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701" r:id="rId5"/>
    <p:sldMasterId id="2147483712" r:id="rId6"/>
    <p:sldMasterId id="2147483725" r:id="rId7"/>
  </p:sldMasterIdLst>
  <p:notesMasterIdLst>
    <p:notesMasterId r:id="rId10"/>
  </p:notesMasterIdLst>
  <p:sldIdLst>
    <p:sldId id="411" r:id="rId8"/>
    <p:sldId id="417" r:id="rId9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Welcome/Plenary 1" id="{AD2092C0-E484-463C-847C-887A9878A6C7}">
          <p14:sldIdLst>
            <p14:sldId id="411"/>
            <p14:sldId id="41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cCarthy, Leslie (FHWA)" initials="ML(" lastIdx="5" clrIdx="0">
    <p:extLst>
      <p:ext uri="{19B8F6BF-5375-455C-9EA6-DF929625EA0E}">
        <p15:presenceInfo xmlns:p15="http://schemas.microsoft.com/office/powerpoint/2012/main" userId="S-1-5-21-982035342-1880134254-310265210-717197" providerId="AD"/>
      </p:ext>
    </p:extLst>
  </p:cmAuthor>
  <p:cmAuthor id="2" name="Cooper, Stephen.J (FHWA)" initials="CS(" lastIdx="6" clrIdx="1">
    <p:extLst>
      <p:ext uri="{19B8F6BF-5375-455C-9EA6-DF929625EA0E}">
        <p15:presenceInfo xmlns:p15="http://schemas.microsoft.com/office/powerpoint/2012/main" userId="S-1-5-21-982035342-1880134254-310265210-119026" providerId="AD"/>
      </p:ext>
    </p:extLst>
  </p:cmAuthor>
  <p:cmAuthor id="3" name="Mensching, David (FHWA)" initials="MD(" lastIdx="23" clrIdx="2">
    <p:extLst>
      <p:ext uri="{19B8F6BF-5375-455C-9EA6-DF929625EA0E}">
        <p15:presenceInfo xmlns:p15="http://schemas.microsoft.com/office/powerpoint/2012/main" userId="S-1-5-21-982035342-1880134254-310265210-45678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FE54"/>
    <a:srgbClr val="BE66FA"/>
    <a:srgbClr val="E6E5FF"/>
    <a:srgbClr val="FFF3FB"/>
    <a:srgbClr val="E7FFE5"/>
    <a:srgbClr val="1EB8C1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975" autoAdjust="0"/>
  </p:normalViewPr>
  <p:slideViewPr>
    <p:cSldViewPr snapToGrid="0">
      <p:cViewPr varScale="1">
        <p:scale>
          <a:sx n="87" d="100"/>
          <a:sy n="87" d="100"/>
        </p:scale>
        <p:origin x="1476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1" tIns="47111" rIns="94221" bIns="4711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3" y="0"/>
            <a:ext cx="3077739" cy="471054"/>
          </a:xfrm>
          <a:prstGeom prst="rect">
            <a:avLst/>
          </a:prstGeom>
        </p:spPr>
        <p:txBody>
          <a:bodyPr vert="horz" lIns="94221" tIns="47111" rIns="94221" bIns="47111" rtlCol="0"/>
          <a:lstStyle>
            <a:lvl1pPr algn="r">
              <a:defRPr sz="1200"/>
            </a:lvl1pPr>
          </a:lstStyle>
          <a:p>
            <a:fld id="{06BDA555-DF60-4BB4-8DA3-B925C98C2468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1" tIns="47111" rIns="94221" bIns="4711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3"/>
            <a:ext cx="5681980" cy="3696713"/>
          </a:xfrm>
          <a:prstGeom prst="rect">
            <a:avLst/>
          </a:prstGeom>
        </p:spPr>
        <p:txBody>
          <a:bodyPr vert="horz" lIns="94221" tIns="47111" rIns="94221" bIns="4711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3"/>
            <a:ext cx="3077739" cy="471053"/>
          </a:xfrm>
          <a:prstGeom prst="rect">
            <a:avLst/>
          </a:prstGeom>
        </p:spPr>
        <p:txBody>
          <a:bodyPr vert="horz" lIns="94221" tIns="47111" rIns="94221" bIns="4711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3" y="8917423"/>
            <a:ext cx="3077739" cy="471053"/>
          </a:xfrm>
          <a:prstGeom prst="rect">
            <a:avLst/>
          </a:prstGeom>
        </p:spPr>
        <p:txBody>
          <a:bodyPr vert="horz" lIns="94221" tIns="47111" rIns="94221" bIns="47111" rtlCol="0" anchor="b"/>
          <a:lstStyle>
            <a:lvl1pPr algn="r">
              <a:defRPr sz="1200"/>
            </a:lvl1pPr>
          </a:lstStyle>
          <a:p>
            <a:fld id="{51449DBE-1CB8-471E-AA93-6FA834C15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72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49DBE-1CB8-471E-AA93-6FA834C1585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9324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4641">
              <a:defRPr/>
            </a:pPr>
            <a:fld id="{36194282-337E-49A4-BBC7-8C8E45C2B1F5}" type="slidenum">
              <a:rPr lang="en-US" sz="1800" kern="0">
                <a:solidFill>
                  <a:sysClr val="windowText" lastClr="000000"/>
                </a:solidFill>
              </a:rPr>
              <a:pPr defTabSz="924641">
                <a:defRPr/>
              </a:pPr>
              <a:t>2</a:t>
            </a:fld>
            <a:endParaRPr lang="en-US" sz="18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028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 noChangeArrowheads="1"/>
          </p:cNvSpPr>
          <p:nvPr/>
        </p:nvSpPr>
        <p:spPr bwMode="white">
          <a:xfrm>
            <a:off x="8429021" y="0"/>
            <a:ext cx="3762979" cy="6858000"/>
          </a:xfrm>
          <a:custGeom>
            <a:avLst/>
            <a:gdLst>
              <a:gd name="connsiteX0" fmla="*/ 0 w 3762978"/>
              <a:gd name="connsiteY0" fmla="*/ 0 h 6858000"/>
              <a:gd name="connsiteX1" fmla="*/ 3762978 w 3762978"/>
              <a:gd name="connsiteY1" fmla="*/ 0 h 6858000"/>
              <a:gd name="connsiteX2" fmla="*/ 3762978 w 3762978"/>
              <a:gd name="connsiteY2" fmla="*/ 6858000 h 6858000"/>
              <a:gd name="connsiteX3" fmla="*/ 338667 w 3762978"/>
              <a:gd name="connsiteY3" fmla="*/ 6858000 h 6858000"/>
              <a:gd name="connsiteX4" fmla="*/ 1189567 w 3762978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62978" h="6858000">
                <a:moveTo>
                  <a:pt x="0" y="0"/>
                </a:moveTo>
                <a:lnTo>
                  <a:pt x="3762978" y="0"/>
                </a:lnTo>
                <a:lnTo>
                  <a:pt x="3762978" y="6858000"/>
                </a:lnTo>
                <a:lnTo>
                  <a:pt x="338667" y="6858000"/>
                </a:lnTo>
                <a:lnTo>
                  <a:pt x="1189567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35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2" r="13625" b="25006"/>
          <a:stretch/>
        </p:blipFill>
        <p:spPr>
          <a:xfrm rot="16200000">
            <a:off x="6782465" y="1437572"/>
            <a:ext cx="6858001" cy="3982851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7827123" y="-1"/>
            <a:ext cx="1571229" cy="6858001"/>
            <a:chOff x="7827123" y="637"/>
            <a:chExt cx="1571229" cy="6961512"/>
          </a:xfrm>
        </p:grpSpPr>
        <p:sp>
          <p:nvSpPr>
            <p:cNvPr id="5" name="Rectangle 4"/>
            <p:cNvSpPr/>
            <p:nvPr userDrawn="1"/>
          </p:nvSpPr>
          <p:spPr>
            <a:xfrm>
              <a:off x="7827123" y="637"/>
              <a:ext cx="783771" cy="69615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Isosceles Triangle 5"/>
            <p:cNvSpPr/>
            <p:nvPr userDrawn="1"/>
          </p:nvSpPr>
          <p:spPr>
            <a:xfrm rot="5400000">
              <a:off x="6935750" y="3681357"/>
              <a:ext cx="4137745" cy="787458"/>
            </a:xfrm>
            <a:prstGeom prst="triangle">
              <a:avLst>
                <a:gd name="adj" fmla="val 6151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Freeform 6"/>
          <p:cNvSpPr>
            <a:spLocks/>
          </p:cNvSpPr>
          <p:nvPr/>
        </p:nvSpPr>
        <p:spPr bwMode="auto">
          <a:xfrm>
            <a:off x="8145388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350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950653" y="0"/>
            <a:ext cx="1528232" cy="6858000"/>
          </a:xfrm>
          <a:custGeom>
            <a:avLst/>
            <a:gdLst/>
            <a:ahLst/>
            <a:cxnLst/>
            <a:rect l="l" t="t" r="r" b="b"/>
            <a:pathLst>
              <a:path w="1146174" h="6858000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77800" dist="50800" dir="10800000">
              <a:prstClr val="black">
                <a:alpha val="50000"/>
              </a:prstClr>
            </a:inn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1873584"/>
            <a:ext cx="6400800" cy="2560320"/>
          </a:xfrm>
        </p:spPr>
        <p:txBody>
          <a:bodyPr anchor="b">
            <a:normAutofit/>
          </a:bodyPr>
          <a:lstStyle>
            <a:lvl1pPr algn="l">
              <a:defRPr sz="3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572000"/>
            <a:ext cx="6400800" cy="1600200"/>
          </a:xfrm>
        </p:spPr>
        <p:txBody>
          <a:bodyPr/>
          <a:lstStyle>
            <a:lvl1pPr marL="0" indent="0" algn="l">
              <a:spcBef>
                <a:spcPts val="900"/>
              </a:spcBef>
              <a:buNone/>
              <a:defRPr sz="1800">
                <a:latin typeface="Century Gothic" panose="020B0502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65" y="317713"/>
            <a:ext cx="1830561" cy="719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6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1295400" y="5257800"/>
            <a:ext cx="457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/>
          <p:cNvSpPr/>
          <p:nvPr/>
        </p:nvSpPr>
        <p:spPr bwMode="invGray">
          <a:xfrm>
            <a:off x="6324599" y="5257800"/>
            <a:ext cx="457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ectangle 10"/>
          <p:cNvSpPr/>
          <p:nvPr/>
        </p:nvSpPr>
        <p:spPr>
          <a:xfrm>
            <a:off x="1295400" y="5257804"/>
            <a:ext cx="4572000" cy="548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/>
          <p:cNvSpPr/>
          <p:nvPr/>
        </p:nvSpPr>
        <p:spPr>
          <a:xfrm>
            <a:off x="6324599" y="5257804"/>
            <a:ext cx="4572000" cy="548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1298448" y="1828805"/>
            <a:ext cx="4572000" cy="3428999"/>
          </a:xfrm>
        </p:spPr>
        <p:txBody>
          <a:bodyPr tIns="274320">
            <a:normAutofit/>
          </a:bodyPr>
          <a:lstStyle>
            <a:lvl1pPr marL="0" indent="0" algn="ctr">
              <a:buNone/>
              <a:defRPr sz="18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invGray">
          <a:xfrm>
            <a:off x="1371275" y="5333098"/>
            <a:ext cx="4420252" cy="839102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35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3"/>
          </p:nvPr>
        </p:nvSpPr>
        <p:spPr>
          <a:xfrm>
            <a:off x="6324600" y="1828805"/>
            <a:ext cx="4572000" cy="3428999"/>
          </a:xfrm>
        </p:spPr>
        <p:txBody>
          <a:bodyPr tIns="274320">
            <a:normAutofit/>
          </a:bodyPr>
          <a:lstStyle>
            <a:lvl1pPr marL="0" indent="0" algn="ctr">
              <a:buNone/>
              <a:defRPr sz="18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4"/>
          </p:nvPr>
        </p:nvSpPr>
        <p:spPr bwMode="invGray">
          <a:xfrm>
            <a:off x="6412955" y="5333098"/>
            <a:ext cx="4420252" cy="839102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35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86E93-39BB-4EE0-8EC2-462C44025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659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86E93-39BB-4EE0-8EC2-462C44025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68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 rot="5400000">
            <a:off x="7562851" y="2228853"/>
            <a:ext cx="6858000" cy="24003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/>
          <p:cNvSpPr/>
          <p:nvPr/>
        </p:nvSpPr>
        <p:spPr>
          <a:xfrm rot="5400000">
            <a:off x="6331231" y="3387912"/>
            <a:ext cx="6858000" cy="8218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/>
        </p:nvSpPr>
        <p:spPr>
          <a:xfrm rot="5400000">
            <a:off x="6251613" y="3387912"/>
            <a:ext cx="6858000" cy="821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71319" y="685800"/>
            <a:ext cx="1033272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1" y="685800"/>
            <a:ext cx="7976755" cy="5486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B486E93-39BB-4EE0-8EC2-462C44025736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239" y="2867095"/>
            <a:ext cx="3809524" cy="112381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1683" y="6278880"/>
            <a:ext cx="929376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683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1pPr>
              <a:defRPr sz="3200" baseline="0"/>
            </a:lvl1pPr>
            <a:lvl2pPr marL="574675" indent="-342900">
              <a:buFont typeface="Courier New" panose="02070309020205020404" pitchFamily="49" charset="0"/>
              <a:buChar char="o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1875" indent="-346075">
              <a:buClr>
                <a:schemeClr val="accent2"/>
              </a:buClr>
              <a:buSzPct val="150000"/>
              <a:buFont typeface="Wingdings" panose="05000000000000000000" pitchFamily="2" charset="2"/>
              <a:buChar char="§"/>
              <a:defRPr sz="2400"/>
            </a:lvl3pPr>
            <a:lvl4pPr marL="1489075" indent="-346075">
              <a:buClr>
                <a:schemeClr val="accent2"/>
              </a:buClr>
              <a:buFont typeface="Wingdings" panose="05000000000000000000" pitchFamily="2" charset="2"/>
              <a:buChar char="q"/>
              <a:defRPr sz="2400"/>
            </a:lvl4pPr>
          </a:lstStyle>
          <a:p>
            <a:pPr lvl="0"/>
            <a:r>
              <a:rPr lang="en-US"/>
              <a:t>Click to edit Master text style 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40BF4-B92C-4180-9070-D3853DB697E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527915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>
            <a:lvl1pPr>
              <a:defRPr sz="3200"/>
            </a:lvl1pPr>
            <a:lvl2pPr marL="574675" indent="-342900">
              <a:buFont typeface="Courier New" panose="02070309020205020404" pitchFamily="49" charset="0"/>
              <a:buChar char="o"/>
              <a:defRPr sz="2400"/>
            </a:lvl2pPr>
            <a:lvl3pPr marL="1031875" indent="-344488">
              <a:buClr>
                <a:schemeClr val="accent2"/>
              </a:buClr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12863" indent="-285750">
              <a:buClr>
                <a:schemeClr val="accent2"/>
              </a:buClr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</a:t>
            </a:r>
          </a:p>
          <a:p>
            <a:pPr lvl="3"/>
            <a:r>
              <a:rPr lang="en-US"/>
              <a:t>Fourth</a:t>
            </a:r>
          </a:p>
          <a:p>
            <a:pPr lvl="3"/>
            <a:endParaRPr lang="en-US"/>
          </a:p>
          <a:p>
            <a:pPr lvl="2"/>
            <a:endParaRPr lang="en-US"/>
          </a:p>
          <a:p>
            <a:pPr lvl="2"/>
            <a:endParaRPr lang="en-US"/>
          </a:p>
          <a:p>
            <a:pPr lvl="1"/>
            <a:endParaRPr lang="en-US"/>
          </a:p>
          <a:p>
            <a:pPr lvl="1"/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>
            <a:normAutofit/>
          </a:bodyPr>
          <a:lstStyle>
            <a:lvl1pPr>
              <a:defRPr sz="3200"/>
            </a:lvl1pPr>
            <a:lvl2pPr marL="574675" indent="-342900"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marL="457200" marR="0" lvl="1" indent="-2254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9646">
                  <a:lumMod val="75000"/>
                </a:srgbClr>
              </a:buClr>
              <a:buSzTx/>
              <a:buFont typeface="Courier New" panose="02070309020205020404" pitchFamily="49" charset="0"/>
              <a:buChar char="o"/>
              <a:tabLst/>
            </a:pPr>
            <a:r>
              <a:rPr lang="en-US"/>
              <a:t>Second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40BF4-B92C-4180-9070-D3853DB697E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685937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40BF4-B92C-4180-9070-D3853DB697E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180233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40BF4-B92C-4180-9070-D3853DB69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0309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FBECD1"/>
              </a:gs>
              <a:gs pos="50000">
                <a:srgbClr val="FEFAF4"/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endParaRPr lang="en-US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en-US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en-US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en-US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en-US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9600" y="1023459"/>
            <a:ext cx="10972800" cy="1624012"/>
          </a:xfrm>
        </p:spPr>
        <p:txBody>
          <a:bodyPr anchor="ctr">
            <a:normAutofit/>
          </a:bodyPr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9600" y="2743200"/>
            <a:ext cx="10972800" cy="12954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800" i="1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375091" y="2698899"/>
            <a:ext cx="11425767" cy="0"/>
          </a:xfrm>
          <a:prstGeom prst="line">
            <a:avLst/>
          </a:prstGeom>
          <a:ln w="38100">
            <a:solidFill>
              <a:srgbClr val="A25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utoShape 2" descr="NHI Logo"/>
          <p:cNvSpPr>
            <a:spLocks noChangeAspect="1" noChangeArrowheads="1"/>
          </p:cNvSpPr>
          <p:nvPr>
            <p:custDataLst>
              <p:tags r:id="rId4"/>
            </p:custDataLst>
          </p:nvPr>
        </p:nvSpPr>
        <p:spPr bwMode="auto">
          <a:xfrm>
            <a:off x="207434" y="-395288"/>
            <a:ext cx="1841500" cy="82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1" name="AutoShape 4" descr="NHI Logo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>
            <a:off x="410634" y="-242888"/>
            <a:ext cx="1841500" cy="82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2" name="AutoShape 6" descr="NHI Logo"/>
          <p:cNvSpPr>
            <a:spLocks noChangeAspect="1" noChangeArrowheads="1"/>
          </p:cNvSpPr>
          <p:nvPr>
            <p:custDataLst>
              <p:tags r:id="rId6"/>
            </p:custDataLst>
          </p:nvPr>
        </p:nvSpPr>
        <p:spPr bwMode="auto">
          <a:xfrm>
            <a:off x="613834" y="-90488"/>
            <a:ext cx="1841500" cy="82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1625398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D9FFCAE-33F2-40E9-9637-2EB79DE6692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53553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375091" y="1469066"/>
            <a:ext cx="11425767" cy="0"/>
          </a:xfrm>
          <a:prstGeom prst="line">
            <a:avLst/>
          </a:prstGeom>
          <a:ln w="38100">
            <a:solidFill>
              <a:srgbClr val="A25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12243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 noChangeArrowheads="1"/>
          </p:cNvSpPr>
          <p:nvPr/>
        </p:nvSpPr>
        <p:spPr bwMode="white">
          <a:xfrm>
            <a:off x="8429021" y="0"/>
            <a:ext cx="3762979" cy="6858000"/>
          </a:xfrm>
          <a:custGeom>
            <a:avLst/>
            <a:gdLst>
              <a:gd name="connsiteX0" fmla="*/ 0 w 3762978"/>
              <a:gd name="connsiteY0" fmla="*/ 0 h 6858000"/>
              <a:gd name="connsiteX1" fmla="*/ 3762978 w 3762978"/>
              <a:gd name="connsiteY1" fmla="*/ 0 h 6858000"/>
              <a:gd name="connsiteX2" fmla="*/ 3762978 w 3762978"/>
              <a:gd name="connsiteY2" fmla="*/ 6858000 h 6858000"/>
              <a:gd name="connsiteX3" fmla="*/ 338667 w 3762978"/>
              <a:gd name="connsiteY3" fmla="*/ 6858000 h 6858000"/>
              <a:gd name="connsiteX4" fmla="*/ 1189567 w 3762978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62978" h="6858000">
                <a:moveTo>
                  <a:pt x="0" y="0"/>
                </a:moveTo>
                <a:lnTo>
                  <a:pt x="3762978" y="0"/>
                </a:lnTo>
                <a:lnTo>
                  <a:pt x="3762978" y="6858000"/>
                </a:lnTo>
                <a:lnTo>
                  <a:pt x="338667" y="6858000"/>
                </a:lnTo>
                <a:lnTo>
                  <a:pt x="1189567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800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8145386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950653" y="0"/>
            <a:ext cx="1528232" cy="6858000"/>
          </a:xfrm>
          <a:custGeom>
            <a:avLst/>
            <a:gdLst/>
            <a:ahLst/>
            <a:cxnLst/>
            <a:rect l="l" t="t" r="r" b="b"/>
            <a:pathLst>
              <a:path w="1146174" h="6858000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778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1873584"/>
            <a:ext cx="6400800" cy="256032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572000"/>
            <a:ext cx="6400800" cy="1600200"/>
          </a:xfrm>
        </p:spPr>
        <p:txBody>
          <a:bodyPr/>
          <a:lstStyle>
            <a:lvl1pPr marL="0" indent="0" algn="l">
              <a:spcBef>
                <a:spcPts val="120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64" y="317711"/>
            <a:ext cx="1830561" cy="719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72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200"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486E93-39BB-4EE0-8EC2-462C44025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008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486E93-39BB-4EE0-8EC2-462C44025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066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white">
          <a:xfrm>
            <a:off x="9622368" y="0"/>
            <a:ext cx="2569632" cy="6858000"/>
          </a:xfrm>
          <a:custGeom>
            <a:avLst/>
            <a:gdLst/>
            <a:ahLst/>
            <a:cxnLst/>
            <a:rect l="l" t="t" r="r" b="b"/>
            <a:pathLst>
              <a:path w="1927224" h="6858000">
                <a:moveTo>
                  <a:pt x="0" y="0"/>
                </a:moveTo>
                <a:lnTo>
                  <a:pt x="1927224" y="0"/>
                </a:lnTo>
                <a:lnTo>
                  <a:pt x="192722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9237133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01600" dist="50800" algn="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9" name="Freeform 7"/>
          <p:cNvSpPr>
            <a:spLocks/>
          </p:cNvSpPr>
          <p:nvPr/>
        </p:nvSpPr>
        <p:spPr bwMode="auto">
          <a:xfrm>
            <a:off x="9173633" y="0"/>
            <a:ext cx="1460499" cy="6858000"/>
          </a:xfrm>
          <a:custGeom>
            <a:avLst/>
            <a:gdLst/>
            <a:ahLst/>
            <a:cxnLst/>
            <a:rect l="l" t="t" r="r" b="b"/>
            <a:pathLst>
              <a:path w="1095374" h="6858000">
                <a:moveTo>
                  <a:pt x="0" y="0"/>
                </a:moveTo>
                <a:lnTo>
                  <a:pt x="203199" y="0"/>
                </a:lnTo>
                <a:lnTo>
                  <a:pt x="1095374" y="4337050"/>
                </a:lnTo>
                <a:lnTo>
                  <a:pt x="460374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01600" dist="50800" algn="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9173633" y="0"/>
            <a:ext cx="1460499" cy="6858000"/>
          </a:xfrm>
          <a:custGeom>
            <a:avLst/>
            <a:gdLst/>
            <a:ahLst/>
            <a:cxnLst/>
            <a:rect l="l" t="t" r="r" b="b"/>
            <a:pathLst>
              <a:path w="1095374" h="6858000">
                <a:moveTo>
                  <a:pt x="0" y="0"/>
                </a:moveTo>
                <a:lnTo>
                  <a:pt x="203199" y="0"/>
                </a:lnTo>
                <a:lnTo>
                  <a:pt x="1095374" y="4337050"/>
                </a:lnTo>
                <a:lnTo>
                  <a:pt x="460374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2914650"/>
            <a:ext cx="8046720" cy="1557338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398" y="4589465"/>
            <a:ext cx="8046719" cy="1011237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29210" y="207983"/>
            <a:ext cx="3040709" cy="1038780"/>
            <a:chOff x="96907" y="207983"/>
            <a:chExt cx="2280532" cy="103878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6177" y="207983"/>
              <a:ext cx="1828800" cy="719737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96907" y="938986"/>
              <a:ext cx="22805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Office of Infrastructure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58795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828801"/>
            <a:ext cx="4572000" cy="43434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86E93-39BB-4EE0-8EC2-462C44025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129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4572000" cy="850392"/>
          </a:xfrm>
        </p:spPr>
        <p:txBody>
          <a:bodyPr anchor="ctr">
            <a:normAutofit/>
          </a:bodyPr>
          <a:lstStyle>
            <a:lvl1pPr marL="0" indent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2705100"/>
            <a:ext cx="4572000" cy="34671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828802"/>
            <a:ext cx="4572000" cy="847725"/>
          </a:xfrm>
        </p:spPr>
        <p:txBody>
          <a:bodyPr anchor="ctr">
            <a:normAutofit/>
          </a:bodyPr>
          <a:lstStyle>
            <a:lvl1pPr marL="0" indent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705100"/>
            <a:ext cx="4572000" cy="34671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86E93-39BB-4EE0-8EC2-462C44025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349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86E93-39BB-4EE0-8EC2-462C44025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663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86E93-39BB-4EE0-8EC2-462C44025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811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8209" y="1828800"/>
            <a:ext cx="6126480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0" y="1828800"/>
            <a:ext cx="3017520" cy="4343400"/>
          </a:xfrm>
        </p:spPr>
        <p:txBody>
          <a:bodyPr anchor="ctr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86E93-39BB-4EE0-8EC2-462C44025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478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4724400" y="1828801"/>
            <a:ext cx="6172200" cy="4343400"/>
          </a:xfrm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0" y="1828800"/>
            <a:ext cx="3017520" cy="4343400"/>
          </a:xfrm>
        </p:spPr>
        <p:txBody>
          <a:bodyPr anchor="ctr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86E93-39BB-4EE0-8EC2-462C44025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581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1295400" y="5257800"/>
            <a:ext cx="457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/>
          <p:nvPr/>
        </p:nvSpPr>
        <p:spPr bwMode="invGray">
          <a:xfrm>
            <a:off x="6324599" y="5257800"/>
            <a:ext cx="457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10"/>
          <p:cNvSpPr/>
          <p:nvPr/>
        </p:nvSpPr>
        <p:spPr>
          <a:xfrm>
            <a:off x="1295400" y="5257802"/>
            <a:ext cx="4572000" cy="548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/>
        </p:nvSpPr>
        <p:spPr>
          <a:xfrm>
            <a:off x="6324599" y="5257802"/>
            <a:ext cx="4572000" cy="548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1298448" y="1828803"/>
            <a:ext cx="4572000" cy="3428999"/>
          </a:xfrm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invGray">
          <a:xfrm>
            <a:off x="1371274" y="5333098"/>
            <a:ext cx="4420252" cy="839102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3"/>
          </p:nvPr>
        </p:nvSpPr>
        <p:spPr>
          <a:xfrm>
            <a:off x="6324600" y="1828803"/>
            <a:ext cx="4572000" cy="3428999"/>
          </a:xfrm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4"/>
          </p:nvPr>
        </p:nvSpPr>
        <p:spPr bwMode="invGray">
          <a:xfrm>
            <a:off x="6412955" y="5333098"/>
            <a:ext cx="4420252" cy="839102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86E93-39BB-4EE0-8EC2-462C44025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671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86E93-39BB-4EE0-8EC2-462C44025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998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white">
          <a:xfrm>
            <a:off x="9622368" y="0"/>
            <a:ext cx="2569632" cy="6858000"/>
          </a:xfrm>
          <a:custGeom>
            <a:avLst/>
            <a:gdLst/>
            <a:ahLst/>
            <a:cxnLst/>
            <a:rect l="l" t="t" r="r" b="b"/>
            <a:pathLst>
              <a:path w="1927224" h="6858000">
                <a:moveTo>
                  <a:pt x="0" y="0"/>
                </a:moveTo>
                <a:lnTo>
                  <a:pt x="1927224" y="0"/>
                </a:lnTo>
                <a:lnTo>
                  <a:pt x="192722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9237134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01600" dist="50800" algn="l" rotWithShape="0">
              <a:prstClr val="black">
                <a:alpha val="25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350"/>
          </a:p>
        </p:txBody>
      </p:sp>
      <p:sp>
        <p:nvSpPr>
          <p:cNvPr id="9" name="Freeform 7"/>
          <p:cNvSpPr>
            <a:spLocks/>
          </p:cNvSpPr>
          <p:nvPr/>
        </p:nvSpPr>
        <p:spPr bwMode="auto">
          <a:xfrm>
            <a:off x="9173633" y="0"/>
            <a:ext cx="1460499" cy="6858000"/>
          </a:xfrm>
          <a:custGeom>
            <a:avLst/>
            <a:gdLst/>
            <a:ahLst/>
            <a:cxnLst/>
            <a:rect l="l" t="t" r="r" b="b"/>
            <a:pathLst>
              <a:path w="1095374" h="6858000">
                <a:moveTo>
                  <a:pt x="0" y="0"/>
                </a:moveTo>
                <a:lnTo>
                  <a:pt x="203199" y="0"/>
                </a:lnTo>
                <a:lnTo>
                  <a:pt x="1095374" y="4337050"/>
                </a:lnTo>
                <a:lnTo>
                  <a:pt x="460374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01600" dist="50800" algn="l" rotWithShape="0">
              <a:prstClr val="black">
                <a:alpha val="25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350"/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9173633" y="0"/>
            <a:ext cx="1460499" cy="6858000"/>
          </a:xfrm>
          <a:custGeom>
            <a:avLst/>
            <a:gdLst/>
            <a:ahLst/>
            <a:cxnLst/>
            <a:rect l="l" t="t" r="r" b="b"/>
            <a:pathLst>
              <a:path w="1095374" h="6858000">
                <a:moveTo>
                  <a:pt x="0" y="0"/>
                </a:moveTo>
                <a:lnTo>
                  <a:pt x="203199" y="0"/>
                </a:lnTo>
                <a:lnTo>
                  <a:pt x="1095374" y="4337050"/>
                </a:lnTo>
                <a:lnTo>
                  <a:pt x="460374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2914650"/>
            <a:ext cx="8046720" cy="1557338"/>
          </a:xfrm>
        </p:spPr>
        <p:txBody>
          <a:bodyPr anchor="b">
            <a:normAutofit/>
          </a:bodyPr>
          <a:lstStyle>
            <a:lvl1pPr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399" y="4589467"/>
            <a:ext cx="8046719" cy="1011237"/>
          </a:xfrm>
        </p:spPr>
        <p:txBody>
          <a:bodyPr/>
          <a:lstStyle>
            <a:lvl1pPr marL="0" indent="0">
              <a:spcBef>
                <a:spcPts val="900"/>
              </a:spcBef>
              <a:buNone/>
              <a:defRPr sz="18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16023" y="207985"/>
            <a:ext cx="2455727" cy="984919"/>
            <a:chOff x="96907" y="207983"/>
            <a:chExt cx="2280532" cy="984919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6177" y="207983"/>
              <a:ext cx="1828800" cy="719737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96907" y="938986"/>
              <a:ext cx="2280532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Office of Infrastructure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16553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 rot="5400000">
            <a:off x="7562851" y="2228852"/>
            <a:ext cx="6858000" cy="24003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 rot="5400000">
            <a:off x="6331231" y="3387911"/>
            <a:ext cx="6858000" cy="8218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 rot="5400000">
            <a:off x="6251613" y="3387911"/>
            <a:ext cx="6858000" cy="821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71319" y="685800"/>
            <a:ext cx="1033272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685800"/>
            <a:ext cx="7976755" cy="5486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B486E93-39BB-4EE0-8EC2-462C44025736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238" y="2867095"/>
            <a:ext cx="3809524" cy="112381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1683" y="6278880"/>
            <a:ext cx="929376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833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2407419"/>
            <a:ext cx="9144000" cy="111007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z="2400">
                <a:solidFill>
                  <a:schemeClr val="tx1"/>
                </a:solidFill>
              </a:rPr>
              <a:t>Title Slide Subtitle, Calibri, 24 Point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1143000"/>
            <a:ext cx="10363200" cy="0"/>
          </a:xfrm>
          <a:prstGeom prst="line">
            <a:avLst/>
          </a:prstGeom>
          <a:noFill/>
          <a:ln w="2540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</p:cxn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796414"/>
            <a:ext cx="10363200" cy="34658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="1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b="1"/>
              <a:t>Series Title, Calibri Bold, 24 Point</a:t>
            </a:r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524000" y="3583448"/>
            <a:ext cx="9144000" cy="509588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>
                <a:solidFill>
                  <a:schemeClr val="tx1"/>
                </a:solidFill>
              </a:rPr>
              <a:t>Month, Date, Year, Calibri 20 Point</a:t>
            </a:r>
          </a:p>
        </p:txBody>
      </p:sp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>
          <a:xfrm>
            <a:off x="914400" y="1143001"/>
            <a:ext cx="10363200" cy="1264419"/>
          </a:xfrm>
        </p:spPr>
        <p:txBody>
          <a:bodyPr>
            <a:normAutofit/>
          </a:bodyPr>
          <a:lstStyle>
            <a:lvl1pPr algn="ctr">
              <a:defRPr sz="3600" b="1" i="1"/>
            </a:lvl1pPr>
          </a:lstStyle>
          <a:p>
            <a:r>
              <a:rPr lang="en-US"/>
              <a:t>Presentation/Title Slide, Calibri Bold Italics, 32 Point</a:t>
            </a:r>
          </a:p>
        </p:txBody>
      </p:sp>
    </p:spTree>
    <p:extLst>
      <p:ext uri="{BB962C8B-B14F-4D97-AF65-F5344CB8AC3E}">
        <p14:creationId xmlns:p14="http://schemas.microsoft.com/office/powerpoint/2010/main" val="1834590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1pPr>
              <a:defRPr sz="3200" baseline="0"/>
            </a:lvl1pPr>
            <a:lvl2pPr marL="574675" indent="-342900">
              <a:buFont typeface="Courier New" panose="02070309020205020404" pitchFamily="49" charset="0"/>
              <a:buChar char="o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1875" indent="-346075">
              <a:buClr>
                <a:schemeClr val="accent2"/>
              </a:buClr>
              <a:buSzPct val="150000"/>
              <a:buFont typeface="Wingdings" panose="05000000000000000000" pitchFamily="2" charset="2"/>
              <a:buChar char="§"/>
              <a:defRPr sz="2400"/>
            </a:lvl3pPr>
            <a:lvl4pPr marL="1489075" indent="-346075">
              <a:buClr>
                <a:schemeClr val="accent2"/>
              </a:buClr>
              <a:buFont typeface="Wingdings" panose="05000000000000000000" pitchFamily="2" charset="2"/>
              <a:buChar char="q"/>
              <a:defRPr sz="2400"/>
            </a:lvl4pPr>
          </a:lstStyle>
          <a:p>
            <a:pPr lvl="0"/>
            <a:r>
              <a:rPr lang="en-US"/>
              <a:t>Click to edit Master text style 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40BF4-B92C-4180-9070-D3853DB697E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092541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5-</a:t>
            </a:r>
            <a:fld id="{DA3E39EF-B342-4500-BDAA-FC4ED867EA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208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828803"/>
            <a:ext cx="4572000" cy="43434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86E93-39BB-4EE0-8EC2-462C44025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38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4572000" cy="850392"/>
          </a:xfrm>
        </p:spPr>
        <p:txBody>
          <a:bodyPr anchor="ctr">
            <a:normAutofit/>
          </a:bodyPr>
          <a:lstStyle>
            <a:lvl1pPr marL="0" indent="0">
              <a:buNone/>
              <a:defRPr sz="195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2705100"/>
            <a:ext cx="4572000" cy="34671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828804"/>
            <a:ext cx="4572000" cy="847725"/>
          </a:xfrm>
        </p:spPr>
        <p:txBody>
          <a:bodyPr anchor="ctr">
            <a:normAutofit/>
          </a:bodyPr>
          <a:lstStyle>
            <a:lvl1pPr marL="0" indent="0">
              <a:buNone/>
              <a:defRPr sz="195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705100"/>
            <a:ext cx="4572000" cy="34671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86E93-39BB-4EE0-8EC2-462C44025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893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86E93-39BB-4EE0-8EC2-462C44025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585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86E93-39BB-4EE0-8EC2-462C44025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354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8209" y="1828800"/>
            <a:ext cx="6126480" cy="4343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0" y="1828800"/>
            <a:ext cx="3017520" cy="4343400"/>
          </a:xfrm>
        </p:spPr>
        <p:txBody>
          <a:bodyPr anchor="ctr">
            <a:normAutofit/>
          </a:bodyPr>
          <a:lstStyle>
            <a:lvl1pPr marL="0" indent="0">
              <a:spcBef>
                <a:spcPts val="900"/>
              </a:spcBef>
              <a:buNone/>
              <a:defRPr sz="15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86E93-39BB-4EE0-8EC2-462C44025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544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4724400" y="1828801"/>
            <a:ext cx="6172200" cy="4343400"/>
          </a:xfrm>
        </p:spPr>
        <p:txBody>
          <a:bodyPr tIns="274320">
            <a:normAutofit/>
          </a:bodyPr>
          <a:lstStyle>
            <a:lvl1pPr marL="0" indent="0" algn="ctr">
              <a:buNone/>
              <a:defRPr sz="18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0" y="1828800"/>
            <a:ext cx="3017520" cy="4343400"/>
          </a:xfrm>
        </p:spPr>
        <p:txBody>
          <a:bodyPr anchor="ctr">
            <a:normAutofit/>
          </a:bodyPr>
          <a:lstStyle>
            <a:lvl1pPr marL="0" indent="0">
              <a:spcBef>
                <a:spcPts val="900"/>
              </a:spcBef>
              <a:buNone/>
              <a:defRPr sz="15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86E93-39BB-4EE0-8EC2-462C44025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90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7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0"/>
            <a:ext cx="12192000" cy="137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482" b="14661"/>
          <a:stretch/>
        </p:blipFill>
        <p:spPr>
          <a:xfrm>
            <a:off x="-11382" y="-5443"/>
            <a:ext cx="12213220" cy="139881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1371604"/>
            <a:ext cx="12192000" cy="8218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 u="none"/>
          </a:p>
        </p:txBody>
      </p:sp>
      <p:sp>
        <p:nvSpPr>
          <p:cNvPr id="9" name="Rectangle 8"/>
          <p:cNvSpPr/>
          <p:nvPr/>
        </p:nvSpPr>
        <p:spPr>
          <a:xfrm>
            <a:off x="0" y="1443010"/>
            <a:ext cx="12192000" cy="821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96012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25000" y="6374999"/>
            <a:ext cx="1371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/>
                </a:solidFill>
              </a:defRPr>
            </a:lvl1pPr>
          </a:lstStyle>
          <a:p>
            <a:fld id="{EB486E93-39BB-4EE0-8EC2-462C44025736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160" y="6278880"/>
            <a:ext cx="697699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923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0" i="0" u="none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05740" indent="-205740" algn="l" defTabSz="685800" rtl="0" eaLnBrk="1" latinLnBrk="0" hangingPunct="1">
        <a:lnSpc>
          <a:spcPct val="90000"/>
        </a:lnSpc>
        <a:spcBef>
          <a:spcPts val="13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617220" indent="-171450" algn="l" defTabSz="6858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822960" indent="-171450" algn="l" defTabSz="6858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994410" indent="-171450" algn="l" defTabSz="6858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165860" indent="-171450" algn="l" defTabSz="6858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337310" indent="-171450" algn="l" defTabSz="6858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71450" algn="l" defTabSz="6858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680210" indent="-171450" algn="l" defTabSz="6858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28">
          <p15:clr>
            <a:srgbClr val="F26B43"/>
          </p15:clr>
        </p15:guide>
        <p15:guide id="7" pos="288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MELANI~1.RIG\AppData\Local\Temp\1\PK108D.tmp\FHWA_horizontal_96dpi_600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6096000"/>
            <a:ext cx="2133600" cy="629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899653"/>
            <a:ext cx="10515600" cy="535531"/>
          </a:xfrm>
          <a:prstGeom prst="rect">
            <a:avLst/>
          </a:prstGeom>
        </p:spPr>
        <p:txBody>
          <a:bodyPr vert="horz" lIns="91440" tIns="45720" rIns="91440" bIns="45720" rtlCol="0" anchor="t">
            <a:spAutoFit/>
          </a:bodyPr>
          <a:lstStyle/>
          <a:p>
            <a:pPr algn="l"/>
            <a:r>
              <a:rPr lang="en-US" sz="3200" b="1" i="1"/>
              <a:t>Content Slide Title, Calibri Bold Italic, 32 Pt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85304"/>
            <a:ext cx="10515600" cy="42916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9646">
                  <a:lumMod val="75000"/>
                </a:srgbClr>
              </a:buClr>
              <a:buSzTx/>
              <a:buFont typeface="Wingdings 3" panose="05040102010807070707" pitchFamily="18" charset="2"/>
              <a:buChar char="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Body text; Main Bullet Calibri 18 Point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9646">
                  <a:lumMod val="75000"/>
                </a:srgbClr>
              </a:buClr>
              <a:buSzTx/>
              <a:buFont typeface="Wingdings 3" panose="05040102010807070707" pitchFamily="18" charset="2"/>
              <a:buChar char="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Sub-bullet text; Calibri 14 Point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9646">
                  <a:lumMod val="75000"/>
                </a:srgbClr>
              </a:buClr>
              <a:buSzTx/>
              <a:buFont typeface="Wingdings 3" panose="05040102010807070707" pitchFamily="18" charset="2"/>
              <a:buChar char="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 will never be smaller than 14 Point; only two levels of bullets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9646">
                  <a:lumMod val="75000"/>
                </a:srgbClr>
              </a:buClr>
              <a:buSzTx/>
              <a:buFont typeface="Wingdings 3" panose="05040102010807070707" pitchFamily="18" charset="2"/>
              <a:buChar char="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 not breach the mark or page number</a:t>
            </a:r>
          </a:p>
          <a:p>
            <a:pPr marL="85725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9646">
                  <a:lumMod val="75000"/>
                </a:srgbClr>
              </a:buClr>
              <a:buSzTx/>
              <a:buFont typeface="Wingdings 3" panose="05040102010807070707" pitchFamily="18" charset="2"/>
              <a:buChar char="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31445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9646">
                  <a:lumMod val="75000"/>
                </a:srgbClr>
              </a:buClr>
              <a:buSzTx/>
              <a:buFont typeface="Wingdings 3" panose="05040102010807070707" pitchFamily="18" charset="2"/>
              <a:buChar char="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40BF4-B92C-4180-9070-D3853DB697E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203200" y="838200"/>
            <a:ext cx="9956800" cy="0"/>
          </a:xfrm>
          <a:prstGeom prst="line">
            <a:avLst/>
          </a:prstGeom>
          <a:ln w="254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203201" y="8784"/>
            <a:ext cx="11796156" cy="985653"/>
            <a:chOff x="152400" y="8783"/>
            <a:chExt cx="8847117" cy="985653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24" t="1" r="77153" b="85627"/>
            <a:stretch/>
          </p:blipFill>
          <p:spPr>
            <a:xfrm>
              <a:off x="7467600" y="8783"/>
              <a:ext cx="1531917" cy="985653"/>
            </a:xfrm>
            <a:prstGeom prst="rect">
              <a:avLst/>
            </a:prstGeom>
          </p:spPr>
        </p:pic>
        <p:cxnSp>
          <p:nvCxnSpPr>
            <p:cNvPr id="11" name="Straight Connector 10"/>
            <p:cNvCxnSpPr/>
            <p:nvPr/>
          </p:nvCxnSpPr>
          <p:spPr>
            <a:xfrm>
              <a:off x="152400" y="838200"/>
              <a:ext cx="7467600" cy="0"/>
            </a:xfrm>
            <a:prstGeom prst="line">
              <a:avLst/>
            </a:prstGeom>
            <a:ln w="2540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9240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750" marR="0" indent="-28575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rgbClr val="F79646">
            <a:lumMod val="75000"/>
          </a:srgbClr>
        </a:buClr>
        <a:buSzTx/>
        <a:buFont typeface="Arial" panose="020B0604020202020204" pitchFamily="34" charset="0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marR="0" indent="-28575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rgbClr val="F79646">
            <a:lumMod val="75000"/>
          </a:srgbClr>
        </a:buClr>
        <a:buSzTx/>
        <a:buFont typeface="Courier New" panose="02070309020205020404" pitchFamily="49" charset="0"/>
        <a:buChar char="o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8575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8575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q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0"/>
            <a:ext cx="12192000" cy="137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1371602"/>
            <a:ext cx="12192000" cy="8218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 u="none"/>
          </a:p>
        </p:txBody>
      </p:sp>
      <p:sp>
        <p:nvSpPr>
          <p:cNvPr id="9" name="Rectangle 8"/>
          <p:cNvSpPr/>
          <p:nvPr/>
        </p:nvSpPr>
        <p:spPr>
          <a:xfrm>
            <a:off x="0" y="1443008"/>
            <a:ext cx="12192000" cy="821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96012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25000" y="6374999"/>
            <a:ext cx="1371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B486E93-39BB-4EE0-8EC2-462C44025736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160" y="6278880"/>
            <a:ext cx="697698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142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u="none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28">
          <p15:clr>
            <a:srgbClr val="F26B43"/>
          </p15:clr>
        </p15:guide>
        <p15:guide id="7" pos="288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MELANI~1.RIG\AppData\Local\Temp\1\PK108D.tmp\FHWA_horizontal_96dpi_600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6096000"/>
            <a:ext cx="2133600" cy="629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899653"/>
            <a:ext cx="10515600" cy="535531"/>
          </a:xfrm>
          <a:prstGeom prst="rect">
            <a:avLst/>
          </a:prstGeom>
        </p:spPr>
        <p:txBody>
          <a:bodyPr vert="horz" lIns="91440" tIns="45720" rIns="91440" bIns="45720" rtlCol="0" anchor="t">
            <a:spAutoFit/>
          </a:bodyPr>
          <a:lstStyle/>
          <a:p>
            <a:pPr algn="l"/>
            <a:r>
              <a:rPr lang="en-US" sz="3200" b="1" i="1"/>
              <a:t>Content Slide Title, Calibri Bold Italic, 32 Pt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85304"/>
            <a:ext cx="10515600" cy="42916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9646">
                  <a:lumMod val="75000"/>
                </a:srgbClr>
              </a:buClr>
              <a:buSzTx/>
              <a:buFont typeface="Wingdings 3" panose="05040102010807070707" pitchFamily="18" charset="2"/>
              <a:buChar char="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Body text; Main Bullet Calibri 18 Point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9646">
                  <a:lumMod val="75000"/>
                </a:srgbClr>
              </a:buClr>
              <a:buSzTx/>
              <a:buFont typeface="Wingdings 3" panose="05040102010807070707" pitchFamily="18" charset="2"/>
              <a:buChar char="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Sub-bullet text; Calibri 14 Point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9646">
                  <a:lumMod val="75000"/>
                </a:srgbClr>
              </a:buClr>
              <a:buSzTx/>
              <a:buFont typeface="Wingdings 3" panose="05040102010807070707" pitchFamily="18" charset="2"/>
              <a:buChar char="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 will never be smaller than 14 Point; only two levels of bullets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9646">
                  <a:lumMod val="75000"/>
                </a:srgbClr>
              </a:buClr>
              <a:buSzTx/>
              <a:buFont typeface="Wingdings 3" panose="05040102010807070707" pitchFamily="18" charset="2"/>
              <a:buChar char="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 not breach the mark or page number</a:t>
            </a:r>
          </a:p>
          <a:p>
            <a:pPr marL="85725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9646">
                  <a:lumMod val="75000"/>
                </a:srgbClr>
              </a:buClr>
              <a:buSzTx/>
              <a:buFont typeface="Wingdings 3" panose="05040102010807070707" pitchFamily="18" charset="2"/>
              <a:buChar char="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31445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9646">
                  <a:lumMod val="75000"/>
                </a:srgbClr>
              </a:buClr>
              <a:buSzTx/>
              <a:buFont typeface="Wingdings 3" panose="05040102010807070707" pitchFamily="18" charset="2"/>
              <a:buChar char="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40BF4-B92C-4180-9070-D3853DB697E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03200" y="838200"/>
            <a:ext cx="9956800" cy="0"/>
          </a:xfrm>
          <a:prstGeom prst="line">
            <a:avLst/>
          </a:prstGeom>
          <a:ln w="254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 userDrawn="1"/>
        </p:nvGrpSpPr>
        <p:grpSpPr>
          <a:xfrm>
            <a:off x="203201" y="8784"/>
            <a:ext cx="11796156" cy="985653"/>
            <a:chOff x="152400" y="8783"/>
            <a:chExt cx="8847117" cy="985653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24" t="1" r="77153" b="85627"/>
            <a:stretch/>
          </p:blipFill>
          <p:spPr>
            <a:xfrm>
              <a:off x="7467600" y="8783"/>
              <a:ext cx="1531917" cy="985653"/>
            </a:xfrm>
            <a:prstGeom prst="rect">
              <a:avLst/>
            </a:prstGeom>
          </p:spPr>
        </p:pic>
        <p:cxnSp>
          <p:nvCxnSpPr>
            <p:cNvPr id="11" name="Straight Connector 10"/>
            <p:cNvCxnSpPr/>
            <p:nvPr/>
          </p:nvCxnSpPr>
          <p:spPr>
            <a:xfrm>
              <a:off x="152400" y="838200"/>
              <a:ext cx="7467600" cy="0"/>
            </a:xfrm>
            <a:prstGeom prst="line">
              <a:avLst/>
            </a:prstGeom>
            <a:ln w="2540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23433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9" r:id="rId2"/>
    <p:sldLayoutId id="2147483730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750" marR="0" indent="-28575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rgbClr val="F79646">
            <a:lumMod val="75000"/>
          </a:srgbClr>
        </a:buClr>
        <a:buSzTx/>
        <a:buFont typeface="Arial" panose="020B0604020202020204" pitchFamily="34" charset="0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marR="0" indent="-28575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rgbClr val="F79646">
            <a:lumMod val="75000"/>
          </a:srgbClr>
        </a:buClr>
        <a:buSzTx/>
        <a:buFont typeface="Courier New" panose="02070309020205020404" pitchFamily="49" charset="0"/>
        <a:buChar char="o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8575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8575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q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269FCEA8-FD34-4645-BB95-F9C03E16E88D}"/>
              </a:ext>
            </a:extLst>
          </p:cNvPr>
          <p:cNvSpPr txBox="1">
            <a:spLocks/>
          </p:cNvSpPr>
          <p:nvPr/>
        </p:nvSpPr>
        <p:spPr>
          <a:xfrm>
            <a:off x="369820" y="2406309"/>
            <a:ext cx="9144000" cy="1386038"/>
          </a:xfrm>
          <a:prstGeom prst="rect">
            <a:avLst/>
          </a:prstGeom>
          <a:noFill/>
        </p:spPr>
        <p:txBody>
          <a:bodyPr vert="horz" lIns="36576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i="0" kern="1200" baseline="0">
                <a:solidFill>
                  <a:srgbClr val="FF4339"/>
                </a:solidFill>
                <a:latin typeface="Montserrat" panose="00000500000000000000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</a:rPr>
              <a:t>FHWA – DPS Update</a:t>
            </a:r>
            <a:endParaRPr kumimoji="0" lang="en-CA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" name="ZoneTexte 1">
            <a:extLst>
              <a:ext uri="{FF2B5EF4-FFF2-40B4-BE49-F238E27FC236}">
                <a16:creationId xmlns:a16="http://schemas.microsoft.com/office/drawing/2014/main" id="{468D4BC4-DE19-4815-8E7B-1455098F0D94}"/>
              </a:ext>
            </a:extLst>
          </p:cNvPr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</p:spPr>
        <p:txBody>
          <a:bodyPr wrap="square" lIns="182880" tIns="182880" rIns="18288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PFE Disappearing Font"/>
              <a:ea typeface="+mn-ea"/>
              <a:cs typeface="PFE Disappearing Font"/>
            </a:endParaRPr>
          </a:p>
        </p:txBody>
      </p:sp>
      <p:sp>
        <p:nvSpPr>
          <p:cNvPr id="13" name="Titre 3">
            <a:extLst>
              <a:ext uri="{FF2B5EF4-FFF2-40B4-BE49-F238E27FC236}">
                <a16:creationId xmlns:a16="http://schemas.microsoft.com/office/drawing/2014/main" id="{7C7F8038-0B64-4F61-8104-021E0EEDDA64}"/>
              </a:ext>
            </a:extLst>
          </p:cNvPr>
          <p:cNvSpPr txBox="1">
            <a:spLocks/>
          </p:cNvSpPr>
          <p:nvPr/>
        </p:nvSpPr>
        <p:spPr>
          <a:xfrm>
            <a:off x="4070444" y="3792347"/>
            <a:ext cx="3811603" cy="944903"/>
          </a:xfrm>
          <a:prstGeom prst="rect">
            <a:avLst/>
          </a:prstGeom>
          <a:noFill/>
        </p:spPr>
        <p:txBody>
          <a:bodyPr vert="horz" lIns="36576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i="0" kern="1200" baseline="0">
                <a:solidFill>
                  <a:srgbClr val="FF4339"/>
                </a:solidFill>
                <a:latin typeface="Montserrat" panose="00000500000000000000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2400" b="0" i="0" u="none" strike="noStrike" kern="1200" cap="none" spc="0" normalizeH="0" baseline="0" noProof="0" dirty="0">
              <a:ln>
                <a:noFill/>
              </a:ln>
              <a:solidFill>
                <a:srgbClr val="333D49"/>
              </a:solidFill>
              <a:effectLst/>
              <a:uLnTx/>
              <a:uFillTx/>
              <a:latin typeface="Montserrat" panose="00000500000000000000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6257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8619" y="178016"/>
            <a:ext cx="2891010" cy="1036850"/>
          </a:xfrm>
        </p:spPr>
        <p:txBody>
          <a:bodyPr>
            <a:normAutofit/>
          </a:bodyPr>
          <a:lstStyle/>
          <a:p>
            <a:r>
              <a:rPr lang="en-US" sz="4800" dirty="0"/>
              <a:t>Activities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909812" y="1542043"/>
            <a:ext cx="10033000" cy="4340963"/>
          </a:xfrm>
          <a:solidFill>
            <a:schemeClr val="bg1"/>
          </a:solidFill>
        </p:spPr>
        <p:txBody>
          <a:bodyPr>
            <a:noAutofit/>
          </a:bodyPr>
          <a:lstStyle/>
          <a:p>
            <a:pPr lvl="0">
              <a:lnSpc>
                <a:spcPct val="120000"/>
              </a:lnSpc>
            </a:pPr>
            <a:r>
              <a:rPr lang="en-US" sz="2000" dirty="0">
                <a:solidFill>
                  <a:schemeClr val="tx2"/>
                </a:solidFill>
              </a:rPr>
              <a:t>FHWA MATC Program: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1700" dirty="0"/>
              <a:t>  Applied Pavement Technology, Inc. now under contract to support DPS equipment demonstrations.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1700" dirty="0">
                <a:solidFill>
                  <a:schemeClr val="tx2"/>
                </a:solidFill>
              </a:rPr>
              <a:t>  2 DPS Carts now on-hand to support Demos and Equipment Loan Program. </a:t>
            </a:r>
          </a:p>
          <a:p>
            <a:pPr lvl="0">
              <a:lnSpc>
                <a:spcPct val="120000"/>
              </a:lnSpc>
            </a:pPr>
            <a:r>
              <a:rPr lang="en-US" sz="2000" dirty="0">
                <a:solidFill>
                  <a:schemeClr val="tx2"/>
                </a:solidFill>
              </a:rPr>
              <a:t>Development of National Implementation Plan / RoadMap: 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1700" dirty="0">
                <a:solidFill>
                  <a:schemeClr val="tx2"/>
                </a:solidFill>
              </a:rPr>
              <a:t>  Quality Engineering Solutions (QES), Inc. under contract to organize meeting and   develop plan.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1700" dirty="0"/>
              <a:t>  Now planned for “Virtual” Workshop in March 2021 (initial planning just starting).        </a:t>
            </a:r>
            <a:r>
              <a:rPr lang="en-US" sz="1700" dirty="0">
                <a:solidFill>
                  <a:schemeClr val="tx2"/>
                </a:solidFill>
              </a:rPr>
              <a:t>  </a:t>
            </a:r>
          </a:p>
          <a:p>
            <a:pPr lvl="0">
              <a:lnSpc>
                <a:spcPct val="120000"/>
              </a:lnSpc>
            </a:pPr>
            <a:r>
              <a:rPr lang="en-US" sz="2000" dirty="0">
                <a:solidFill>
                  <a:schemeClr val="tx2"/>
                </a:solidFill>
              </a:rPr>
              <a:t>Turner Fairbank Research Support: 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1700" dirty="0">
                <a:solidFill>
                  <a:schemeClr val="tx2"/>
                </a:solidFill>
              </a:rPr>
              <a:t>  Now has DPS Technology on-hand to support research.</a:t>
            </a:r>
          </a:p>
          <a:p>
            <a:pPr marL="582930" indent="-342900">
              <a:buFont typeface="Wingdings" panose="05000000000000000000" pitchFamily="2" charset="2"/>
              <a:buChar char="Ø"/>
            </a:pPr>
            <a:r>
              <a:rPr lang="en-US" sz="1700" dirty="0"/>
              <a:t>Identifying areas of further assessment and improvement.</a:t>
            </a:r>
          </a:p>
          <a:p>
            <a:pPr marL="582930" indent="-342900">
              <a:buFont typeface="Wingdings" panose="05000000000000000000" pitchFamily="2" charset="2"/>
              <a:buChar char="Ø"/>
            </a:pPr>
            <a:r>
              <a:rPr lang="en-US" sz="1700" dirty="0"/>
              <a:t>Evaluating calibration models and data analysis.</a:t>
            </a:r>
            <a:endParaRPr lang="en-US" sz="17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194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1&quot;/&gt;&lt;lineCharCount val=&quot;1&quot;/&gt;&lt;lineChar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sswalker\AppData\Local\Temp\PR\data\asimages\{E89E0237-458E-45A3-9F30-EB613EC59CFE}_1.png&quot;/&gt;&lt;left val=&quot;0&quot;/&gt;&lt;top val=&quot;0&quot;/&gt;&lt;width val=&quot;721&quot;/&gt;&lt;height val=&quot;541&quot;/&gt;&lt;hasText val=&quot;1&quot;/&gt;&lt;/Image&gt;&lt;/ThreeDShapeInfo&gt;"/>
  <p:tag name="PRESENTER_SHAPEINFO" val="&lt;ThreeDShapeInfo&gt;&lt;uuid val=&quot;{97C960F0-E5AD-421F-9228-DE79454CE3A0}&quot;/&gt;&lt;isInvalidForFieldText val=&quot;1&quot;/&gt;&lt;Image&gt;&lt;filename val=&quot;C:\Users\sswalker\AppData\Local\Temp\PR\data\asimages\{97C960F0-E5AD-421F-9228-DE79454CE3A0}_LtOfSld1.png&quot;/&gt;&lt;left val=&quot;0&quot;/&gt;&lt;top val=&quot;0&quot;/&gt;&lt;width val=&quot;721&quot;/&gt;&lt;height val=&quot;541&quot;/&gt;&lt;hasText val=&quot;0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heme/theme1.xml><?xml version="1.0" encoding="utf-8"?>
<a:theme xmlns:a="http://schemas.openxmlformats.org/drawingml/2006/main" name="HIF pwpt theme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IF pwpt theme" id="{64667C2A-7F52-4FF4-B223-2D6E3516ACD3}" vid="{111745B8-8DEF-48FC-9742-CE71889400ED}"/>
    </a:ext>
  </a:extLst>
</a:theme>
</file>

<file path=ppt/theme/theme2.xml><?xml version="1.0" encoding="utf-8"?>
<a:theme xmlns:a="http://schemas.openxmlformats.org/drawingml/2006/main" name="Custom Design">
  <a:themeElements>
    <a:clrScheme name="TPM Colo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15A29"/>
      </a:accent1>
      <a:accent2>
        <a:srgbClr val="FBB040"/>
      </a:accent2>
      <a:accent3>
        <a:srgbClr val="182D79"/>
      </a:accent3>
      <a:accent4>
        <a:srgbClr val="48A3CD"/>
      </a:accent4>
      <a:accent5>
        <a:srgbClr val="70AD47"/>
      </a:accent5>
      <a:accent6>
        <a:srgbClr val="954F72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HIF pwpt theme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IF pwpt theme" id="{64667C2A-7F52-4FF4-B223-2D6E3516ACD3}" vid="{111745B8-8DEF-48FC-9742-CE71889400ED}"/>
    </a:ext>
  </a:extLst>
</a:theme>
</file>

<file path=ppt/theme/theme4.xml><?xml version="1.0" encoding="utf-8"?>
<a:theme xmlns:a="http://schemas.openxmlformats.org/drawingml/2006/main" name="1_Custom Design">
  <a:themeElements>
    <a:clrScheme name="TPM Colo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15A29"/>
      </a:accent1>
      <a:accent2>
        <a:srgbClr val="FBB040"/>
      </a:accent2>
      <a:accent3>
        <a:srgbClr val="182D79"/>
      </a:accent3>
      <a:accent4>
        <a:srgbClr val="48A3CD"/>
      </a:accent4>
      <a:accent5>
        <a:srgbClr val="70AD47"/>
      </a:accent5>
      <a:accent6>
        <a:srgbClr val="954F72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8C8C16D266FEA4A9C4234FCD2C3BA05" ma:contentTypeVersion="5" ma:contentTypeDescription="Create a new document." ma:contentTypeScope="" ma:versionID="827ae7eeae167963162e15b920fe32ba">
  <xsd:schema xmlns:xsd="http://www.w3.org/2001/XMLSchema" xmlns:xs="http://www.w3.org/2001/XMLSchema" xmlns:p="http://schemas.microsoft.com/office/2006/metadata/properties" xmlns:ns2="604838ae-f0d4-4727-adb5-b08a3884f968" xmlns:ns3="60d6bbf4-65fd-48d5-b6c0-ad76874e2ff8" targetNamespace="http://schemas.microsoft.com/office/2006/metadata/properties" ma:root="true" ma:fieldsID="cc39708cb65553a1cf26e5f9ea4e613f" ns2:_="" ns3:_="">
    <xsd:import namespace="604838ae-f0d4-4727-adb5-b08a3884f968"/>
    <xsd:import namespace="60d6bbf4-65fd-48d5-b6c0-ad76874e2ff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4838ae-f0d4-4727-adb5-b08a3884f96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d6bbf4-65fd-48d5-b6c0-ad76874e2ff8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1D555F4-C30D-4658-9DB0-0D8FA72D000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01427C1-F04F-41FE-BB6E-8752F6EDCB57}">
  <ds:schemaRefs>
    <ds:schemaRef ds:uri="http://purl.org/dc/elements/1.1/"/>
    <ds:schemaRef ds:uri="http://purl.org/dc/terms/"/>
    <ds:schemaRef ds:uri="http://schemas.openxmlformats.org/package/2006/metadata/core-properties"/>
    <ds:schemaRef ds:uri="http://purl.org/dc/dcmitype/"/>
    <ds:schemaRef ds:uri="604838ae-f0d4-4727-adb5-b08a3884f968"/>
    <ds:schemaRef ds:uri="60d6bbf4-65fd-48d5-b6c0-ad76874e2ff8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42E5543-D82E-4DFF-867D-98700D28BBBD}">
  <ds:schemaRefs>
    <ds:schemaRef ds:uri="604838ae-f0d4-4727-adb5-b08a3884f968"/>
    <ds:schemaRef ds:uri="60d6bbf4-65fd-48d5-b6c0-ad76874e2ff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2470</TotalTime>
  <Words>114</Words>
  <Application>Microsoft Office PowerPoint</Application>
  <PresentationFormat>Widescreen</PresentationFormat>
  <Paragraphs>14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</vt:i4>
      </vt:variant>
    </vt:vector>
  </HeadingPairs>
  <TitlesOfParts>
    <vt:vector size="15" baseType="lpstr">
      <vt:lpstr>Arial</vt:lpstr>
      <vt:lpstr>Book Antiqua</vt:lpstr>
      <vt:lpstr>Calibri</vt:lpstr>
      <vt:lpstr>Century Gothic</vt:lpstr>
      <vt:lpstr>Courier New</vt:lpstr>
      <vt:lpstr>Montserrat</vt:lpstr>
      <vt:lpstr>PFE Disappearing Font</vt:lpstr>
      <vt:lpstr>Wingdings</vt:lpstr>
      <vt:lpstr>Wingdings 3</vt:lpstr>
      <vt:lpstr>HIF pwpt theme</vt:lpstr>
      <vt:lpstr>Custom Design</vt:lpstr>
      <vt:lpstr>1_HIF pwpt theme</vt:lpstr>
      <vt:lpstr>1_Custom Design</vt:lpstr>
      <vt:lpstr>PowerPoint Presentation</vt:lpstr>
      <vt:lpstr>Activities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Johnson, LaToya (FHWA)</dc:creator>
  <cp:lastModifiedBy>Cooper, Stephen.J (FHWA)</cp:lastModifiedBy>
  <cp:revision>73</cp:revision>
  <cp:lastPrinted>2020-10-06T14:30:51Z</cp:lastPrinted>
  <dcterms:created xsi:type="dcterms:W3CDTF">2019-07-11T18:26:04Z</dcterms:created>
  <dcterms:modified xsi:type="dcterms:W3CDTF">2020-10-09T15:11:06Z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fbffeb7c-be24-4683-9d3b-06ec98d668c9</vt:lpwstr>
  </property>
  <property fmtid="{D5CDD505-2E9C-101B-9397-08002B2CF9AE}" pid="3" name="ContentTypeId">
    <vt:lpwstr>0x01010028C8C16D266FEA4A9C4234FCD2C3BA05</vt:lpwstr>
  </property>
</Properties>
</file>