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ie/Desktop/Summary%20Reports/CSP_97S_100920r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ie/Desktop/Summary%20Reports/95mm%20Wearing%20Surface%20Reports/CSP_30AN_ALL_TOP_N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ie/Desktop/Summary%20Reports/95mm%20Wearing%20Surface%20Reports/CSP_30AS_ALL_TOP_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ie/Desktop/Summary%20Reports/CSP_97S_100920r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ie/Desktop/Summary%20Reports/CSP_97S_100920r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Route</a:t>
            </a:r>
            <a:r>
              <a:rPr lang="en-US" baseline="0"/>
              <a:t> 97 9.5 mm Pucks vs Dielectric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CORRELATION!$B$2:$B$19</c:f>
              <c:numCache>
                <c:formatCode>General</c:formatCode>
                <c:ptCount val="18"/>
                <c:pt idx="0">
                  <c:v>5.9260799999999998</c:v>
                </c:pt>
                <c:pt idx="1">
                  <c:v>5.8557133300000004</c:v>
                </c:pt>
                <c:pt idx="2">
                  <c:v>5.0134466700000004</c:v>
                </c:pt>
                <c:pt idx="3">
                  <c:v>5.0732566700000001</c:v>
                </c:pt>
                <c:pt idx="4">
                  <c:v>5.8225666699999996</c:v>
                </c:pt>
                <c:pt idx="5">
                  <c:v>5.7000799999999998</c:v>
                </c:pt>
                <c:pt idx="6">
                  <c:v>5.0849033300000004</c:v>
                </c:pt>
                <c:pt idx="7">
                  <c:v>5.0799933299999998</c:v>
                </c:pt>
                <c:pt idx="8">
                  <c:v>5.2958100000000004</c:v>
                </c:pt>
                <c:pt idx="9">
                  <c:v>5.33765</c:v>
                </c:pt>
                <c:pt idx="10">
                  <c:v>5.5559433299999998</c:v>
                </c:pt>
                <c:pt idx="11">
                  <c:v>5.5608500000000003</c:v>
                </c:pt>
                <c:pt idx="12">
                  <c:v>5.54345</c:v>
                </c:pt>
                <c:pt idx="13">
                  <c:v>5.2888933299999996</c:v>
                </c:pt>
                <c:pt idx="14">
                  <c:v>5.3312766700000003</c:v>
                </c:pt>
                <c:pt idx="15">
                  <c:v>5.5746200000000004</c:v>
                </c:pt>
                <c:pt idx="16">
                  <c:v>4.9647166699999996</c:v>
                </c:pt>
                <c:pt idx="17">
                  <c:v>5.5626866699999997</c:v>
                </c:pt>
              </c:numCache>
            </c:numRef>
          </c:xVal>
          <c:yVal>
            <c:numRef>
              <c:f>CORRELATION!$C$2:$C$19</c:f>
              <c:numCache>
                <c:formatCode>General</c:formatCode>
                <c:ptCount val="18"/>
                <c:pt idx="0">
                  <c:v>151.30000000000001</c:v>
                </c:pt>
                <c:pt idx="1">
                  <c:v>150.69999999999999</c:v>
                </c:pt>
                <c:pt idx="2">
                  <c:v>133.4</c:v>
                </c:pt>
                <c:pt idx="3">
                  <c:v>134</c:v>
                </c:pt>
                <c:pt idx="4">
                  <c:v>149.1</c:v>
                </c:pt>
                <c:pt idx="5">
                  <c:v>149</c:v>
                </c:pt>
                <c:pt idx="6">
                  <c:v>136.69999999999999</c:v>
                </c:pt>
                <c:pt idx="7">
                  <c:v>136</c:v>
                </c:pt>
                <c:pt idx="8">
                  <c:v>138.9</c:v>
                </c:pt>
                <c:pt idx="9">
                  <c:v>138.6</c:v>
                </c:pt>
                <c:pt idx="10">
                  <c:v>146.6</c:v>
                </c:pt>
                <c:pt idx="11">
                  <c:v>144.4</c:v>
                </c:pt>
                <c:pt idx="12">
                  <c:v>143.9</c:v>
                </c:pt>
                <c:pt idx="13">
                  <c:v>141.30000000000001</c:v>
                </c:pt>
                <c:pt idx="14">
                  <c:v>141.80000000000001</c:v>
                </c:pt>
                <c:pt idx="15">
                  <c:v>145.19999999999999</c:v>
                </c:pt>
                <c:pt idx="16">
                  <c:v>132.69999999999999</c:v>
                </c:pt>
                <c:pt idx="17">
                  <c:v>144.80000000000001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64-D34B-8850-32BF92BDA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323119"/>
        <c:axId val="723037167"/>
      </c:scatterChart>
      <c:valAx>
        <c:axId val="76832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037167"/>
        <c:crosses val="autoZero"/>
        <c:crossBetween val="midCat"/>
      </c:valAx>
      <c:valAx>
        <c:axId val="72303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3231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30A NB 9.5 mm Density,</a:t>
            </a:r>
            <a:r>
              <a:rPr lang="en-US" baseline="0"/>
              <a:t> pcf (100 ft.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M_Table!$J$1</c:f>
              <c:strCache>
                <c:ptCount val="1"/>
                <c:pt idx="0">
                  <c:v>0.5R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M_Table!$J$2:$J$391</c:f>
              <c:numCache>
                <c:formatCode>General</c:formatCode>
                <c:ptCount val="390"/>
                <c:pt idx="0">
                  <c:v>132.86000000000001</c:v>
                </c:pt>
                <c:pt idx="1">
                  <c:v>133.65</c:v>
                </c:pt>
                <c:pt idx="2">
                  <c:v>134.78</c:v>
                </c:pt>
                <c:pt idx="3">
                  <c:v>132.83000000000001</c:v>
                </c:pt>
                <c:pt idx="4">
                  <c:v>130.88</c:v>
                </c:pt>
                <c:pt idx="5">
                  <c:v>133.33000000000001</c:v>
                </c:pt>
                <c:pt idx="6">
                  <c:v>133.04</c:v>
                </c:pt>
                <c:pt idx="7">
                  <c:v>134.97</c:v>
                </c:pt>
                <c:pt idx="8">
                  <c:v>135.69</c:v>
                </c:pt>
                <c:pt idx="9">
                  <c:v>134.65</c:v>
                </c:pt>
                <c:pt idx="10">
                  <c:v>133.81</c:v>
                </c:pt>
                <c:pt idx="11">
                  <c:v>133.91</c:v>
                </c:pt>
                <c:pt idx="12">
                  <c:v>132.80000000000001</c:v>
                </c:pt>
                <c:pt idx="13">
                  <c:v>133.37</c:v>
                </c:pt>
                <c:pt idx="14">
                  <c:v>#N/A</c:v>
                </c:pt>
                <c:pt idx="15">
                  <c:v>126.41</c:v>
                </c:pt>
                <c:pt idx="16">
                  <c:v>126.96</c:v>
                </c:pt>
                <c:pt idx="17">
                  <c:v>127.37</c:v>
                </c:pt>
                <c:pt idx="18">
                  <c:v>129.02000000000001</c:v>
                </c:pt>
                <c:pt idx="19">
                  <c:v>125.87</c:v>
                </c:pt>
                <c:pt idx="20">
                  <c:v>128.31</c:v>
                </c:pt>
                <c:pt idx="21">
                  <c:v>130.26</c:v>
                </c:pt>
                <c:pt idx="22">
                  <c:v>126.52</c:v>
                </c:pt>
                <c:pt idx="23">
                  <c:v>124.7</c:v>
                </c:pt>
                <c:pt idx="24">
                  <c:v>125.5</c:v>
                </c:pt>
                <c:pt idx="25">
                  <c:v>127.09</c:v>
                </c:pt>
                <c:pt idx="26">
                  <c:v>128.08000000000001</c:v>
                </c:pt>
                <c:pt idx="27">
                  <c:v>128.72999999999999</c:v>
                </c:pt>
                <c:pt idx="28">
                  <c:v>127.24</c:v>
                </c:pt>
                <c:pt idx="29">
                  <c:v>127.7</c:v>
                </c:pt>
                <c:pt idx="30">
                  <c:v>127.6</c:v>
                </c:pt>
                <c:pt idx="31">
                  <c:v>126.12</c:v>
                </c:pt>
                <c:pt idx="32">
                  <c:v>121.79</c:v>
                </c:pt>
                <c:pt idx="33">
                  <c:v>124.25</c:v>
                </c:pt>
                <c:pt idx="34">
                  <c:v>125.63</c:v>
                </c:pt>
                <c:pt idx="35">
                  <c:v>126.97</c:v>
                </c:pt>
                <c:pt idx="36">
                  <c:v>128.15</c:v>
                </c:pt>
                <c:pt idx="37">
                  <c:v>126.26</c:v>
                </c:pt>
                <c:pt idx="38">
                  <c:v>125.6</c:v>
                </c:pt>
                <c:pt idx="39">
                  <c:v>125.75</c:v>
                </c:pt>
                <c:pt idx="40">
                  <c:v>125.47</c:v>
                </c:pt>
                <c:pt idx="41">
                  <c:v>124.3</c:v>
                </c:pt>
                <c:pt idx="42">
                  <c:v>123.07</c:v>
                </c:pt>
                <c:pt idx="43">
                  <c:v>123.89</c:v>
                </c:pt>
                <c:pt idx="44">
                  <c:v>123.41</c:v>
                </c:pt>
                <c:pt idx="45">
                  <c:v>124.76</c:v>
                </c:pt>
                <c:pt idx="46">
                  <c:v>122.47</c:v>
                </c:pt>
                <c:pt idx="47">
                  <c:v>123.82</c:v>
                </c:pt>
                <c:pt idx="48">
                  <c:v>125.94</c:v>
                </c:pt>
                <c:pt idx="49">
                  <c:v>124.65</c:v>
                </c:pt>
                <c:pt idx="50">
                  <c:v>125.94</c:v>
                </c:pt>
                <c:pt idx="51">
                  <c:v>121.78</c:v>
                </c:pt>
                <c:pt idx="52">
                  <c:v>126.26</c:v>
                </c:pt>
                <c:pt idx="53">
                  <c:v>126.77</c:v>
                </c:pt>
                <c:pt idx="54">
                  <c:v>127.77</c:v>
                </c:pt>
                <c:pt idx="55">
                  <c:v>125.96</c:v>
                </c:pt>
                <c:pt idx="56">
                  <c:v>125.8</c:v>
                </c:pt>
                <c:pt idx="57">
                  <c:v>123.16</c:v>
                </c:pt>
                <c:pt idx="58">
                  <c:v>123.5</c:v>
                </c:pt>
                <c:pt idx="59">
                  <c:v>122.06</c:v>
                </c:pt>
                <c:pt idx="60">
                  <c:v>121.72</c:v>
                </c:pt>
                <c:pt idx="61">
                  <c:v>122.21</c:v>
                </c:pt>
                <c:pt idx="62">
                  <c:v>123.84</c:v>
                </c:pt>
                <c:pt idx="63">
                  <c:v>121.99</c:v>
                </c:pt>
                <c:pt idx="64">
                  <c:v>123.31</c:v>
                </c:pt>
                <c:pt idx="65">
                  <c:v>126.12</c:v>
                </c:pt>
                <c:pt idx="66">
                  <c:v>126.82</c:v>
                </c:pt>
                <c:pt idx="67">
                  <c:v>126.94</c:v>
                </c:pt>
                <c:pt idx="68">
                  <c:v>127.22</c:v>
                </c:pt>
                <c:pt idx="69">
                  <c:v>124.34</c:v>
                </c:pt>
                <c:pt idx="70">
                  <c:v>126.52</c:v>
                </c:pt>
                <c:pt idx="71">
                  <c:v>125.04</c:v>
                </c:pt>
                <c:pt idx="72">
                  <c:v>125.77</c:v>
                </c:pt>
                <c:pt idx="73">
                  <c:v>127.02</c:v>
                </c:pt>
                <c:pt idx="74">
                  <c:v>126.69</c:v>
                </c:pt>
                <c:pt idx="75">
                  <c:v>127.72</c:v>
                </c:pt>
                <c:pt idx="76">
                  <c:v>127.34</c:v>
                </c:pt>
                <c:pt idx="77">
                  <c:v>124.86</c:v>
                </c:pt>
                <c:pt idx="78">
                  <c:v>124</c:v>
                </c:pt>
                <c:pt idx="79">
                  <c:v>122.67</c:v>
                </c:pt>
                <c:pt idx="80">
                  <c:v>126.1</c:v>
                </c:pt>
                <c:pt idx="81">
                  <c:v>125.87</c:v>
                </c:pt>
                <c:pt idx="82">
                  <c:v>125.87</c:v>
                </c:pt>
                <c:pt idx="83">
                  <c:v>126.03</c:v>
                </c:pt>
                <c:pt idx="84">
                  <c:v>127.34</c:v>
                </c:pt>
                <c:pt idx="85">
                  <c:v>123.83</c:v>
                </c:pt>
                <c:pt idx="86">
                  <c:v>125.11</c:v>
                </c:pt>
                <c:pt idx="87">
                  <c:v>125.9</c:v>
                </c:pt>
                <c:pt idx="88">
                  <c:v>126.5</c:v>
                </c:pt>
                <c:pt idx="89">
                  <c:v>125.35</c:v>
                </c:pt>
                <c:pt idx="90">
                  <c:v>127.43</c:v>
                </c:pt>
                <c:pt idx="91">
                  <c:v>#N/A</c:v>
                </c:pt>
                <c:pt idx="92">
                  <c:v>131.69999999999999</c:v>
                </c:pt>
                <c:pt idx="93">
                  <c:v>130.24</c:v>
                </c:pt>
                <c:pt idx="94">
                  <c:v>133.66999999999999</c:v>
                </c:pt>
                <c:pt idx="95">
                  <c:v>132.76</c:v>
                </c:pt>
                <c:pt idx="96">
                  <c:v>131.69999999999999</c:v>
                </c:pt>
                <c:pt idx="97">
                  <c:v>130.24</c:v>
                </c:pt>
                <c:pt idx="98">
                  <c:v>133.66999999999999</c:v>
                </c:pt>
                <c:pt idx="99">
                  <c:v>132.76</c:v>
                </c:pt>
                <c:pt idx="100">
                  <c:v>137.9</c:v>
                </c:pt>
                <c:pt idx="101">
                  <c:v>137.84</c:v>
                </c:pt>
                <c:pt idx="102">
                  <c:v>130.54</c:v>
                </c:pt>
                <c:pt idx="103">
                  <c:v>133.46</c:v>
                </c:pt>
                <c:pt idx="104">
                  <c:v>135.72999999999999</c:v>
                </c:pt>
                <c:pt idx="105">
                  <c:v>133.68</c:v>
                </c:pt>
                <c:pt idx="106">
                  <c:v>134.27000000000001</c:v>
                </c:pt>
                <c:pt idx="107">
                  <c:v>132.37</c:v>
                </c:pt>
                <c:pt idx="108">
                  <c:v>131.5</c:v>
                </c:pt>
                <c:pt idx="109">
                  <c:v>134.47999999999999</c:v>
                </c:pt>
                <c:pt idx="110">
                  <c:v>132.62</c:v>
                </c:pt>
                <c:pt idx="111">
                  <c:v>135.13</c:v>
                </c:pt>
                <c:pt idx="112">
                  <c:v>133.83000000000001</c:v>
                </c:pt>
                <c:pt idx="113">
                  <c:v>136.91</c:v>
                </c:pt>
                <c:pt idx="114">
                  <c:v>134.44999999999999</c:v>
                </c:pt>
                <c:pt idx="115">
                  <c:v>135.36000000000001</c:v>
                </c:pt>
                <c:pt idx="116">
                  <c:v>135.25</c:v>
                </c:pt>
                <c:pt idx="117">
                  <c:v>138.13</c:v>
                </c:pt>
                <c:pt idx="118">
                  <c:v>137.12</c:v>
                </c:pt>
                <c:pt idx="119">
                  <c:v>136.11000000000001</c:v>
                </c:pt>
                <c:pt idx="120">
                  <c:v>136.13999999999999</c:v>
                </c:pt>
                <c:pt idx="121">
                  <c:v>136.94</c:v>
                </c:pt>
                <c:pt idx="122">
                  <c:v>133.97</c:v>
                </c:pt>
                <c:pt idx="123">
                  <c:v>134.69</c:v>
                </c:pt>
                <c:pt idx="124">
                  <c:v>137.19999999999999</c:v>
                </c:pt>
                <c:pt idx="125">
                  <c:v>131.77000000000001</c:v>
                </c:pt>
                <c:pt idx="126">
                  <c:v>134.79</c:v>
                </c:pt>
                <c:pt idx="127">
                  <c:v>134.1</c:v>
                </c:pt>
                <c:pt idx="128">
                  <c:v>134.52000000000001</c:v>
                </c:pt>
                <c:pt idx="129">
                  <c:v>134.97</c:v>
                </c:pt>
                <c:pt idx="130">
                  <c:v>135.51</c:v>
                </c:pt>
                <c:pt idx="131">
                  <c:v>133.91999999999999</c:v>
                </c:pt>
                <c:pt idx="132">
                  <c:v>129.69</c:v>
                </c:pt>
                <c:pt idx="133">
                  <c:v>134.03</c:v>
                </c:pt>
                <c:pt idx="134">
                  <c:v>135.47</c:v>
                </c:pt>
                <c:pt idx="135">
                  <c:v>136.74</c:v>
                </c:pt>
                <c:pt idx="136">
                  <c:v>131.13999999999999</c:v>
                </c:pt>
                <c:pt idx="137">
                  <c:v>129.97</c:v>
                </c:pt>
                <c:pt idx="138">
                  <c:v>130.72</c:v>
                </c:pt>
                <c:pt idx="139">
                  <c:v>130.59</c:v>
                </c:pt>
                <c:pt idx="140">
                  <c:v>131.02000000000001</c:v>
                </c:pt>
                <c:pt idx="141">
                  <c:v>129.91</c:v>
                </c:pt>
                <c:pt idx="142">
                  <c:v>129.41</c:v>
                </c:pt>
                <c:pt idx="143">
                  <c:v>130.56</c:v>
                </c:pt>
                <c:pt idx="144">
                  <c:v>127.72</c:v>
                </c:pt>
                <c:pt idx="145">
                  <c:v>132.66</c:v>
                </c:pt>
                <c:pt idx="146">
                  <c:v>134.66999999999999</c:v>
                </c:pt>
                <c:pt idx="147">
                  <c:v>131.88</c:v>
                </c:pt>
                <c:pt idx="148">
                  <c:v>132.36000000000001</c:v>
                </c:pt>
                <c:pt idx="149">
                  <c:v>132.21</c:v>
                </c:pt>
                <c:pt idx="150">
                  <c:v>132.33000000000001</c:v>
                </c:pt>
                <c:pt idx="151">
                  <c:v>133.05000000000001</c:v>
                </c:pt>
                <c:pt idx="152">
                  <c:v>133.55000000000001</c:v>
                </c:pt>
                <c:pt idx="153">
                  <c:v>133.44</c:v>
                </c:pt>
                <c:pt idx="154">
                  <c:v>133.93</c:v>
                </c:pt>
                <c:pt idx="155">
                  <c:v>133.72999999999999</c:v>
                </c:pt>
                <c:pt idx="156">
                  <c:v>134.61000000000001</c:v>
                </c:pt>
                <c:pt idx="157">
                  <c:v>131.26</c:v>
                </c:pt>
                <c:pt idx="158">
                  <c:v>134.12</c:v>
                </c:pt>
                <c:pt idx="159">
                  <c:v>132.1</c:v>
                </c:pt>
                <c:pt idx="160">
                  <c:v>131.37</c:v>
                </c:pt>
                <c:pt idx="161">
                  <c:v>131.81</c:v>
                </c:pt>
                <c:pt idx="162">
                  <c:v>132.61000000000001</c:v>
                </c:pt>
                <c:pt idx="163">
                  <c:v>129.55000000000001</c:v>
                </c:pt>
                <c:pt idx="164">
                  <c:v>132.01</c:v>
                </c:pt>
                <c:pt idx="165">
                  <c:v>129.6</c:v>
                </c:pt>
                <c:pt idx="166">
                  <c:v>127.96</c:v>
                </c:pt>
                <c:pt idx="167">
                  <c:v>131.52000000000001</c:v>
                </c:pt>
                <c:pt idx="168">
                  <c:v>128.37</c:v>
                </c:pt>
                <c:pt idx="169">
                  <c:v>130.12</c:v>
                </c:pt>
                <c:pt idx="170">
                  <c:v>128.16999999999999</c:v>
                </c:pt>
                <c:pt idx="171">
                  <c:v>131.63</c:v>
                </c:pt>
                <c:pt idx="172">
                  <c:v>131.87</c:v>
                </c:pt>
                <c:pt idx="173">
                  <c:v>128.25</c:v>
                </c:pt>
                <c:pt idx="174">
                  <c:v>125.02</c:v>
                </c:pt>
                <c:pt idx="175">
                  <c:v>129.21</c:v>
                </c:pt>
                <c:pt idx="176">
                  <c:v>131.01</c:v>
                </c:pt>
                <c:pt idx="177">
                  <c:v>126.83</c:v>
                </c:pt>
                <c:pt idx="178">
                  <c:v>129.15</c:v>
                </c:pt>
                <c:pt idx="179">
                  <c:v>133.41999999999999</c:v>
                </c:pt>
                <c:pt idx="180">
                  <c:v>130.52000000000001</c:v>
                </c:pt>
                <c:pt idx="181">
                  <c:v>131.68</c:v>
                </c:pt>
                <c:pt idx="182">
                  <c:v>130.47999999999999</c:v>
                </c:pt>
                <c:pt idx="183">
                  <c:v>129.34</c:v>
                </c:pt>
                <c:pt idx="184">
                  <c:v>131.56</c:v>
                </c:pt>
                <c:pt idx="185">
                  <c:v>129.11000000000001</c:v>
                </c:pt>
                <c:pt idx="186">
                  <c:v>130.4</c:v>
                </c:pt>
                <c:pt idx="187">
                  <c:v>131.09</c:v>
                </c:pt>
                <c:pt idx="188">
                  <c:v>128.71</c:v>
                </c:pt>
                <c:pt idx="189">
                  <c:v>125.77</c:v>
                </c:pt>
                <c:pt idx="190">
                  <c:v>124.4</c:v>
                </c:pt>
                <c:pt idx="191">
                  <c:v>129.28</c:v>
                </c:pt>
                <c:pt idx="192">
                  <c:v>128.27000000000001</c:v>
                </c:pt>
                <c:pt idx="193">
                  <c:v>128.13999999999999</c:v>
                </c:pt>
                <c:pt idx="194">
                  <c:v>129.13999999999999</c:v>
                </c:pt>
                <c:pt idx="195">
                  <c:v>130.80000000000001</c:v>
                </c:pt>
                <c:pt idx="196">
                  <c:v>131.65</c:v>
                </c:pt>
                <c:pt idx="197">
                  <c:v>132</c:v>
                </c:pt>
                <c:pt idx="198">
                  <c:v>131.4</c:v>
                </c:pt>
                <c:pt idx="199">
                  <c:v>136.47</c:v>
                </c:pt>
                <c:pt idx="200">
                  <c:v>134.68</c:v>
                </c:pt>
                <c:pt idx="201">
                  <c:v>131.27000000000001</c:v>
                </c:pt>
                <c:pt idx="202">
                  <c:v>133.11000000000001</c:v>
                </c:pt>
                <c:pt idx="203">
                  <c:v>132.91999999999999</c:v>
                </c:pt>
                <c:pt idx="204">
                  <c:v>136.1</c:v>
                </c:pt>
                <c:pt idx="205">
                  <c:v>132.97999999999999</c:v>
                </c:pt>
                <c:pt idx="206">
                  <c:v>132.66</c:v>
                </c:pt>
                <c:pt idx="207">
                  <c:v>135.03</c:v>
                </c:pt>
                <c:pt idx="208">
                  <c:v>136.26</c:v>
                </c:pt>
                <c:pt idx="209">
                  <c:v>138.06</c:v>
                </c:pt>
                <c:pt idx="210">
                  <c:v>135.99</c:v>
                </c:pt>
                <c:pt idx="211">
                  <c:v>136.31</c:v>
                </c:pt>
                <c:pt idx="212">
                  <c:v>124.7</c:v>
                </c:pt>
                <c:pt idx="213">
                  <c:v>127.97</c:v>
                </c:pt>
                <c:pt idx="214">
                  <c:v>127.63</c:v>
                </c:pt>
                <c:pt idx="215">
                  <c:v>130.59</c:v>
                </c:pt>
                <c:pt idx="216">
                  <c:v>133.36000000000001</c:v>
                </c:pt>
                <c:pt idx="217">
                  <c:v>132.5</c:v>
                </c:pt>
                <c:pt idx="218">
                  <c:v>134.15</c:v>
                </c:pt>
                <c:pt idx="219">
                  <c:v>131.41999999999999</c:v>
                </c:pt>
                <c:pt idx="220">
                  <c:v>132.18</c:v>
                </c:pt>
                <c:pt idx="221">
                  <c:v>134.11000000000001</c:v>
                </c:pt>
                <c:pt idx="222">
                  <c:v>132.16999999999999</c:v>
                </c:pt>
                <c:pt idx="223">
                  <c:v>132.16</c:v>
                </c:pt>
                <c:pt idx="224">
                  <c:v>133.94</c:v>
                </c:pt>
                <c:pt idx="225">
                  <c:v>129.5</c:v>
                </c:pt>
                <c:pt idx="226">
                  <c:v>129.71</c:v>
                </c:pt>
                <c:pt idx="227">
                  <c:v>131.52000000000001</c:v>
                </c:pt>
                <c:pt idx="228">
                  <c:v>128.9</c:v>
                </c:pt>
                <c:pt idx="229">
                  <c:v>128.69999999999999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130.08000000000001</c:v>
                </c:pt>
                <c:pt idx="236">
                  <c:v>131.21</c:v>
                </c:pt>
                <c:pt idx="237">
                  <c:v>130.22999999999999</c:v>
                </c:pt>
                <c:pt idx="238">
                  <c:v>130.24</c:v>
                </c:pt>
                <c:pt idx="239">
                  <c:v>131.03</c:v>
                </c:pt>
                <c:pt idx="240">
                  <c:v>127.4</c:v>
                </c:pt>
                <c:pt idx="241">
                  <c:v>128.69</c:v>
                </c:pt>
                <c:pt idx="242">
                  <c:v>132.35</c:v>
                </c:pt>
                <c:pt idx="243">
                  <c:v>131.05000000000001</c:v>
                </c:pt>
                <c:pt idx="244">
                  <c:v>130.21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128.84</c:v>
                </c:pt>
                <c:pt idx="251">
                  <c:v>128.66999999999999</c:v>
                </c:pt>
                <c:pt idx="252">
                  <c:v>126.73</c:v>
                </c:pt>
                <c:pt idx="253">
                  <c:v>126.73</c:v>
                </c:pt>
                <c:pt idx="254">
                  <c:v>127.98</c:v>
                </c:pt>
                <c:pt idx="255">
                  <c:v>127.79</c:v>
                </c:pt>
                <c:pt idx="256">
                  <c:v>127.02</c:v>
                </c:pt>
                <c:pt idx="257">
                  <c:v>128.44999999999999</c:v>
                </c:pt>
                <c:pt idx="258">
                  <c:v>126.14</c:v>
                </c:pt>
                <c:pt idx="259">
                  <c:v>123.86</c:v>
                </c:pt>
                <c:pt idx="260">
                  <c:v>122.02</c:v>
                </c:pt>
                <c:pt idx="261">
                  <c:v>123.57</c:v>
                </c:pt>
                <c:pt idx="262">
                  <c:v>124.19</c:v>
                </c:pt>
                <c:pt idx="263">
                  <c:v>125.21</c:v>
                </c:pt>
                <c:pt idx="264">
                  <c:v>124.09</c:v>
                </c:pt>
                <c:pt idx="265">
                  <c:v>125.53</c:v>
                </c:pt>
                <c:pt idx="266">
                  <c:v>125.07</c:v>
                </c:pt>
                <c:pt idx="267">
                  <c:v>125.95</c:v>
                </c:pt>
                <c:pt idx="268">
                  <c:v>127.84</c:v>
                </c:pt>
                <c:pt idx="269">
                  <c:v>126.46</c:v>
                </c:pt>
                <c:pt idx="270">
                  <c:v>128.68</c:v>
                </c:pt>
                <c:pt idx="271">
                  <c:v>128.52000000000001</c:v>
                </c:pt>
                <c:pt idx="272">
                  <c:v>128.58000000000001</c:v>
                </c:pt>
                <c:pt idx="273">
                  <c:v>126.04</c:v>
                </c:pt>
                <c:pt idx="274">
                  <c:v>128.06</c:v>
                </c:pt>
                <c:pt idx="275">
                  <c:v>127.95</c:v>
                </c:pt>
                <c:pt idx="276">
                  <c:v>128.88</c:v>
                </c:pt>
                <c:pt idx="277">
                  <c:v>119.33</c:v>
                </c:pt>
                <c:pt idx="278">
                  <c:v>122</c:v>
                </c:pt>
                <c:pt idx="279">
                  <c:v>126.14</c:v>
                </c:pt>
                <c:pt idx="280">
                  <c:v>127.23</c:v>
                </c:pt>
                <c:pt idx="281">
                  <c:v>126.04</c:v>
                </c:pt>
                <c:pt idx="282">
                  <c:v>126.28</c:v>
                </c:pt>
                <c:pt idx="283">
                  <c:v>130.24</c:v>
                </c:pt>
                <c:pt idx="284">
                  <c:v>130.01</c:v>
                </c:pt>
                <c:pt idx="285">
                  <c:v>#N/A</c:v>
                </c:pt>
                <c:pt idx="286">
                  <c:v>124.14</c:v>
                </c:pt>
                <c:pt idx="287">
                  <c:v>127.08</c:v>
                </c:pt>
                <c:pt idx="288">
                  <c:v>124.98</c:v>
                </c:pt>
                <c:pt idx="289">
                  <c:v>121.6</c:v>
                </c:pt>
                <c:pt idx="290">
                  <c:v>129.66</c:v>
                </c:pt>
                <c:pt idx="291">
                  <c:v>133.47999999999999</c:v>
                </c:pt>
                <c:pt idx="292">
                  <c:v>137.28</c:v>
                </c:pt>
                <c:pt idx="293">
                  <c:v>139.66</c:v>
                </c:pt>
                <c:pt idx="294">
                  <c:v>132.97</c:v>
                </c:pt>
                <c:pt idx="295">
                  <c:v>141.80000000000001</c:v>
                </c:pt>
                <c:pt idx="296">
                  <c:v>128.86000000000001</c:v>
                </c:pt>
                <c:pt idx="297">
                  <c:v>130.21</c:v>
                </c:pt>
                <c:pt idx="298">
                  <c:v>126.82</c:v>
                </c:pt>
                <c:pt idx="299">
                  <c:v>121.75</c:v>
                </c:pt>
                <c:pt idx="300">
                  <c:v>128.38999999999999</c:v>
                </c:pt>
                <c:pt idx="301">
                  <c:v>126.33</c:v>
                </c:pt>
                <c:pt idx="302">
                  <c:v>128.1</c:v>
                </c:pt>
                <c:pt idx="303">
                  <c:v>127</c:v>
                </c:pt>
                <c:pt idx="304">
                  <c:v>125.85</c:v>
                </c:pt>
                <c:pt idx="305">
                  <c:v>122.84</c:v>
                </c:pt>
                <c:pt idx="306">
                  <c:v>135.72</c:v>
                </c:pt>
                <c:pt idx="307">
                  <c:v>138.72999999999999</c:v>
                </c:pt>
                <c:pt idx="308">
                  <c:v>138.08000000000001</c:v>
                </c:pt>
                <c:pt idx="309">
                  <c:v>135.26</c:v>
                </c:pt>
                <c:pt idx="310">
                  <c:v>133.77000000000001</c:v>
                </c:pt>
                <c:pt idx="311">
                  <c:v>126.23</c:v>
                </c:pt>
                <c:pt idx="312">
                  <c:v>129.61000000000001</c:v>
                </c:pt>
                <c:pt idx="313">
                  <c:v>128.68</c:v>
                </c:pt>
                <c:pt idx="314">
                  <c:v>125.25</c:v>
                </c:pt>
                <c:pt idx="315">
                  <c:v>124.13</c:v>
                </c:pt>
                <c:pt idx="316">
                  <c:v>126.93</c:v>
                </c:pt>
                <c:pt idx="317">
                  <c:v>127.09</c:v>
                </c:pt>
                <c:pt idx="318">
                  <c:v>127.29</c:v>
                </c:pt>
                <c:pt idx="319">
                  <c:v>123.61</c:v>
                </c:pt>
                <c:pt idx="320">
                  <c:v>129.15</c:v>
                </c:pt>
                <c:pt idx="321">
                  <c:v>134.03</c:v>
                </c:pt>
                <c:pt idx="322">
                  <c:v>134.52000000000001</c:v>
                </c:pt>
                <c:pt idx="323">
                  <c:v>134.85</c:v>
                </c:pt>
                <c:pt idx="324">
                  <c:v>132.41</c:v>
                </c:pt>
                <c:pt idx="325">
                  <c:v>135.94999999999999</c:v>
                </c:pt>
                <c:pt idx="326">
                  <c:v>124.64</c:v>
                </c:pt>
                <c:pt idx="327">
                  <c:v>125.1</c:v>
                </c:pt>
                <c:pt idx="328">
                  <c:v>126.68</c:v>
                </c:pt>
                <c:pt idx="329">
                  <c:v>125.06</c:v>
                </c:pt>
                <c:pt idx="330">
                  <c:v>125.08</c:v>
                </c:pt>
                <c:pt idx="331">
                  <c:v>127.3</c:v>
                </c:pt>
                <c:pt idx="332">
                  <c:v>127.4</c:v>
                </c:pt>
                <c:pt idx="333">
                  <c:v>126.43</c:v>
                </c:pt>
                <c:pt idx="334">
                  <c:v>130.11000000000001</c:v>
                </c:pt>
                <c:pt idx="335">
                  <c:v>129.12</c:v>
                </c:pt>
                <c:pt idx="336">
                  <c:v>135.51</c:v>
                </c:pt>
                <c:pt idx="337">
                  <c:v>135.5</c:v>
                </c:pt>
                <c:pt idx="338">
                  <c:v>134.5</c:v>
                </c:pt>
                <c:pt idx="339">
                  <c:v>137.52000000000001</c:v>
                </c:pt>
                <c:pt idx="340">
                  <c:v>135.71</c:v>
                </c:pt>
                <c:pt idx="341">
                  <c:v>123.7</c:v>
                </c:pt>
                <c:pt idx="342">
                  <c:v>123.53</c:v>
                </c:pt>
                <c:pt idx="343">
                  <c:v>123.13</c:v>
                </c:pt>
                <c:pt idx="344">
                  <c:v>126.26</c:v>
                </c:pt>
                <c:pt idx="345">
                  <c:v>125.47</c:v>
                </c:pt>
                <c:pt idx="346">
                  <c:v>132.55000000000001</c:v>
                </c:pt>
                <c:pt idx="347">
                  <c:v>133.72999999999999</c:v>
                </c:pt>
                <c:pt idx="348">
                  <c:v>129.57</c:v>
                </c:pt>
                <c:pt idx="349">
                  <c:v>129.94999999999999</c:v>
                </c:pt>
                <c:pt idx="350">
                  <c:v>129.91</c:v>
                </c:pt>
                <c:pt idx="351">
                  <c:v>132.49</c:v>
                </c:pt>
                <c:pt idx="352">
                  <c:v>137.68</c:v>
                </c:pt>
                <c:pt idx="353">
                  <c:v>137.36000000000001</c:v>
                </c:pt>
                <c:pt idx="354">
                  <c:v>135.08000000000001</c:v>
                </c:pt>
                <c:pt idx="355">
                  <c:v>135.25</c:v>
                </c:pt>
                <c:pt idx="356">
                  <c:v>133.81</c:v>
                </c:pt>
                <c:pt idx="357">
                  <c:v>133.66</c:v>
                </c:pt>
                <c:pt idx="358">
                  <c:v>131.15</c:v>
                </c:pt>
                <c:pt idx="359">
                  <c:v>131.25</c:v>
                </c:pt>
                <c:pt idx="360">
                  <c:v>130.72999999999999</c:v>
                </c:pt>
                <c:pt idx="361">
                  <c:v>130.88</c:v>
                </c:pt>
                <c:pt idx="362">
                  <c:v>129.75</c:v>
                </c:pt>
                <c:pt idx="363">
                  <c:v>129.19</c:v>
                </c:pt>
                <c:pt idx="364">
                  <c:v>131.16999999999999</c:v>
                </c:pt>
                <c:pt idx="365">
                  <c:v>133.44</c:v>
                </c:pt>
                <c:pt idx="366">
                  <c:v>128.61000000000001</c:v>
                </c:pt>
                <c:pt idx="367">
                  <c:v>128.29</c:v>
                </c:pt>
                <c:pt idx="368">
                  <c:v>130.57</c:v>
                </c:pt>
                <c:pt idx="369">
                  <c:v>133.79</c:v>
                </c:pt>
                <c:pt idx="370">
                  <c:v>135.41999999999999</c:v>
                </c:pt>
                <c:pt idx="371">
                  <c:v>131.93</c:v>
                </c:pt>
                <c:pt idx="372">
                  <c:v>131.33000000000001</c:v>
                </c:pt>
                <c:pt idx="373">
                  <c:v>135.47</c:v>
                </c:pt>
                <c:pt idx="374">
                  <c:v>130.79</c:v>
                </c:pt>
                <c:pt idx="375">
                  <c:v>132.53</c:v>
                </c:pt>
                <c:pt idx="376">
                  <c:v>130.58000000000001</c:v>
                </c:pt>
                <c:pt idx="377">
                  <c:v>129.80000000000001</c:v>
                </c:pt>
                <c:pt idx="378">
                  <c:v>131.47</c:v>
                </c:pt>
                <c:pt idx="379">
                  <c:v>132.02000000000001</c:v>
                </c:pt>
                <c:pt idx="380">
                  <c:v>129.82</c:v>
                </c:pt>
                <c:pt idx="381">
                  <c:v>131.94</c:v>
                </c:pt>
                <c:pt idx="382">
                  <c:v>132.79</c:v>
                </c:pt>
                <c:pt idx="383">
                  <c:v>136.1</c:v>
                </c:pt>
                <c:pt idx="384">
                  <c:v>136.21</c:v>
                </c:pt>
                <c:pt idx="385">
                  <c:v>135.16999999999999</c:v>
                </c:pt>
                <c:pt idx="386">
                  <c:v>137.37</c:v>
                </c:pt>
                <c:pt idx="387">
                  <c:v>137.80000000000001</c:v>
                </c:pt>
                <c:pt idx="388">
                  <c:v>139.1</c:v>
                </c:pt>
                <c:pt idx="389">
                  <c:v>132.01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72-F84C-A8BD-AD5CA330BCCA}"/>
            </c:ext>
          </c:extLst>
        </c:ser>
        <c:ser>
          <c:idx val="1"/>
          <c:order val="1"/>
          <c:tx>
            <c:strRef>
              <c:f>M_Table!$D$1</c:f>
              <c:strCache>
                <c:ptCount val="1"/>
                <c:pt idx="0">
                  <c:v>1R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M_Table!$D$2:$D$391</c:f>
              <c:numCache>
                <c:formatCode>General</c:formatCode>
                <c:ptCount val="390"/>
                <c:pt idx="0">
                  <c:v>133.34</c:v>
                </c:pt>
                <c:pt idx="1">
                  <c:v>134.26</c:v>
                </c:pt>
                <c:pt idx="2">
                  <c:v>133.07</c:v>
                </c:pt>
                <c:pt idx="3">
                  <c:v>131.44</c:v>
                </c:pt>
                <c:pt idx="4">
                  <c:v>130.22</c:v>
                </c:pt>
                <c:pt idx="5">
                  <c:v>131.47</c:v>
                </c:pt>
                <c:pt idx="6">
                  <c:v>131.49</c:v>
                </c:pt>
                <c:pt idx="7">
                  <c:v>133.54</c:v>
                </c:pt>
                <c:pt idx="8">
                  <c:v>133.01</c:v>
                </c:pt>
                <c:pt idx="9">
                  <c:v>132.34</c:v>
                </c:pt>
                <c:pt idx="10">
                  <c:v>131.77000000000001</c:v>
                </c:pt>
                <c:pt idx="11">
                  <c:v>131.36000000000001</c:v>
                </c:pt>
                <c:pt idx="12">
                  <c:v>131.28</c:v>
                </c:pt>
                <c:pt idx="13">
                  <c:v>133.66</c:v>
                </c:pt>
                <c:pt idx="14">
                  <c:v>126.78</c:v>
                </c:pt>
                <c:pt idx="15">
                  <c:v>126.19</c:v>
                </c:pt>
                <c:pt idx="16">
                  <c:v>125.11</c:v>
                </c:pt>
                <c:pt idx="17">
                  <c:v>125.13</c:v>
                </c:pt>
                <c:pt idx="18">
                  <c:v>126.3</c:v>
                </c:pt>
                <c:pt idx="19">
                  <c:v>122.92</c:v>
                </c:pt>
                <c:pt idx="20">
                  <c:v>124.21</c:v>
                </c:pt>
                <c:pt idx="21">
                  <c:v>127.12</c:v>
                </c:pt>
                <c:pt idx="22">
                  <c:v>122.32</c:v>
                </c:pt>
                <c:pt idx="23">
                  <c:v>122.32</c:v>
                </c:pt>
                <c:pt idx="24">
                  <c:v>121.98</c:v>
                </c:pt>
                <c:pt idx="25">
                  <c:v>124.32</c:v>
                </c:pt>
                <c:pt idx="26">
                  <c:v>123.67</c:v>
                </c:pt>
                <c:pt idx="27">
                  <c:v>125.61</c:v>
                </c:pt>
                <c:pt idx="28">
                  <c:v>123.9</c:v>
                </c:pt>
                <c:pt idx="29">
                  <c:v>125.52</c:v>
                </c:pt>
                <c:pt idx="30">
                  <c:v>125.71</c:v>
                </c:pt>
                <c:pt idx="31">
                  <c:v>124.84</c:v>
                </c:pt>
                <c:pt idx="32">
                  <c:v>121.13</c:v>
                </c:pt>
                <c:pt idx="33">
                  <c:v>123.72</c:v>
                </c:pt>
                <c:pt idx="34">
                  <c:v>123.92</c:v>
                </c:pt>
                <c:pt idx="35">
                  <c:v>124.93</c:v>
                </c:pt>
                <c:pt idx="36">
                  <c:v>125.36</c:v>
                </c:pt>
                <c:pt idx="37">
                  <c:v>123.92</c:v>
                </c:pt>
                <c:pt idx="38">
                  <c:v>123.04</c:v>
                </c:pt>
                <c:pt idx="39">
                  <c:v>123.81</c:v>
                </c:pt>
                <c:pt idx="40">
                  <c:v>123.14</c:v>
                </c:pt>
                <c:pt idx="41">
                  <c:v>122.16</c:v>
                </c:pt>
                <c:pt idx="42">
                  <c:v>120.56</c:v>
                </c:pt>
                <c:pt idx="43">
                  <c:v>121.09</c:v>
                </c:pt>
                <c:pt idx="44">
                  <c:v>120.27</c:v>
                </c:pt>
                <c:pt idx="45">
                  <c:v>122.7</c:v>
                </c:pt>
                <c:pt idx="46">
                  <c:v>122.34</c:v>
                </c:pt>
                <c:pt idx="47">
                  <c:v>123.58</c:v>
                </c:pt>
                <c:pt idx="48">
                  <c:v>124.59</c:v>
                </c:pt>
                <c:pt idx="49">
                  <c:v>124.45</c:v>
                </c:pt>
                <c:pt idx="50">
                  <c:v>126.09</c:v>
                </c:pt>
                <c:pt idx="51">
                  <c:v>122.34</c:v>
                </c:pt>
                <c:pt idx="52">
                  <c:v>125.85</c:v>
                </c:pt>
                <c:pt idx="53">
                  <c:v>125.81</c:v>
                </c:pt>
                <c:pt idx="54">
                  <c:v>126.5</c:v>
                </c:pt>
                <c:pt idx="55">
                  <c:v>123.53</c:v>
                </c:pt>
                <c:pt idx="56">
                  <c:v>125.89</c:v>
                </c:pt>
                <c:pt idx="57">
                  <c:v>122.75</c:v>
                </c:pt>
                <c:pt idx="58">
                  <c:v>123</c:v>
                </c:pt>
                <c:pt idx="59">
                  <c:v>121.64</c:v>
                </c:pt>
                <c:pt idx="60">
                  <c:v>120.84</c:v>
                </c:pt>
                <c:pt idx="61">
                  <c:v>121.04</c:v>
                </c:pt>
                <c:pt idx="62">
                  <c:v>122.54</c:v>
                </c:pt>
                <c:pt idx="63">
                  <c:v>120.68</c:v>
                </c:pt>
                <c:pt idx="64">
                  <c:v>121.61</c:v>
                </c:pt>
                <c:pt idx="65">
                  <c:v>123.17</c:v>
                </c:pt>
                <c:pt idx="66">
                  <c:v>125.19</c:v>
                </c:pt>
                <c:pt idx="67">
                  <c:v>124.99</c:v>
                </c:pt>
                <c:pt idx="68">
                  <c:v>125.13</c:v>
                </c:pt>
                <c:pt idx="69">
                  <c:v>123.63</c:v>
                </c:pt>
                <c:pt idx="70">
                  <c:v>125.31</c:v>
                </c:pt>
                <c:pt idx="71">
                  <c:v>123.88</c:v>
                </c:pt>
                <c:pt idx="72">
                  <c:v>124.79</c:v>
                </c:pt>
                <c:pt idx="73">
                  <c:v>125.5</c:v>
                </c:pt>
                <c:pt idx="74">
                  <c:v>124.17</c:v>
                </c:pt>
                <c:pt idx="75">
                  <c:v>125.37</c:v>
                </c:pt>
                <c:pt idx="76">
                  <c:v>124.84</c:v>
                </c:pt>
                <c:pt idx="77">
                  <c:v>123.86</c:v>
                </c:pt>
                <c:pt idx="78">
                  <c:v>122.65</c:v>
                </c:pt>
                <c:pt idx="79">
                  <c:v>121.03</c:v>
                </c:pt>
                <c:pt idx="80">
                  <c:v>123.82</c:v>
                </c:pt>
                <c:pt idx="81">
                  <c:v>124.56</c:v>
                </c:pt>
                <c:pt idx="82">
                  <c:v>124.06</c:v>
                </c:pt>
                <c:pt idx="83">
                  <c:v>125.72</c:v>
                </c:pt>
                <c:pt idx="84">
                  <c:v>126.25</c:v>
                </c:pt>
                <c:pt idx="85">
                  <c:v>123.16</c:v>
                </c:pt>
                <c:pt idx="86">
                  <c:v>123.76</c:v>
                </c:pt>
                <c:pt idx="87">
                  <c:v>123.7</c:v>
                </c:pt>
                <c:pt idx="88">
                  <c:v>125.09</c:v>
                </c:pt>
                <c:pt idx="89">
                  <c:v>124.59</c:v>
                </c:pt>
                <c:pt idx="90">
                  <c:v>125.23</c:v>
                </c:pt>
                <c:pt idx="91">
                  <c:v>125.49</c:v>
                </c:pt>
                <c:pt idx="92">
                  <c:v>132.66</c:v>
                </c:pt>
                <c:pt idx="93">
                  <c:v>129.37</c:v>
                </c:pt>
                <c:pt idx="94">
                  <c:v>132.5</c:v>
                </c:pt>
                <c:pt idx="95">
                  <c:v>131.37</c:v>
                </c:pt>
                <c:pt idx="96">
                  <c:v>134.41999999999999</c:v>
                </c:pt>
                <c:pt idx="97">
                  <c:v>134.44999999999999</c:v>
                </c:pt>
                <c:pt idx="98">
                  <c:v>130.44999999999999</c:v>
                </c:pt>
                <c:pt idx="99">
                  <c:v>133.22999999999999</c:v>
                </c:pt>
                <c:pt idx="100">
                  <c:v>133.07</c:v>
                </c:pt>
                <c:pt idx="101">
                  <c:v>132.63</c:v>
                </c:pt>
                <c:pt idx="102">
                  <c:v>133.03</c:v>
                </c:pt>
                <c:pt idx="103">
                  <c:v>131.83000000000001</c:v>
                </c:pt>
                <c:pt idx="104">
                  <c:v>129.87</c:v>
                </c:pt>
                <c:pt idx="105">
                  <c:v>133.31</c:v>
                </c:pt>
                <c:pt idx="106">
                  <c:v>131.87</c:v>
                </c:pt>
                <c:pt idx="107">
                  <c:v>134.76</c:v>
                </c:pt>
                <c:pt idx="108">
                  <c:v>132.80000000000001</c:v>
                </c:pt>
                <c:pt idx="109">
                  <c:v>135.44</c:v>
                </c:pt>
                <c:pt idx="110">
                  <c:v>132.47999999999999</c:v>
                </c:pt>
                <c:pt idx="111">
                  <c:v>134.13999999999999</c:v>
                </c:pt>
                <c:pt idx="112">
                  <c:v>134.24</c:v>
                </c:pt>
                <c:pt idx="113">
                  <c:v>135.63</c:v>
                </c:pt>
                <c:pt idx="114">
                  <c:v>134.22999999999999</c:v>
                </c:pt>
                <c:pt idx="115">
                  <c:v>133</c:v>
                </c:pt>
                <c:pt idx="116">
                  <c:v>135.44</c:v>
                </c:pt>
                <c:pt idx="117">
                  <c:v>134.99</c:v>
                </c:pt>
                <c:pt idx="118">
                  <c:v>133.49</c:v>
                </c:pt>
                <c:pt idx="119">
                  <c:v>133.22</c:v>
                </c:pt>
                <c:pt idx="120">
                  <c:v>132.27000000000001</c:v>
                </c:pt>
                <c:pt idx="121">
                  <c:v>129.66</c:v>
                </c:pt>
                <c:pt idx="122">
                  <c:v>133.83000000000001</c:v>
                </c:pt>
                <c:pt idx="123">
                  <c:v>132.68</c:v>
                </c:pt>
                <c:pt idx="124">
                  <c:v>132.41</c:v>
                </c:pt>
                <c:pt idx="125">
                  <c:v>133</c:v>
                </c:pt>
                <c:pt idx="126">
                  <c:v>134.69</c:v>
                </c:pt>
                <c:pt idx="127">
                  <c:v>132.88999999999999</c:v>
                </c:pt>
                <c:pt idx="128">
                  <c:v>127.87</c:v>
                </c:pt>
                <c:pt idx="129">
                  <c:v>133.03</c:v>
                </c:pt>
                <c:pt idx="130">
                  <c:v>134.44999999999999</c:v>
                </c:pt>
                <c:pt idx="131">
                  <c:v>135.46</c:v>
                </c:pt>
                <c:pt idx="132">
                  <c:v>134.25</c:v>
                </c:pt>
                <c:pt idx="133">
                  <c:v>134.27000000000001</c:v>
                </c:pt>
                <c:pt idx="134">
                  <c:v>133.85</c:v>
                </c:pt>
                <c:pt idx="135">
                  <c:v>134.13</c:v>
                </c:pt>
                <c:pt idx="136">
                  <c:v>128.12</c:v>
                </c:pt>
                <c:pt idx="137">
                  <c:v>130.35</c:v>
                </c:pt>
                <c:pt idx="138">
                  <c:v>131.19999999999999</c:v>
                </c:pt>
                <c:pt idx="139">
                  <c:v>131.06</c:v>
                </c:pt>
                <c:pt idx="140">
                  <c:v>130.85</c:v>
                </c:pt>
                <c:pt idx="141">
                  <c:v>129.19</c:v>
                </c:pt>
                <c:pt idx="142">
                  <c:v>128.82</c:v>
                </c:pt>
                <c:pt idx="143">
                  <c:v>130.5</c:v>
                </c:pt>
                <c:pt idx="144">
                  <c:v>127.55</c:v>
                </c:pt>
                <c:pt idx="145">
                  <c:v>130.79</c:v>
                </c:pt>
                <c:pt idx="146">
                  <c:v>133.11000000000001</c:v>
                </c:pt>
                <c:pt idx="147">
                  <c:v>132.06</c:v>
                </c:pt>
                <c:pt idx="148">
                  <c:v>131.15</c:v>
                </c:pt>
                <c:pt idx="149">
                  <c:v>131.85</c:v>
                </c:pt>
                <c:pt idx="150">
                  <c:v>131.66</c:v>
                </c:pt>
                <c:pt idx="151">
                  <c:v>132.11000000000001</c:v>
                </c:pt>
                <c:pt idx="152">
                  <c:v>130.91999999999999</c:v>
                </c:pt>
                <c:pt idx="153">
                  <c:v>131.26</c:v>
                </c:pt>
                <c:pt idx="154">
                  <c:v>133.15</c:v>
                </c:pt>
                <c:pt idx="155">
                  <c:v>133.22999999999999</c:v>
                </c:pt>
                <c:pt idx="156">
                  <c:v>132.08000000000001</c:v>
                </c:pt>
                <c:pt idx="157">
                  <c:v>129.91999999999999</c:v>
                </c:pt>
                <c:pt idx="158">
                  <c:v>133.32</c:v>
                </c:pt>
                <c:pt idx="159">
                  <c:v>132.03</c:v>
                </c:pt>
                <c:pt idx="160">
                  <c:v>132.9</c:v>
                </c:pt>
                <c:pt idx="161">
                  <c:v>131.09</c:v>
                </c:pt>
                <c:pt idx="162">
                  <c:v>130.24</c:v>
                </c:pt>
                <c:pt idx="163">
                  <c:v>127.25</c:v>
                </c:pt>
                <c:pt idx="164">
                  <c:v>129.21</c:v>
                </c:pt>
                <c:pt idx="165">
                  <c:v>126.81</c:v>
                </c:pt>
                <c:pt idx="166">
                  <c:v>125.83</c:v>
                </c:pt>
                <c:pt idx="167">
                  <c:v>130.03</c:v>
                </c:pt>
                <c:pt idx="168">
                  <c:v>124.38</c:v>
                </c:pt>
                <c:pt idx="169">
                  <c:v>127.35</c:v>
                </c:pt>
                <c:pt idx="170">
                  <c:v>127.23</c:v>
                </c:pt>
                <c:pt idx="171">
                  <c:v>130.1</c:v>
                </c:pt>
                <c:pt idx="172">
                  <c:v>126.26</c:v>
                </c:pt>
                <c:pt idx="173">
                  <c:v>126.33</c:v>
                </c:pt>
                <c:pt idx="174">
                  <c:v>124.21</c:v>
                </c:pt>
                <c:pt idx="175">
                  <c:v>128.41</c:v>
                </c:pt>
                <c:pt idx="176">
                  <c:v>129.93</c:v>
                </c:pt>
                <c:pt idx="177">
                  <c:v>125.24</c:v>
                </c:pt>
                <c:pt idx="178">
                  <c:v>127.56</c:v>
                </c:pt>
                <c:pt idx="179">
                  <c:v>131.07</c:v>
                </c:pt>
                <c:pt idx="180">
                  <c:v>130.27000000000001</c:v>
                </c:pt>
                <c:pt idx="181">
                  <c:v>130.83000000000001</c:v>
                </c:pt>
                <c:pt idx="182">
                  <c:v>130.09</c:v>
                </c:pt>
                <c:pt idx="183">
                  <c:v>129.76</c:v>
                </c:pt>
                <c:pt idx="184">
                  <c:v>129.91999999999999</c:v>
                </c:pt>
                <c:pt idx="185">
                  <c:v>128.29</c:v>
                </c:pt>
                <c:pt idx="186">
                  <c:v>129.33000000000001</c:v>
                </c:pt>
                <c:pt idx="187">
                  <c:v>130.22999999999999</c:v>
                </c:pt>
                <c:pt idx="188">
                  <c:v>126.28</c:v>
                </c:pt>
                <c:pt idx="189">
                  <c:v>124.19</c:v>
                </c:pt>
                <c:pt idx="190">
                  <c:v>124.8</c:v>
                </c:pt>
                <c:pt idx="191">
                  <c:v>129.18</c:v>
                </c:pt>
                <c:pt idx="192">
                  <c:v>127.99</c:v>
                </c:pt>
                <c:pt idx="193">
                  <c:v>127.49</c:v>
                </c:pt>
                <c:pt idx="194">
                  <c:v>128.06</c:v>
                </c:pt>
                <c:pt idx="195">
                  <c:v>128.72</c:v>
                </c:pt>
                <c:pt idx="196">
                  <c:v>130.38</c:v>
                </c:pt>
                <c:pt idx="197">
                  <c:v>130.59</c:v>
                </c:pt>
                <c:pt idx="198">
                  <c:v>131.03</c:v>
                </c:pt>
                <c:pt idx="199">
                  <c:v>137.37</c:v>
                </c:pt>
                <c:pt idx="200">
                  <c:v>134.51</c:v>
                </c:pt>
                <c:pt idx="201">
                  <c:v>131.47999999999999</c:v>
                </c:pt>
                <c:pt idx="202">
                  <c:v>131.66999999999999</c:v>
                </c:pt>
                <c:pt idx="203">
                  <c:v>132.31</c:v>
                </c:pt>
                <c:pt idx="204">
                  <c:v>135.53</c:v>
                </c:pt>
                <c:pt idx="205">
                  <c:v>130.99</c:v>
                </c:pt>
                <c:pt idx="206">
                  <c:v>130.82</c:v>
                </c:pt>
                <c:pt idx="207">
                  <c:v>130.97999999999999</c:v>
                </c:pt>
                <c:pt idx="208">
                  <c:v>133.58000000000001</c:v>
                </c:pt>
                <c:pt idx="209">
                  <c:v>133.82</c:v>
                </c:pt>
                <c:pt idx="210">
                  <c:v>134.32</c:v>
                </c:pt>
                <c:pt idx="211">
                  <c:v>133.30000000000001</c:v>
                </c:pt>
                <c:pt idx="212">
                  <c:v>125.36</c:v>
                </c:pt>
                <c:pt idx="213">
                  <c:v>130</c:v>
                </c:pt>
                <c:pt idx="214">
                  <c:v>129.62</c:v>
                </c:pt>
                <c:pt idx="215">
                  <c:v>132.84</c:v>
                </c:pt>
                <c:pt idx="216">
                  <c:v>134.5</c:v>
                </c:pt>
                <c:pt idx="217">
                  <c:v>131.88</c:v>
                </c:pt>
                <c:pt idx="218">
                  <c:v>133.86000000000001</c:v>
                </c:pt>
                <c:pt idx="219">
                  <c:v>132.22999999999999</c:v>
                </c:pt>
                <c:pt idx="220">
                  <c:v>133.37</c:v>
                </c:pt>
                <c:pt idx="221">
                  <c:v>134.58000000000001</c:v>
                </c:pt>
                <c:pt idx="222">
                  <c:v>132.27000000000001</c:v>
                </c:pt>
                <c:pt idx="223">
                  <c:v>131.61000000000001</c:v>
                </c:pt>
                <c:pt idx="224">
                  <c:v>133.06</c:v>
                </c:pt>
                <c:pt idx="225">
                  <c:v>130.09</c:v>
                </c:pt>
                <c:pt idx="226">
                  <c:v>130.52000000000001</c:v>
                </c:pt>
                <c:pt idx="227">
                  <c:v>132.11000000000001</c:v>
                </c:pt>
                <c:pt idx="228">
                  <c:v>129.9</c:v>
                </c:pt>
                <c:pt idx="229">
                  <c:v>130.58000000000001</c:v>
                </c:pt>
                <c:pt idx="230">
                  <c:v>130.81</c:v>
                </c:pt>
                <c:pt idx="231">
                  <c:v>130.07</c:v>
                </c:pt>
                <c:pt idx="232">
                  <c:v>131.26</c:v>
                </c:pt>
                <c:pt idx="233">
                  <c:v>132.80000000000001</c:v>
                </c:pt>
                <c:pt idx="234">
                  <c:v>130.66</c:v>
                </c:pt>
                <c:pt idx="235">
                  <c:v>131.05000000000001</c:v>
                </c:pt>
                <c:pt idx="236">
                  <c:v>130.84</c:v>
                </c:pt>
                <c:pt idx="237">
                  <c:v>129.72999999999999</c:v>
                </c:pt>
                <c:pt idx="238">
                  <c:v>129.85</c:v>
                </c:pt>
                <c:pt idx="239">
                  <c:v>129.79</c:v>
                </c:pt>
                <c:pt idx="240">
                  <c:v>128.75</c:v>
                </c:pt>
                <c:pt idx="241">
                  <c:v>129.37</c:v>
                </c:pt>
                <c:pt idx="242">
                  <c:v>133.46</c:v>
                </c:pt>
                <c:pt idx="243">
                  <c:v>131.59</c:v>
                </c:pt>
                <c:pt idx="244">
                  <c:v>130.66</c:v>
                </c:pt>
                <c:pt idx="245">
                  <c:v>129.41</c:v>
                </c:pt>
                <c:pt idx="246">
                  <c:v>131.76</c:v>
                </c:pt>
                <c:pt idx="247">
                  <c:v>130.22999999999999</c:v>
                </c:pt>
                <c:pt idx="248">
                  <c:v>128.21</c:v>
                </c:pt>
                <c:pt idx="249">
                  <c:v>128.07</c:v>
                </c:pt>
                <c:pt idx="250">
                  <c:v>128.96</c:v>
                </c:pt>
                <c:pt idx="251">
                  <c:v>128.32</c:v>
                </c:pt>
                <c:pt idx="252">
                  <c:v>126.17</c:v>
                </c:pt>
                <c:pt idx="253">
                  <c:v>126.96</c:v>
                </c:pt>
                <c:pt idx="254">
                  <c:v>128.09</c:v>
                </c:pt>
                <c:pt idx="255">
                  <c:v>126.92</c:v>
                </c:pt>
                <c:pt idx="256">
                  <c:v>126.14</c:v>
                </c:pt>
                <c:pt idx="257">
                  <c:v>127.4</c:v>
                </c:pt>
                <c:pt idx="258">
                  <c:v>126.27</c:v>
                </c:pt>
                <c:pt idx="259">
                  <c:v>123.19</c:v>
                </c:pt>
                <c:pt idx="260">
                  <c:v>121.08</c:v>
                </c:pt>
                <c:pt idx="261">
                  <c:v>122.16</c:v>
                </c:pt>
                <c:pt idx="262">
                  <c:v>123.64</c:v>
                </c:pt>
                <c:pt idx="263">
                  <c:v>124.36</c:v>
                </c:pt>
                <c:pt idx="264">
                  <c:v>123.05</c:v>
                </c:pt>
                <c:pt idx="265">
                  <c:v>125.16</c:v>
                </c:pt>
                <c:pt idx="266">
                  <c:v>124.25</c:v>
                </c:pt>
                <c:pt idx="267">
                  <c:v>124.39</c:v>
                </c:pt>
                <c:pt idx="268">
                  <c:v>126.37</c:v>
                </c:pt>
                <c:pt idx="269">
                  <c:v>123.86</c:v>
                </c:pt>
                <c:pt idx="270">
                  <c:v>125.86</c:v>
                </c:pt>
                <c:pt idx="271">
                  <c:v>126.63</c:v>
                </c:pt>
                <c:pt idx="272">
                  <c:v>126.92</c:v>
                </c:pt>
                <c:pt idx="273">
                  <c:v>123.28</c:v>
                </c:pt>
                <c:pt idx="274">
                  <c:v>125.66</c:v>
                </c:pt>
                <c:pt idx="275">
                  <c:v>125.46</c:v>
                </c:pt>
                <c:pt idx="276">
                  <c:v>126.56</c:v>
                </c:pt>
                <c:pt idx="277">
                  <c:v>117.59</c:v>
                </c:pt>
                <c:pt idx="278">
                  <c:v>120.98</c:v>
                </c:pt>
                <c:pt idx="279">
                  <c:v>124.55</c:v>
                </c:pt>
                <c:pt idx="280">
                  <c:v>125.34</c:v>
                </c:pt>
                <c:pt idx="281">
                  <c:v>124.77</c:v>
                </c:pt>
                <c:pt idx="282">
                  <c:v>125.65</c:v>
                </c:pt>
                <c:pt idx="283">
                  <c:v>128.93</c:v>
                </c:pt>
                <c:pt idx="284">
                  <c:v>127.27</c:v>
                </c:pt>
                <c:pt idx="285">
                  <c:v>128.13</c:v>
                </c:pt>
                <c:pt idx="286">
                  <c:v>124.14</c:v>
                </c:pt>
                <c:pt idx="287">
                  <c:v>127.08</c:v>
                </c:pt>
                <c:pt idx="288">
                  <c:v>124.98</c:v>
                </c:pt>
                <c:pt idx="289">
                  <c:v>121.6</c:v>
                </c:pt>
                <c:pt idx="290">
                  <c:v>129.66</c:v>
                </c:pt>
                <c:pt idx="291">
                  <c:v>126.33</c:v>
                </c:pt>
                <c:pt idx="292">
                  <c:v>128.1</c:v>
                </c:pt>
                <c:pt idx="293">
                  <c:v>127</c:v>
                </c:pt>
                <c:pt idx="294">
                  <c:v>125.85</c:v>
                </c:pt>
                <c:pt idx="295">
                  <c:v>122.84</c:v>
                </c:pt>
                <c:pt idx="296">
                  <c:v>126.93</c:v>
                </c:pt>
                <c:pt idx="297">
                  <c:v>127.09</c:v>
                </c:pt>
                <c:pt idx="298">
                  <c:v>127.29</c:v>
                </c:pt>
                <c:pt idx="299">
                  <c:v>123.61</c:v>
                </c:pt>
                <c:pt idx="300">
                  <c:v>129.15</c:v>
                </c:pt>
                <c:pt idx="301">
                  <c:v>127.3</c:v>
                </c:pt>
                <c:pt idx="302">
                  <c:v>127.4</c:v>
                </c:pt>
                <c:pt idx="303">
                  <c:v>126.43</c:v>
                </c:pt>
                <c:pt idx="304">
                  <c:v>130.11000000000001</c:v>
                </c:pt>
                <c:pt idx="305">
                  <c:v>129.12</c:v>
                </c:pt>
                <c:pt idx="306">
                  <c:v>127.97</c:v>
                </c:pt>
                <c:pt idx="307">
                  <c:v>127.71</c:v>
                </c:pt>
                <c:pt idx="308">
                  <c:v>129.57</c:v>
                </c:pt>
                <c:pt idx="309">
                  <c:v>124.58</c:v>
                </c:pt>
                <c:pt idx="310">
                  <c:v>125.7</c:v>
                </c:pt>
                <c:pt idx="311">
                  <c:v>126.4</c:v>
                </c:pt>
                <c:pt idx="312">
                  <c:v>128.22999999999999</c:v>
                </c:pt>
                <c:pt idx="313">
                  <c:v>129.53</c:v>
                </c:pt>
                <c:pt idx="314">
                  <c:v>133.96</c:v>
                </c:pt>
                <c:pt idx="315">
                  <c:v>130.53</c:v>
                </c:pt>
                <c:pt idx="316">
                  <c:v>128.6</c:v>
                </c:pt>
                <c:pt idx="317">
                  <c:v>133.04</c:v>
                </c:pt>
                <c:pt idx="318">
                  <c:v>129.85</c:v>
                </c:pt>
                <c:pt idx="319">
                  <c:v>128.71</c:v>
                </c:pt>
                <c:pt idx="320">
                  <c:v>127.64</c:v>
                </c:pt>
                <c:pt idx="321">
                  <c:v>128.69999999999999</c:v>
                </c:pt>
                <c:pt idx="322">
                  <c:v>128.09</c:v>
                </c:pt>
                <c:pt idx="323">
                  <c:v>125.44</c:v>
                </c:pt>
                <c:pt idx="324">
                  <c:v>126.55</c:v>
                </c:pt>
                <c:pt idx="325">
                  <c:v>126.12</c:v>
                </c:pt>
                <c:pt idx="326">
                  <c:v>130.52000000000001</c:v>
                </c:pt>
                <c:pt idx="327">
                  <c:v>130.38</c:v>
                </c:pt>
                <c:pt idx="328">
                  <c:v>129.75</c:v>
                </c:pt>
                <c:pt idx="329">
                  <c:v>128.65</c:v>
                </c:pt>
                <c:pt idx="330">
                  <c:v>130.63999999999999</c:v>
                </c:pt>
                <c:pt idx="331">
                  <c:v>130.02000000000001</c:v>
                </c:pt>
                <c:pt idx="332">
                  <c:v>131.84</c:v>
                </c:pt>
                <c:pt idx="333">
                  <c:v>131.12</c:v>
                </c:pt>
                <c:pt idx="334">
                  <c:v>131.41999999999999</c:v>
                </c:pt>
                <c:pt idx="335">
                  <c:v>133.19999999999999</c:v>
                </c:pt>
                <c:pt idx="336">
                  <c:v>129.94999999999999</c:v>
                </c:pt>
                <c:pt idx="337">
                  <c:v>128.85</c:v>
                </c:pt>
                <c:pt idx="338">
                  <c:v>129.51</c:v>
                </c:pt>
                <c:pt idx="339">
                  <c:v>134.11000000000001</c:v>
                </c:pt>
                <c:pt idx="340">
                  <c:v>129.62</c:v>
                </c:pt>
                <c:pt idx="341">
                  <c:v>131.03</c:v>
                </c:pt>
                <c:pt idx="342">
                  <c:v>131.61000000000001</c:v>
                </c:pt>
                <c:pt idx="343">
                  <c:v>133.18</c:v>
                </c:pt>
                <c:pt idx="344">
                  <c:v>131.06</c:v>
                </c:pt>
                <c:pt idx="345">
                  <c:v>131.93</c:v>
                </c:pt>
                <c:pt idx="346">
                  <c:v>132.55000000000001</c:v>
                </c:pt>
                <c:pt idx="347">
                  <c:v>133.72999999999999</c:v>
                </c:pt>
                <c:pt idx="348">
                  <c:v>129.57</c:v>
                </c:pt>
                <c:pt idx="349">
                  <c:v>129.94999999999999</c:v>
                </c:pt>
                <c:pt idx="350">
                  <c:v>129.91</c:v>
                </c:pt>
                <c:pt idx="351">
                  <c:v>132.49</c:v>
                </c:pt>
                <c:pt idx="352">
                  <c:v>131.16999999999999</c:v>
                </c:pt>
                <c:pt idx="353">
                  <c:v>133.44</c:v>
                </c:pt>
                <c:pt idx="354">
                  <c:v>128.61000000000001</c:v>
                </c:pt>
                <c:pt idx="355">
                  <c:v>128.29</c:v>
                </c:pt>
                <c:pt idx="356">
                  <c:v>130.57</c:v>
                </c:pt>
                <c:pt idx="357">
                  <c:v>132.02000000000001</c:v>
                </c:pt>
                <c:pt idx="358">
                  <c:v>129.82</c:v>
                </c:pt>
                <c:pt idx="359">
                  <c:v>131.94</c:v>
                </c:pt>
                <c:pt idx="360">
                  <c:v>132.79</c:v>
                </c:pt>
                <c:pt idx="361">
                  <c:v>136.1</c:v>
                </c:pt>
                <c:pt idx="362">
                  <c:v>129.66999999999999</c:v>
                </c:pt>
                <c:pt idx="363">
                  <c:v>133.58000000000001</c:v>
                </c:pt>
                <c:pt idx="364">
                  <c:v>131.65</c:v>
                </c:pt>
                <c:pt idx="365">
                  <c:v>131.24</c:v>
                </c:pt>
                <c:pt idx="366">
                  <c:v>134.72</c:v>
                </c:pt>
                <c:pt idx="367">
                  <c:v>131.49</c:v>
                </c:pt>
                <c:pt idx="368">
                  <c:v>132.22999999999999</c:v>
                </c:pt>
                <c:pt idx="369">
                  <c:v>134.72999999999999</c:v>
                </c:pt>
                <c:pt idx="370">
                  <c:v>133.13999999999999</c:v>
                </c:pt>
                <c:pt idx="371">
                  <c:v>133.86000000000001</c:v>
                </c:pt>
                <c:pt idx="372">
                  <c:v>129.38999999999999</c:v>
                </c:pt>
                <c:pt idx="373">
                  <c:v>129.61000000000001</c:v>
                </c:pt>
                <c:pt idx="374">
                  <c:v>129.37</c:v>
                </c:pt>
                <c:pt idx="375">
                  <c:v>128.49</c:v>
                </c:pt>
                <c:pt idx="376">
                  <c:v>128.49</c:v>
                </c:pt>
                <c:pt idx="377">
                  <c:v>129.43</c:v>
                </c:pt>
                <c:pt idx="378">
                  <c:v>129.5</c:v>
                </c:pt>
                <c:pt idx="379">
                  <c:v>131.22</c:v>
                </c:pt>
                <c:pt idx="380">
                  <c:v>131.49</c:v>
                </c:pt>
                <c:pt idx="381">
                  <c:v>131.51</c:v>
                </c:pt>
                <c:pt idx="382">
                  <c:v>131.13</c:v>
                </c:pt>
                <c:pt idx="383">
                  <c:v>130.68</c:v>
                </c:pt>
                <c:pt idx="384">
                  <c:v>130.19999999999999</c:v>
                </c:pt>
                <c:pt idx="385">
                  <c:v>131.32</c:v>
                </c:pt>
                <c:pt idx="386">
                  <c:v>125.14</c:v>
                </c:pt>
                <c:pt idx="387">
                  <c:v>128</c:v>
                </c:pt>
                <c:pt idx="388">
                  <c:v>131.91</c:v>
                </c:pt>
                <c:pt idx="389">
                  <c:v>130.5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72-F84C-A8BD-AD5CA330BCCA}"/>
            </c:ext>
          </c:extLst>
        </c:ser>
        <c:ser>
          <c:idx val="2"/>
          <c:order val="2"/>
          <c:tx>
            <c:strRef>
              <c:f>M_Table!$E$1</c:f>
              <c:strCache>
                <c:ptCount val="1"/>
                <c:pt idx="0">
                  <c:v>3R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M_Table!$E$2:$E$391</c:f>
              <c:numCache>
                <c:formatCode>General</c:formatCode>
                <c:ptCount val="390"/>
                <c:pt idx="0">
                  <c:v>145.09</c:v>
                </c:pt>
                <c:pt idx="1">
                  <c:v>144.16999999999999</c:v>
                </c:pt>
                <c:pt idx="2">
                  <c:v>142.4</c:v>
                </c:pt>
                <c:pt idx="3">
                  <c:v>141.46</c:v>
                </c:pt>
                <c:pt idx="4">
                  <c:v>140.62</c:v>
                </c:pt>
                <c:pt idx="5">
                  <c:v>140.88</c:v>
                </c:pt>
                <c:pt idx="6">
                  <c:v>141.65</c:v>
                </c:pt>
                <c:pt idx="7">
                  <c:v>143.28</c:v>
                </c:pt>
                <c:pt idx="8">
                  <c:v>142.19999999999999</c:v>
                </c:pt>
                <c:pt idx="9">
                  <c:v>141.71</c:v>
                </c:pt>
                <c:pt idx="10">
                  <c:v>140.15</c:v>
                </c:pt>
                <c:pt idx="11">
                  <c:v>140.56</c:v>
                </c:pt>
                <c:pt idx="12">
                  <c:v>140.16</c:v>
                </c:pt>
                <c:pt idx="13">
                  <c:v>141.4</c:v>
                </c:pt>
                <c:pt idx="14">
                  <c:v>133.75</c:v>
                </c:pt>
                <c:pt idx="15">
                  <c:v>141.05000000000001</c:v>
                </c:pt>
                <c:pt idx="16">
                  <c:v>141.15</c:v>
                </c:pt>
                <c:pt idx="17">
                  <c:v>141.87</c:v>
                </c:pt>
                <c:pt idx="18">
                  <c:v>139.31</c:v>
                </c:pt>
                <c:pt idx="19">
                  <c:v>139.37</c:v>
                </c:pt>
                <c:pt idx="20">
                  <c:v>141.79</c:v>
                </c:pt>
                <c:pt idx="21">
                  <c:v>141.07</c:v>
                </c:pt>
                <c:pt idx="22">
                  <c:v>138.02000000000001</c:v>
                </c:pt>
                <c:pt idx="23">
                  <c:v>137.46</c:v>
                </c:pt>
                <c:pt idx="24">
                  <c:v>138.03</c:v>
                </c:pt>
                <c:pt idx="25">
                  <c:v>137.82</c:v>
                </c:pt>
                <c:pt idx="26">
                  <c:v>137.16</c:v>
                </c:pt>
                <c:pt idx="27">
                  <c:v>139.83000000000001</c:v>
                </c:pt>
                <c:pt idx="28">
                  <c:v>138.28</c:v>
                </c:pt>
                <c:pt idx="29">
                  <c:v>138.62</c:v>
                </c:pt>
                <c:pt idx="30">
                  <c:v>138.69</c:v>
                </c:pt>
                <c:pt idx="31">
                  <c:v>135.94</c:v>
                </c:pt>
                <c:pt idx="32">
                  <c:v>134.22</c:v>
                </c:pt>
                <c:pt idx="33">
                  <c:v>135.61000000000001</c:v>
                </c:pt>
                <c:pt idx="34">
                  <c:v>136.5</c:v>
                </c:pt>
                <c:pt idx="35">
                  <c:v>138.33000000000001</c:v>
                </c:pt>
                <c:pt idx="36">
                  <c:v>137.11000000000001</c:v>
                </c:pt>
                <c:pt idx="37">
                  <c:v>134.6</c:v>
                </c:pt>
                <c:pt idx="38">
                  <c:v>134.69</c:v>
                </c:pt>
                <c:pt idx="39">
                  <c:v>135.79</c:v>
                </c:pt>
                <c:pt idx="40">
                  <c:v>134.62</c:v>
                </c:pt>
                <c:pt idx="41">
                  <c:v>134.85</c:v>
                </c:pt>
                <c:pt idx="42">
                  <c:v>133.61000000000001</c:v>
                </c:pt>
                <c:pt idx="43">
                  <c:v>131.35</c:v>
                </c:pt>
                <c:pt idx="44">
                  <c:v>134.21</c:v>
                </c:pt>
                <c:pt idx="45">
                  <c:v>135.63999999999999</c:v>
                </c:pt>
                <c:pt idx="46">
                  <c:v>134.82</c:v>
                </c:pt>
                <c:pt idx="47">
                  <c:v>135.86000000000001</c:v>
                </c:pt>
                <c:pt idx="48">
                  <c:v>137.13</c:v>
                </c:pt>
                <c:pt idx="49">
                  <c:v>136.91999999999999</c:v>
                </c:pt>
                <c:pt idx="50">
                  <c:v>137.75</c:v>
                </c:pt>
                <c:pt idx="51">
                  <c:v>134.37</c:v>
                </c:pt>
                <c:pt idx="52">
                  <c:v>137.33000000000001</c:v>
                </c:pt>
                <c:pt idx="53">
                  <c:v>137.43</c:v>
                </c:pt>
                <c:pt idx="54">
                  <c:v>137.46</c:v>
                </c:pt>
                <c:pt idx="55">
                  <c:v>135.32</c:v>
                </c:pt>
                <c:pt idx="56">
                  <c:v>137.47999999999999</c:v>
                </c:pt>
                <c:pt idx="57">
                  <c:v>134.93</c:v>
                </c:pt>
                <c:pt idx="58">
                  <c:v>133.66999999999999</c:v>
                </c:pt>
                <c:pt idx="59">
                  <c:v>133.26</c:v>
                </c:pt>
                <c:pt idx="60">
                  <c:v>132.52000000000001</c:v>
                </c:pt>
                <c:pt idx="61">
                  <c:v>131.51</c:v>
                </c:pt>
                <c:pt idx="62">
                  <c:v>133.03</c:v>
                </c:pt>
                <c:pt idx="63">
                  <c:v>131.53</c:v>
                </c:pt>
                <c:pt idx="64">
                  <c:v>132.97999999999999</c:v>
                </c:pt>
                <c:pt idx="65">
                  <c:v>134.62</c:v>
                </c:pt>
                <c:pt idx="66">
                  <c:v>135.74</c:v>
                </c:pt>
                <c:pt idx="67">
                  <c:v>135.4</c:v>
                </c:pt>
                <c:pt idx="68">
                  <c:v>133.49</c:v>
                </c:pt>
                <c:pt idx="69">
                  <c:v>133.81</c:v>
                </c:pt>
                <c:pt idx="70">
                  <c:v>133.82</c:v>
                </c:pt>
                <c:pt idx="71">
                  <c:v>135.55000000000001</c:v>
                </c:pt>
                <c:pt idx="72">
                  <c:v>135.47</c:v>
                </c:pt>
                <c:pt idx="73">
                  <c:v>136.01</c:v>
                </c:pt>
                <c:pt idx="74">
                  <c:v>133.83000000000001</c:v>
                </c:pt>
                <c:pt idx="75">
                  <c:v>134.83000000000001</c:v>
                </c:pt>
                <c:pt idx="76">
                  <c:v>134.27000000000001</c:v>
                </c:pt>
                <c:pt idx="77">
                  <c:v>133.62</c:v>
                </c:pt>
                <c:pt idx="78">
                  <c:v>132.15</c:v>
                </c:pt>
                <c:pt idx="79">
                  <c:v>131.47999999999999</c:v>
                </c:pt>
                <c:pt idx="80">
                  <c:v>133.01</c:v>
                </c:pt>
                <c:pt idx="81">
                  <c:v>134.31</c:v>
                </c:pt>
                <c:pt idx="82">
                  <c:v>134.41999999999999</c:v>
                </c:pt>
                <c:pt idx="83">
                  <c:v>135.07</c:v>
                </c:pt>
                <c:pt idx="84">
                  <c:v>136.56</c:v>
                </c:pt>
                <c:pt idx="85">
                  <c:v>133.41</c:v>
                </c:pt>
                <c:pt idx="86">
                  <c:v>135.28</c:v>
                </c:pt>
                <c:pt idx="87">
                  <c:v>134.26</c:v>
                </c:pt>
                <c:pt idx="88">
                  <c:v>135.81</c:v>
                </c:pt>
                <c:pt idx="89">
                  <c:v>135.61000000000001</c:v>
                </c:pt>
                <c:pt idx="90">
                  <c:v>135.97</c:v>
                </c:pt>
                <c:pt idx="91">
                  <c:v>136.35</c:v>
                </c:pt>
                <c:pt idx="92">
                  <c:v>136.11000000000001</c:v>
                </c:pt>
                <c:pt idx="93">
                  <c:v>135.07</c:v>
                </c:pt>
                <c:pt idx="94">
                  <c:v>137.26</c:v>
                </c:pt>
                <c:pt idx="95">
                  <c:v>135.62</c:v>
                </c:pt>
                <c:pt idx="96">
                  <c:v>138.56</c:v>
                </c:pt>
                <c:pt idx="97">
                  <c:v>139.46</c:v>
                </c:pt>
                <c:pt idx="98">
                  <c:v>137.18</c:v>
                </c:pt>
                <c:pt idx="99">
                  <c:v>139.12</c:v>
                </c:pt>
                <c:pt idx="100">
                  <c:v>138.6</c:v>
                </c:pt>
                <c:pt idx="101">
                  <c:v>139.71</c:v>
                </c:pt>
                <c:pt idx="102">
                  <c:v>138.38</c:v>
                </c:pt>
                <c:pt idx="103">
                  <c:v>137.01</c:v>
                </c:pt>
                <c:pt idx="104">
                  <c:v>135.72999999999999</c:v>
                </c:pt>
                <c:pt idx="105">
                  <c:v>137.5</c:v>
                </c:pt>
                <c:pt idx="106">
                  <c:v>136.36000000000001</c:v>
                </c:pt>
                <c:pt idx="107">
                  <c:v>137.08000000000001</c:v>
                </c:pt>
                <c:pt idx="108">
                  <c:v>137.09</c:v>
                </c:pt>
                <c:pt idx="109">
                  <c:v>138.03</c:v>
                </c:pt>
                <c:pt idx="110">
                  <c:v>138.09</c:v>
                </c:pt>
                <c:pt idx="111">
                  <c:v>138.46</c:v>
                </c:pt>
                <c:pt idx="112">
                  <c:v>137.28</c:v>
                </c:pt>
                <c:pt idx="113">
                  <c:v>138.54</c:v>
                </c:pt>
                <c:pt idx="114">
                  <c:v>137.68</c:v>
                </c:pt>
                <c:pt idx="115">
                  <c:v>138.38</c:v>
                </c:pt>
                <c:pt idx="116">
                  <c:v>140.62</c:v>
                </c:pt>
                <c:pt idx="117">
                  <c:v>140.81</c:v>
                </c:pt>
                <c:pt idx="118">
                  <c:v>138.97999999999999</c:v>
                </c:pt>
                <c:pt idx="119">
                  <c:v>139.06</c:v>
                </c:pt>
                <c:pt idx="120">
                  <c:v>138.72999999999999</c:v>
                </c:pt>
                <c:pt idx="121">
                  <c:v>134.88</c:v>
                </c:pt>
                <c:pt idx="122">
                  <c:v>139.44999999999999</c:v>
                </c:pt>
                <c:pt idx="123">
                  <c:v>138.41</c:v>
                </c:pt>
                <c:pt idx="124">
                  <c:v>137.29</c:v>
                </c:pt>
                <c:pt idx="125">
                  <c:v>137.9</c:v>
                </c:pt>
                <c:pt idx="126">
                  <c:v>139.75</c:v>
                </c:pt>
                <c:pt idx="127">
                  <c:v>138.88</c:v>
                </c:pt>
                <c:pt idx="128">
                  <c:v>134.56</c:v>
                </c:pt>
                <c:pt idx="129">
                  <c:v>138.58000000000001</c:v>
                </c:pt>
                <c:pt idx="130">
                  <c:v>140.30000000000001</c:v>
                </c:pt>
                <c:pt idx="131">
                  <c:v>140.65</c:v>
                </c:pt>
                <c:pt idx="132">
                  <c:v>138.66</c:v>
                </c:pt>
                <c:pt idx="133">
                  <c:v>139.34</c:v>
                </c:pt>
                <c:pt idx="134">
                  <c:v>139.72999999999999</c:v>
                </c:pt>
                <c:pt idx="135">
                  <c:v>140.21</c:v>
                </c:pt>
                <c:pt idx="136">
                  <c:v>134.44999999999999</c:v>
                </c:pt>
                <c:pt idx="137">
                  <c:v>138.77000000000001</c:v>
                </c:pt>
                <c:pt idx="138">
                  <c:v>138.82</c:v>
                </c:pt>
                <c:pt idx="139">
                  <c:v>140.55000000000001</c:v>
                </c:pt>
                <c:pt idx="140">
                  <c:v>139.33000000000001</c:v>
                </c:pt>
                <c:pt idx="141">
                  <c:v>138.16999999999999</c:v>
                </c:pt>
                <c:pt idx="142">
                  <c:v>139.06</c:v>
                </c:pt>
                <c:pt idx="143">
                  <c:v>139.35</c:v>
                </c:pt>
                <c:pt idx="144">
                  <c:v>136.83000000000001</c:v>
                </c:pt>
                <c:pt idx="145">
                  <c:v>139.56</c:v>
                </c:pt>
                <c:pt idx="146">
                  <c:v>141.66</c:v>
                </c:pt>
                <c:pt idx="147">
                  <c:v>141.22999999999999</c:v>
                </c:pt>
                <c:pt idx="148">
                  <c:v>139.88999999999999</c:v>
                </c:pt>
                <c:pt idx="149">
                  <c:v>140.65</c:v>
                </c:pt>
                <c:pt idx="150">
                  <c:v>139.87</c:v>
                </c:pt>
                <c:pt idx="151">
                  <c:v>141.16</c:v>
                </c:pt>
                <c:pt idx="152">
                  <c:v>141.01</c:v>
                </c:pt>
                <c:pt idx="153">
                  <c:v>141.01</c:v>
                </c:pt>
                <c:pt idx="154">
                  <c:v>141.52000000000001</c:v>
                </c:pt>
                <c:pt idx="155">
                  <c:v>140.51</c:v>
                </c:pt>
                <c:pt idx="156">
                  <c:v>139.66</c:v>
                </c:pt>
                <c:pt idx="157">
                  <c:v>138.57</c:v>
                </c:pt>
                <c:pt idx="158">
                  <c:v>141.05000000000001</c:v>
                </c:pt>
                <c:pt idx="159">
                  <c:v>140.61000000000001</c:v>
                </c:pt>
                <c:pt idx="160">
                  <c:v>141.13</c:v>
                </c:pt>
                <c:pt idx="161">
                  <c:v>138.16999999999999</c:v>
                </c:pt>
                <c:pt idx="162">
                  <c:v>138.30000000000001</c:v>
                </c:pt>
                <c:pt idx="163">
                  <c:v>136.6</c:v>
                </c:pt>
                <c:pt idx="164">
                  <c:v>136.88</c:v>
                </c:pt>
                <c:pt idx="165">
                  <c:v>135.66999999999999</c:v>
                </c:pt>
                <c:pt idx="166">
                  <c:v>136.41</c:v>
                </c:pt>
                <c:pt idx="167">
                  <c:v>136.87</c:v>
                </c:pt>
                <c:pt idx="168">
                  <c:v>132.93</c:v>
                </c:pt>
                <c:pt idx="169">
                  <c:v>134.16999999999999</c:v>
                </c:pt>
                <c:pt idx="170">
                  <c:v>134.43</c:v>
                </c:pt>
                <c:pt idx="171">
                  <c:v>137.59</c:v>
                </c:pt>
                <c:pt idx="172">
                  <c:v>134.88</c:v>
                </c:pt>
                <c:pt idx="173">
                  <c:v>134.32</c:v>
                </c:pt>
                <c:pt idx="174">
                  <c:v>131.88999999999999</c:v>
                </c:pt>
                <c:pt idx="175">
                  <c:v>135.19999999999999</c:v>
                </c:pt>
                <c:pt idx="176">
                  <c:v>137.59</c:v>
                </c:pt>
                <c:pt idx="177">
                  <c:v>133.44</c:v>
                </c:pt>
                <c:pt idx="178">
                  <c:v>133.32</c:v>
                </c:pt>
                <c:pt idx="179">
                  <c:v>137.1</c:v>
                </c:pt>
                <c:pt idx="180">
                  <c:v>137.53</c:v>
                </c:pt>
                <c:pt idx="181">
                  <c:v>137.52000000000001</c:v>
                </c:pt>
                <c:pt idx="182">
                  <c:v>136.47999999999999</c:v>
                </c:pt>
                <c:pt idx="183">
                  <c:v>138.09</c:v>
                </c:pt>
                <c:pt idx="184">
                  <c:v>136.87</c:v>
                </c:pt>
                <c:pt idx="185">
                  <c:v>134.66</c:v>
                </c:pt>
                <c:pt idx="186">
                  <c:v>133.63999999999999</c:v>
                </c:pt>
                <c:pt idx="187">
                  <c:v>135.52000000000001</c:v>
                </c:pt>
                <c:pt idx="188">
                  <c:v>135.19</c:v>
                </c:pt>
                <c:pt idx="189">
                  <c:v>131.56</c:v>
                </c:pt>
                <c:pt idx="190">
                  <c:v>132.26</c:v>
                </c:pt>
                <c:pt idx="191">
                  <c:v>136.79</c:v>
                </c:pt>
                <c:pt idx="192">
                  <c:v>135</c:v>
                </c:pt>
                <c:pt idx="193">
                  <c:v>134.24</c:v>
                </c:pt>
                <c:pt idx="194">
                  <c:v>134.85</c:v>
                </c:pt>
                <c:pt idx="195">
                  <c:v>136.5</c:v>
                </c:pt>
                <c:pt idx="196">
                  <c:v>137</c:v>
                </c:pt>
                <c:pt idx="197">
                  <c:v>137.54</c:v>
                </c:pt>
                <c:pt idx="198">
                  <c:v>138.97999999999999</c:v>
                </c:pt>
                <c:pt idx="199">
                  <c:v>144.76</c:v>
                </c:pt>
                <c:pt idx="200">
                  <c:v>141.99</c:v>
                </c:pt>
                <c:pt idx="201">
                  <c:v>138.58000000000001</c:v>
                </c:pt>
                <c:pt idx="202">
                  <c:v>139.19</c:v>
                </c:pt>
                <c:pt idx="203">
                  <c:v>140.80000000000001</c:v>
                </c:pt>
                <c:pt idx="204">
                  <c:v>141.63</c:v>
                </c:pt>
                <c:pt idx="205">
                  <c:v>138.72</c:v>
                </c:pt>
                <c:pt idx="206">
                  <c:v>139.88999999999999</c:v>
                </c:pt>
                <c:pt idx="207">
                  <c:v>139.79</c:v>
                </c:pt>
                <c:pt idx="208">
                  <c:v>141.05000000000001</c:v>
                </c:pt>
                <c:pt idx="209">
                  <c:v>141.41999999999999</c:v>
                </c:pt>
                <c:pt idx="210">
                  <c:v>143.65</c:v>
                </c:pt>
                <c:pt idx="211">
                  <c:v>140.77000000000001</c:v>
                </c:pt>
                <c:pt idx="212">
                  <c:v>135.80000000000001</c:v>
                </c:pt>
                <c:pt idx="213">
                  <c:v>138.88999999999999</c:v>
                </c:pt>
                <c:pt idx="214">
                  <c:v>138.71</c:v>
                </c:pt>
                <c:pt idx="215">
                  <c:v>142.21</c:v>
                </c:pt>
                <c:pt idx="216">
                  <c:v>143.31</c:v>
                </c:pt>
                <c:pt idx="217">
                  <c:v>139.36000000000001</c:v>
                </c:pt>
                <c:pt idx="218">
                  <c:v>140.72</c:v>
                </c:pt>
                <c:pt idx="219">
                  <c:v>141.38999999999999</c:v>
                </c:pt>
                <c:pt idx="220">
                  <c:v>142.65</c:v>
                </c:pt>
                <c:pt idx="221">
                  <c:v>143.59</c:v>
                </c:pt>
                <c:pt idx="222">
                  <c:v>142.38999999999999</c:v>
                </c:pt>
                <c:pt idx="223">
                  <c:v>139.83000000000001</c:v>
                </c:pt>
                <c:pt idx="224">
                  <c:v>141.54</c:v>
                </c:pt>
                <c:pt idx="225">
                  <c:v>139.47999999999999</c:v>
                </c:pt>
                <c:pt idx="226">
                  <c:v>139.59</c:v>
                </c:pt>
                <c:pt idx="227">
                  <c:v>139.82</c:v>
                </c:pt>
                <c:pt idx="228">
                  <c:v>138.27000000000001</c:v>
                </c:pt>
                <c:pt idx="229">
                  <c:v>138.58000000000001</c:v>
                </c:pt>
                <c:pt idx="230">
                  <c:v>139.78</c:v>
                </c:pt>
                <c:pt idx="231">
                  <c:v>138.05000000000001</c:v>
                </c:pt>
                <c:pt idx="232">
                  <c:v>140.19</c:v>
                </c:pt>
                <c:pt idx="233">
                  <c:v>141.33000000000001</c:v>
                </c:pt>
                <c:pt idx="234">
                  <c:v>141.61000000000001</c:v>
                </c:pt>
                <c:pt idx="235">
                  <c:v>140.56</c:v>
                </c:pt>
                <c:pt idx="236">
                  <c:v>138.19</c:v>
                </c:pt>
                <c:pt idx="237">
                  <c:v>140.06</c:v>
                </c:pt>
                <c:pt idx="238">
                  <c:v>139.47999999999999</c:v>
                </c:pt>
                <c:pt idx="239">
                  <c:v>140.59</c:v>
                </c:pt>
                <c:pt idx="240">
                  <c:v>138.44</c:v>
                </c:pt>
                <c:pt idx="241">
                  <c:v>138.72999999999999</c:v>
                </c:pt>
                <c:pt idx="242">
                  <c:v>140.02000000000001</c:v>
                </c:pt>
                <c:pt idx="243">
                  <c:v>137.21</c:v>
                </c:pt>
                <c:pt idx="244">
                  <c:v>138.02000000000001</c:v>
                </c:pt>
                <c:pt idx="245">
                  <c:v>136.09</c:v>
                </c:pt>
                <c:pt idx="246">
                  <c:v>138.38</c:v>
                </c:pt>
                <c:pt idx="247">
                  <c:v>139.13</c:v>
                </c:pt>
                <c:pt idx="248">
                  <c:v>136.51</c:v>
                </c:pt>
                <c:pt idx="249">
                  <c:v>135.26</c:v>
                </c:pt>
                <c:pt idx="250">
                  <c:v>136.87</c:v>
                </c:pt>
                <c:pt idx="251">
                  <c:v>137.33000000000001</c:v>
                </c:pt>
                <c:pt idx="252">
                  <c:v>135.59</c:v>
                </c:pt>
                <c:pt idx="253">
                  <c:v>135.1</c:v>
                </c:pt>
                <c:pt idx="254">
                  <c:v>134.57</c:v>
                </c:pt>
                <c:pt idx="255">
                  <c:v>133.47999999999999</c:v>
                </c:pt>
                <c:pt idx="256">
                  <c:v>133.28</c:v>
                </c:pt>
                <c:pt idx="257">
                  <c:v>133.19</c:v>
                </c:pt>
                <c:pt idx="258">
                  <c:v>134.87</c:v>
                </c:pt>
                <c:pt idx="259">
                  <c:v>132.9</c:v>
                </c:pt>
                <c:pt idx="260">
                  <c:v>132.11000000000001</c:v>
                </c:pt>
                <c:pt idx="261">
                  <c:v>133.05000000000001</c:v>
                </c:pt>
                <c:pt idx="262">
                  <c:v>134.38</c:v>
                </c:pt>
                <c:pt idx="263">
                  <c:v>132.30000000000001</c:v>
                </c:pt>
                <c:pt idx="264">
                  <c:v>133.13999999999999</c:v>
                </c:pt>
                <c:pt idx="265">
                  <c:v>134.47</c:v>
                </c:pt>
                <c:pt idx="266">
                  <c:v>133.06</c:v>
                </c:pt>
                <c:pt idx="267">
                  <c:v>131.97999999999999</c:v>
                </c:pt>
                <c:pt idx="268">
                  <c:v>133.84</c:v>
                </c:pt>
                <c:pt idx="269">
                  <c:v>131.44</c:v>
                </c:pt>
                <c:pt idx="270">
                  <c:v>133.94999999999999</c:v>
                </c:pt>
                <c:pt idx="271">
                  <c:v>134.63</c:v>
                </c:pt>
                <c:pt idx="272">
                  <c:v>132.57</c:v>
                </c:pt>
                <c:pt idx="273">
                  <c:v>131.69999999999999</c:v>
                </c:pt>
                <c:pt idx="274">
                  <c:v>133.77000000000001</c:v>
                </c:pt>
                <c:pt idx="275">
                  <c:v>134.08000000000001</c:v>
                </c:pt>
                <c:pt idx="276">
                  <c:v>134.87</c:v>
                </c:pt>
                <c:pt idx="277">
                  <c:v>124.8</c:v>
                </c:pt>
                <c:pt idx="278">
                  <c:v>128.11000000000001</c:v>
                </c:pt>
                <c:pt idx="279">
                  <c:v>130.69999999999999</c:v>
                </c:pt>
                <c:pt idx="280">
                  <c:v>135.87</c:v>
                </c:pt>
                <c:pt idx="281">
                  <c:v>133.66</c:v>
                </c:pt>
                <c:pt idx="282">
                  <c:v>133.46</c:v>
                </c:pt>
                <c:pt idx="283">
                  <c:v>135.56</c:v>
                </c:pt>
                <c:pt idx="284">
                  <c:v>133.94</c:v>
                </c:pt>
                <c:pt idx="285">
                  <c:v>132.86000000000001</c:v>
                </c:pt>
                <c:pt idx="286">
                  <c:v>133.47999999999999</c:v>
                </c:pt>
                <c:pt idx="287">
                  <c:v>137.28</c:v>
                </c:pt>
                <c:pt idx="288">
                  <c:v>139.66</c:v>
                </c:pt>
                <c:pt idx="289">
                  <c:v>132.97</c:v>
                </c:pt>
                <c:pt idx="290">
                  <c:v>141.80000000000001</c:v>
                </c:pt>
                <c:pt idx="291">
                  <c:v>135.72</c:v>
                </c:pt>
                <c:pt idx="292">
                  <c:v>138.72999999999999</c:v>
                </c:pt>
                <c:pt idx="293">
                  <c:v>138.08000000000001</c:v>
                </c:pt>
                <c:pt idx="294">
                  <c:v>135.26</c:v>
                </c:pt>
                <c:pt idx="295">
                  <c:v>133.77000000000001</c:v>
                </c:pt>
                <c:pt idx="296">
                  <c:v>134.03</c:v>
                </c:pt>
                <c:pt idx="297">
                  <c:v>134.52000000000001</c:v>
                </c:pt>
                <c:pt idx="298">
                  <c:v>134.85</c:v>
                </c:pt>
                <c:pt idx="299">
                  <c:v>132.41</c:v>
                </c:pt>
                <c:pt idx="300">
                  <c:v>135.94999999999999</c:v>
                </c:pt>
                <c:pt idx="301">
                  <c:v>135.51</c:v>
                </c:pt>
                <c:pt idx="302">
                  <c:v>135.5</c:v>
                </c:pt>
                <c:pt idx="303">
                  <c:v>134.5</c:v>
                </c:pt>
                <c:pt idx="304">
                  <c:v>137.52000000000001</c:v>
                </c:pt>
                <c:pt idx="305">
                  <c:v>135.71</c:v>
                </c:pt>
                <c:pt idx="306">
                  <c:v>135.13999999999999</c:v>
                </c:pt>
                <c:pt idx="307">
                  <c:v>134.86000000000001</c:v>
                </c:pt>
                <c:pt idx="308">
                  <c:v>135.9</c:v>
                </c:pt>
                <c:pt idx="309">
                  <c:v>130.79</c:v>
                </c:pt>
                <c:pt idx="310">
                  <c:v>133.19999999999999</c:v>
                </c:pt>
                <c:pt idx="311">
                  <c:v>133.02000000000001</c:v>
                </c:pt>
                <c:pt idx="312">
                  <c:v>135.76</c:v>
                </c:pt>
                <c:pt idx="313">
                  <c:v>137.16999999999999</c:v>
                </c:pt>
                <c:pt idx="314">
                  <c:v>142.5</c:v>
                </c:pt>
                <c:pt idx="315">
                  <c:v>140.02000000000001</c:v>
                </c:pt>
                <c:pt idx="316">
                  <c:v>136.37</c:v>
                </c:pt>
                <c:pt idx="317">
                  <c:v>139.59</c:v>
                </c:pt>
                <c:pt idx="318">
                  <c:v>136.47999999999999</c:v>
                </c:pt>
                <c:pt idx="319">
                  <c:v>136.34</c:v>
                </c:pt>
                <c:pt idx="320">
                  <c:v>135.36000000000001</c:v>
                </c:pt>
                <c:pt idx="321">
                  <c:v>135.09</c:v>
                </c:pt>
                <c:pt idx="322">
                  <c:v>134.97</c:v>
                </c:pt>
                <c:pt idx="323">
                  <c:v>134.69</c:v>
                </c:pt>
                <c:pt idx="324">
                  <c:v>135.47</c:v>
                </c:pt>
                <c:pt idx="325">
                  <c:v>134.29</c:v>
                </c:pt>
                <c:pt idx="326">
                  <c:v>137.05000000000001</c:v>
                </c:pt>
                <c:pt idx="327">
                  <c:v>137.43</c:v>
                </c:pt>
                <c:pt idx="328">
                  <c:v>136.37</c:v>
                </c:pt>
                <c:pt idx="329">
                  <c:v>136.79</c:v>
                </c:pt>
                <c:pt idx="330">
                  <c:v>137.69</c:v>
                </c:pt>
                <c:pt idx="331">
                  <c:v>137.33000000000001</c:v>
                </c:pt>
                <c:pt idx="332">
                  <c:v>139.27000000000001</c:v>
                </c:pt>
                <c:pt idx="333">
                  <c:v>139.30000000000001</c:v>
                </c:pt>
                <c:pt idx="334">
                  <c:v>139.47</c:v>
                </c:pt>
                <c:pt idx="335">
                  <c:v>141.1</c:v>
                </c:pt>
                <c:pt idx="336">
                  <c:v>136.62</c:v>
                </c:pt>
                <c:pt idx="337">
                  <c:v>135.47999999999999</c:v>
                </c:pt>
                <c:pt idx="338">
                  <c:v>137.85</c:v>
                </c:pt>
                <c:pt idx="339">
                  <c:v>139.38999999999999</c:v>
                </c:pt>
                <c:pt idx="340">
                  <c:v>136.91999999999999</c:v>
                </c:pt>
                <c:pt idx="341">
                  <c:v>137.35</c:v>
                </c:pt>
                <c:pt idx="342">
                  <c:v>137.94</c:v>
                </c:pt>
                <c:pt idx="343">
                  <c:v>139.65</c:v>
                </c:pt>
                <c:pt idx="344">
                  <c:v>136.6</c:v>
                </c:pt>
                <c:pt idx="345">
                  <c:v>138.11000000000001</c:v>
                </c:pt>
                <c:pt idx="346">
                  <c:v>137.68</c:v>
                </c:pt>
                <c:pt idx="347">
                  <c:v>137.36000000000001</c:v>
                </c:pt>
                <c:pt idx="348">
                  <c:v>135.08000000000001</c:v>
                </c:pt>
                <c:pt idx="349">
                  <c:v>135.25</c:v>
                </c:pt>
                <c:pt idx="350">
                  <c:v>133.81</c:v>
                </c:pt>
                <c:pt idx="351">
                  <c:v>133.66</c:v>
                </c:pt>
                <c:pt idx="352">
                  <c:v>133.79</c:v>
                </c:pt>
                <c:pt idx="353">
                  <c:v>135.41999999999999</c:v>
                </c:pt>
                <c:pt idx="354">
                  <c:v>131.93</c:v>
                </c:pt>
                <c:pt idx="355">
                  <c:v>131.33000000000001</c:v>
                </c:pt>
                <c:pt idx="356">
                  <c:v>135.47</c:v>
                </c:pt>
                <c:pt idx="357">
                  <c:v>136.21</c:v>
                </c:pt>
                <c:pt idx="358">
                  <c:v>135.16999999999999</c:v>
                </c:pt>
                <c:pt idx="359">
                  <c:v>137.37</c:v>
                </c:pt>
                <c:pt idx="360">
                  <c:v>137.80000000000001</c:v>
                </c:pt>
                <c:pt idx="361">
                  <c:v>139.1</c:v>
                </c:pt>
                <c:pt idx="362">
                  <c:v>135.63999999999999</c:v>
                </c:pt>
                <c:pt idx="363">
                  <c:v>136.28</c:v>
                </c:pt>
                <c:pt idx="364">
                  <c:v>135.46</c:v>
                </c:pt>
                <c:pt idx="365">
                  <c:v>136.63999999999999</c:v>
                </c:pt>
                <c:pt idx="366">
                  <c:v>137.75</c:v>
                </c:pt>
                <c:pt idx="367">
                  <c:v>135.66999999999999</c:v>
                </c:pt>
                <c:pt idx="368">
                  <c:v>137.29</c:v>
                </c:pt>
                <c:pt idx="369">
                  <c:v>137.26</c:v>
                </c:pt>
                <c:pt idx="370">
                  <c:v>134.94999999999999</c:v>
                </c:pt>
                <c:pt idx="371">
                  <c:v>136.38</c:v>
                </c:pt>
                <c:pt idx="372">
                  <c:v>132.5</c:v>
                </c:pt>
                <c:pt idx="373">
                  <c:v>132.62</c:v>
                </c:pt>
                <c:pt idx="374">
                  <c:v>132.63999999999999</c:v>
                </c:pt>
                <c:pt idx="375">
                  <c:v>131.83000000000001</c:v>
                </c:pt>
                <c:pt idx="376">
                  <c:v>132.59</c:v>
                </c:pt>
                <c:pt idx="377">
                  <c:v>132.12</c:v>
                </c:pt>
                <c:pt idx="378">
                  <c:v>133.32</c:v>
                </c:pt>
                <c:pt idx="379">
                  <c:v>134.38999999999999</c:v>
                </c:pt>
                <c:pt idx="380">
                  <c:v>134.93</c:v>
                </c:pt>
                <c:pt idx="381">
                  <c:v>134.83000000000001</c:v>
                </c:pt>
                <c:pt idx="382">
                  <c:v>134.37</c:v>
                </c:pt>
                <c:pt idx="383">
                  <c:v>132.82</c:v>
                </c:pt>
                <c:pt idx="384">
                  <c:v>132.88999999999999</c:v>
                </c:pt>
                <c:pt idx="385">
                  <c:v>133.52000000000001</c:v>
                </c:pt>
                <c:pt idx="386">
                  <c:v>131.44</c:v>
                </c:pt>
                <c:pt idx="387">
                  <c:v>133.66</c:v>
                </c:pt>
                <c:pt idx="388">
                  <c:v>135.33000000000001</c:v>
                </c:pt>
                <c:pt idx="389">
                  <c:v>129.82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E72-F84C-A8BD-AD5CA330BCCA}"/>
            </c:ext>
          </c:extLst>
        </c:ser>
        <c:ser>
          <c:idx val="3"/>
          <c:order val="3"/>
          <c:tx>
            <c:strRef>
              <c:f>M_Table!$F$1</c:f>
              <c:strCache>
                <c:ptCount val="1"/>
                <c:pt idx="0">
                  <c:v>5R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M_Table!$F$2:$F$391</c:f>
              <c:numCache>
                <c:formatCode>General</c:formatCode>
                <c:ptCount val="390"/>
                <c:pt idx="0">
                  <c:v>134.41</c:v>
                </c:pt>
                <c:pt idx="1">
                  <c:v>134.43</c:v>
                </c:pt>
                <c:pt idx="2">
                  <c:v>133.36000000000001</c:v>
                </c:pt>
                <c:pt idx="3">
                  <c:v>134.6</c:v>
                </c:pt>
                <c:pt idx="4">
                  <c:v>133.87</c:v>
                </c:pt>
                <c:pt idx="5">
                  <c:v>132.94999999999999</c:v>
                </c:pt>
                <c:pt idx="6">
                  <c:v>134.35</c:v>
                </c:pt>
                <c:pt idx="7">
                  <c:v>135.08000000000001</c:v>
                </c:pt>
                <c:pt idx="8">
                  <c:v>134.82</c:v>
                </c:pt>
                <c:pt idx="9">
                  <c:v>134.69999999999999</c:v>
                </c:pt>
                <c:pt idx="10">
                  <c:v>133.27000000000001</c:v>
                </c:pt>
                <c:pt idx="11">
                  <c:v>133.75</c:v>
                </c:pt>
                <c:pt idx="12">
                  <c:v>133.04</c:v>
                </c:pt>
                <c:pt idx="13">
                  <c:v>132.46</c:v>
                </c:pt>
                <c:pt idx="14">
                  <c:v>127.43</c:v>
                </c:pt>
                <c:pt idx="15">
                  <c:v>122.45</c:v>
                </c:pt>
                <c:pt idx="16">
                  <c:v>122.74</c:v>
                </c:pt>
                <c:pt idx="17">
                  <c:v>124.04</c:v>
                </c:pt>
                <c:pt idx="18">
                  <c:v>122.95</c:v>
                </c:pt>
                <c:pt idx="19">
                  <c:v>123.01</c:v>
                </c:pt>
                <c:pt idx="20">
                  <c:v>124.88</c:v>
                </c:pt>
                <c:pt idx="21">
                  <c:v>126.62</c:v>
                </c:pt>
                <c:pt idx="22">
                  <c:v>122.9</c:v>
                </c:pt>
                <c:pt idx="23">
                  <c:v>123.18</c:v>
                </c:pt>
                <c:pt idx="24">
                  <c:v>121.61</c:v>
                </c:pt>
                <c:pt idx="25">
                  <c:v>124.83</c:v>
                </c:pt>
                <c:pt idx="26">
                  <c:v>124.91</c:v>
                </c:pt>
                <c:pt idx="27">
                  <c:v>126.49</c:v>
                </c:pt>
                <c:pt idx="28">
                  <c:v>124.61</c:v>
                </c:pt>
                <c:pt idx="29">
                  <c:v>125.8</c:v>
                </c:pt>
                <c:pt idx="30">
                  <c:v>124.9</c:v>
                </c:pt>
                <c:pt idx="31">
                  <c:v>121.34</c:v>
                </c:pt>
                <c:pt idx="32">
                  <c:v>122.47</c:v>
                </c:pt>
                <c:pt idx="33">
                  <c:v>121.98</c:v>
                </c:pt>
                <c:pt idx="34">
                  <c:v>122.23</c:v>
                </c:pt>
                <c:pt idx="35">
                  <c:v>123.07</c:v>
                </c:pt>
                <c:pt idx="36">
                  <c:v>123.67</c:v>
                </c:pt>
                <c:pt idx="37">
                  <c:v>122</c:v>
                </c:pt>
                <c:pt idx="38">
                  <c:v>121.01</c:v>
                </c:pt>
                <c:pt idx="39">
                  <c:v>121.99</c:v>
                </c:pt>
                <c:pt idx="40">
                  <c:v>121.67</c:v>
                </c:pt>
                <c:pt idx="41">
                  <c:v>123.14</c:v>
                </c:pt>
                <c:pt idx="42">
                  <c:v>121.2</c:v>
                </c:pt>
                <c:pt idx="43">
                  <c:v>119.88</c:v>
                </c:pt>
                <c:pt idx="44">
                  <c:v>121.11</c:v>
                </c:pt>
                <c:pt idx="45">
                  <c:v>121.61</c:v>
                </c:pt>
                <c:pt idx="46">
                  <c:v>121.83</c:v>
                </c:pt>
                <c:pt idx="47">
                  <c:v>122.45</c:v>
                </c:pt>
                <c:pt idx="48">
                  <c:v>123.19</c:v>
                </c:pt>
                <c:pt idx="49">
                  <c:v>121.93</c:v>
                </c:pt>
                <c:pt idx="50">
                  <c:v>123.4</c:v>
                </c:pt>
                <c:pt idx="51">
                  <c:v>123.19</c:v>
                </c:pt>
                <c:pt idx="52">
                  <c:v>124.47</c:v>
                </c:pt>
                <c:pt idx="53">
                  <c:v>124.95</c:v>
                </c:pt>
                <c:pt idx="54">
                  <c:v>125.33</c:v>
                </c:pt>
                <c:pt idx="55">
                  <c:v>123.75</c:v>
                </c:pt>
                <c:pt idx="56">
                  <c:v>124.23</c:v>
                </c:pt>
                <c:pt idx="57">
                  <c:v>122.21</c:v>
                </c:pt>
                <c:pt idx="58">
                  <c:v>121.78</c:v>
                </c:pt>
                <c:pt idx="59">
                  <c:v>120.88</c:v>
                </c:pt>
                <c:pt idx="60">
                  <c:v>120.88</c:v>
                </c:pt>
                <c:pt idx="61">
                  <c:v>119.28</c:v>
                </c:pt>
                <c:pt idx="62">
                  <c:v>122.69</c:v>
                </c:pt>
                <c:pt idx="63">
                  <c:v>120.63</c:v>
                </c:pt>
                <c:pt idx="64">
                  <c:v>120.74</c:v>
                </c:pt>
                <c:pt idx="65">
                  <c:v>123.81</c:v>
                </c:pt>
                <c:pt idx="66">
                  <c:v>123.9</c:v>
                </c:pt>
                <c:pt idx="67">
                  <c:v>124.43</c:v>
                </c:pt>
                <c:pt idx="68">
                  <c:v>122.2</c:v>
                </c:pt>
                <c:pt idx="69">
                  <c:v>123.53</c:v>
                </c:pt>
                <c:pt idx="70">
                  <c:v>124.19</c:v>
                </c:pt>
                <c:pt idx="71">
                  <c:v>126.13</c:v>
                </c:pt>
                <c:pt idx="72">
                  <c:v>125.53</c:v>
                </c:pt>
                <c:pt idx="73">
                  <c:v>126.86</c:v>
                </c:pt>
                <c:pt idx="74">
                  <c:v>125</c:v>
                </c:pt>
                <c:pt idx="75">
                  <c:v>126.73</c:v>
                </c:pt>
                <c:pt idx="76">
                  <c:v>124.44</c:v>
                </c:pt>
                <c:pt idx="77">
                  <c:v>125.37</c:v>
                </c:pt>
                <c:pt idx="78">
                  <c:v>120.51</c:v>
                </c:pt>
                <c:pt idx="79">
                  <c:v>122.7</c:v>
                </c:pt>
                <c:pt idx="80">
                  <c:v>122.64</c:v>
                </c:pt>
                <c:pt idx="81">
                  <c:v>124.76</c:v>
                </c:pt>
                <c:pt idx="82">
                  <c:v>124.87</c:v>
                </c:pt>
                <c:pt idx="83">
                  <c:v>124.13</c:v>
                </c:pt>
                <c:pt idx="84">
                  <c:v>126</c:v>
                </c:pt>
                <c:pt idx="85">
                  <c:v>122.58</c:v>
                </c:pt>
                <c:pt idx="86">
                  <c:v>123.86</c:v>
                </c:pt>
                <c:pt idx="87">
                  <c:v>124.12</c:v>
                </c:pt>
                <c:pt idx="88">
                  <c:v>125.43</c:v>
                </c:pt>
                <c:pt idx="89">
                  <c:v>124.52</c:v>
                </c:pt>
                <c:pt idx="90">
                  <c:v>125.62</c:v>
                </c:pt>
                <c:pt idx="91">
                  <c:v>126.25</c:v>
                </c:pt>
                <c:pt idx="92">
                  <c:v>128.26</c:v>
                </c:pt>
                <c:pt idx="93">
                  <c:v>131.41999999999999</c:v>
                </c:pt>
                <c:pt idx="94">
                  <c:v>133.93</c:v>
                </c:pt>
                <c:pt idx="95">
                  <c:v>132.04</c:v>
                </c:pt>
                <c:pt idx="96">
                  <c:v>132.38999999999999</c:v>
                </c:pt>
                <c:pt idx="97">
                  <c:v>134.01</c:v>
                </c:pt>
                <c:pt idx="98">
                  <c:v>131.57</c:v>
                </c:pt>
                <c:pt idx="99">
                  <c:v>133.16999999999999</c:v>
                </c:pt>
                <c:pt idx="100">
                  <c:v>132.96</c:v>
                </c:pt>
                <c:pt idx="101">
                  <c:v>133.16</c:v>
                </c:pt>
                <c:pt idx="102">
                  <c:v>132.46</c:v>
                </c:pt>
                <c:pt idx="103">
                  <c:v>130.88999999999999</c:v>
                </c:pt>
                <c:pt idx="104">
                  <c:v>130.22</c:v>
                </c:pt>
                <c:pt idx="105">
                  <c:v>132.21</c:v>
                </c:pt>
                <c:pt idx="106">
                  <c:v>131.31</c:v>
                </c:pt>
                <c:pt idx="107">
                  <c:v>131.07</c:v>
                </c:pt>
                <c:pt idx="108">
                  <c:v>130.97999999999999</c:v>
                </c:pt>
                <c:pt idx="109">
                  <c:v>132.69999999999999</c:v>
                </c:pt>
                <c:pt idx="110">
                  <c:v>132.55000000000001</c:v>
                </c:pt>
                <c:pt idx="111">
                  <c:v>132.63</c:v>
                </c:pt>
                <c:pt idx="112">
                  <c:v>132.19</c:v>
                </c:pt>
                <c:pt idx="113">
                  <c:v>134.34</c:v>
                </c:pt>
                <c:pt idx="114">
                  <c:v>132.85</c:v>
                </c:pt>
                <c:pt idx="115">
                  <c:v>133.35</c:v>
                </c:pt>
                <c:pt idx="116">
                  <c:v>134.77000000000001</c:v>
                </c:pt>
                <c:pt idx="117">
                  <c:v>134.71</c:v>
                </c:pt>
                <c:pt idx="118">
                  <c:v>133.03</c:v>
                </c:pt>
                <c:pt idx="119">
                  <c:v>132.97999999999999</c:v>
                </c:pt>
                <c:pt idx="120">
                  <c:v>132.91</c:v>
                </c:pt>
                <c:pt idx="121">
                  <c:v>130.86000000000001</c:v>
                </c:pt>
                <c:pt idx="122">
                  <c:v>135.74</c:v>
                </c:pt>
                <c:pt idx="123">
                  <c:v>133.33000000000001</c:v>
                </c:pt>
                <c:pt idx="124">
                  <c:v>133.93</c:v>
                </c:pt>
                <c:pt idx="125">
                  <c:v>134.58000000000001</c:v>
                </c:pt>
                <c:pt idx="126">
                  <c:v>134.26</c:v>
                </c:pt>
                <c:pt idx="127">
                  <c:v>132.86000000000001</c:v>
                </c:pt>
                <c:pt idx="128">
                  <c:v>131.13999999999999</c:v>
                </c:pt>
                <c:pt idx="129">
                  <c:v>133.94999999999999</c:v>
                </c:pt>
                <c:pt idx="130">
                  <c:v>135.94999999999999</c:v>
                </c:pt>
                <c:pt idx="131">
                  <c:v>135.24</c:v>
                </c:pt>
                <c:pt idx="132">
                  <c:v>133.77000000000001</c:v>
                </c:pt>
                <c:pt idx="133">
                  <c:v>135.82</c:v>
                </c:pt>
                <c:pt idx="134">
                  <c:v>135.37</c:v>
                </c:pt>
                <c:pt idx="135">
                  <c:v>136.51</c:v>
                </c:pt>
                <c:pt idx="136">
                  <c:v>130.61000000000001</c:v>
                </c:pt>
                <c:pt idx="137">
                  <c:v>132.5</c:v>
                </c:pt>
                <c:pt idx="138">
                  <c:v>131.32</c:v>
                </c:pt>
                <c:pt idx="139">
                  <c:v>131.5</c:v>
                </c:pt>
                <c:pt idx="140">
                  <c:v>130.54</c:v>
                </c:pt>
                <c:pt idx="141">
                  <c:v>130.47</c:v>
                </c:pt>
                <c:pt idx="142">
                  <c:v>131.4</c:v>
                </c:pt>
                <c:pt idx="143">
                  <c:v>130.22</c:v>
                </c:pt>
                <c:pt idx="144">
                  <c:v>129.41999999999999</c:v>
                </c:pt>
                <c:pt idx="145">
                  <c:v>132.63999999999999</c:v>
                </c:pt>
                <c:pt idx="146">
                  <c:v>133.58000000000001</c:v>
                </c:pt>
                <c:pt idx="147">
                  <c:v>131.16999999999999</c:v>
                </c:pt>
                <c:pt idx="148">
                  <c:v>129.66</c:v>
                </c:pt>
                <c:pt idx="149">
                  <c:v>133.16999999999999</c:v>
                </c:pt>
                <c:pt idx="150">
                  <c:v>132.04</c:v>
                </c:pt>
                <c:pt idx="151">
                  <c:v>130.58000000000001</c:v>
                </c:pt>
                <c:pt idx="152">
                  <c:v>130.88999999999999</c:v>
                </c:pt>
                <c:pt idx="153">
                  <c:v>131.66999999999999</c:v>
                </c:pt>
                <c:pt idx="154">
                  <c:v>132.77000000000001</c:v>
                </c:pt>
                <c:pt idx="155">
                  <c:v>128.52000000000001</c:v>
                </c:pt>
                <c:pt idx="156">
                  <c:v>129.37</c:v>
                </c:pt>
                <c:pt idx="157">
                  <c:v>129.03</c:v>
                </c:pt>
                <c:pt idx="158">
                  <c:v>130.63</c:v>
                </c:pt>
                <c:pt idx="159">
                  <c:v>128.81</c:v>
                </c:pt>
                <c:pt idx="160">
                  <c:v>130.44</c:v>
                </c:pt>
                <c:pt idx="161">
                  <c:v>128.80000000000001</c:v>
                </c:pt>
                <c:pt idx="162">
                  <c:v>128.02000000000001</c:v>
                </c:pt>
                <c:pt idx="163">
                  <c:v>129.25</c:v>
                </c:pt>
                <c:pt idx="164">
                  <c:v>128.69</c:v>
                </c:pt>
                <c:pt idx="165">
                  <c:v>127.7</c:v>
                </c:pt>
                <c:pt idx="166">
                  <c:v>126.28</c:v>
                </c:pt>
                <c:pt idx="167">
                  <c:v>128.87</c:v>
                </c:pt>
                <c:pt idx="168">
                  <c:v>122.18</c:v>
                </c:pt>
                <c:pt idx="169">
                  <c:v>126.26</c:v>
                </c:pt>
                <c:pt idx="170">
                  <c:v>127.24</c:v>
                </c:pt>
                <c:pt idx="171">
                  <c:v>130.97</c:v>
                </c:pt>
                <c:pt idx="172">
                  <c:v>128.62</c:v>
                </c:pt>
                <c:pt idx="173">
                  <c:v>126.95</c:v>
                </c:pt>
                <c:pt idx="174">
                  <c:v>125.92</c:v>
                </c:pt>
                <c:pt idx="175">
                  <c:v>126.25</c:v>
                </c:pt>
                <c:pt idx="176">
                  <c:v>128.88999999999999</c:v>
                </c:pt>
                <c:pt idx="177">
                  <c:v>126.65</c:v>
                </c:pt>
                <c:pt idx="178">
                  <c:v>127.11</c:v>
                </c:pt>
                <c:pt idx="179">
                  <c:v>130.15</c:v>
                </c:pt>
                <c:pt idx="180">
                  <c:v>130.35</c:v>
                </c:pt>
                <c:pt idx="181">
                  <c:v>131.22</c:v>
                </c:pt>
                <c:pt idx="182">
                  <c:v>129.86000000000001</c:v>
                </c:pt>
                <c:pt idx="183">
                  <c:v>132.24</c:v>
                </c:pt>
                <c:pt idx="184">
                  <c:v>129.83000000000001</c:v>
                </c:pt>
                <c:pt idx="185">
                  <c:v>126.31</c:v>
                </c:pt>
                <c:pt idx="186">
                  <c:v>126.34</c:v>
                </c:pt>
                <c:pt idx="187">
                  <c:v>129.91999999999999</c:v>
                </c:pt>
                <c:pt idx="188">
                  <c:v>132.03</c:v>
                </c:pt>
                <c:pt idx="189">
                  <c:v>126.59</c:v>
                </c:pt>
                <c:pt idx="190">
                  <c:v>128.79</c:v>
                </c:pt>
                <c:pt idx="191">
                  <c:v>132.27000000000001</c:v>
                </c:pt>
                <c:pt idx="192">
                  <c:v>129.5</c:v>
                </c:pt>
                <c:pt idx="193">
                  <c:v>128.94999999999999</c:v>
                </c:pt>
                <c:pt idx="194">
                  <c:v>129.99</c:v>
                </c:pt>
                <c:pt idx="195">
                  <c:v>131.81</c:v>
                </c:pt>
                <c:pt idx="196">
                  <c:v>129.35</c:v>
                </c:pt>
                <c:pt idx="197">
                  <c:v>130.08000000000001</c:v>
                </c:pt>
                <c:pt idx="198">
                  <c:v>131.4</c:v>
                </c:pt>
                <c:pt idx="199">
                  <c:v>136.44</c:v>
                </c:pt>
                <c:pt idx="200">
                  <c:v>133.09</c:v>
                </c:pt>
                <c:pt idx="201">
                  <c:v>134</c:v>
                </c:pt>
                <c:pt idx="202">
                  <c:v>132.88999999999999</c:v>
                </c:pt>
                <c:pt idx="203">
                  <c:v>135.34</c:v>
                </c:pt>
                <c:pt idx="204">
                  <c:v>135.47999999999999</c:v>
                </c:pt>
                <c:pt idx="205">
                  <c:v>130.74</c:v>
                </c:pt>
                <c:pt idx="206">
                  <c:v>132.44</c:v>
                </c:pt>
                <c:pt idx="207">
                  <c:v>128.41</c:v>
                </c:pt>
                <c:pt idx="208">
                  <c:v>132.85</c:v>
                </c:pt>
                <c:pt idx="209">
                  <c:v>134.91999999999999</c:v>
                </c:pt>
                <c:pt idx="210">
                  <c:v>135.06</c:v>
                </c:pt>
                <c:pt idx="211">
                  <c:v>133.08000000000001</c:v>
                </c:pt>
                <c:pt idx="212">
                  <c:v>127.8</c:v>
                </c:pt>
                <c:pt idx="213">
                  <c:v>129.18</c:v>
                </c:pt>
                <c:pt idx="214">
                  <c:v>128.30000000000001</c:v>
                </c:pt>
                <c:pt idx="215">
                  <c:v>131.22999999999999</c:v>
                </c:pt>
                <c:pt idx="216">
                  <c:v>132.5</c:v>
                </c:pt>
                <c:pt idx="217">
                  <c:v>129.94</c:v>
                </c:pt>
                <c:pt idx="218">
                  <c:v>130.49</c:v>
                </c:pt>
                <c:pt idx="219">
                  <c:v>127.87</c:v>
                </c:pt>
                <c:pt idx="220">
                  <c:v>128.34</c:v>
                </c:pt>
                <c:pt idx="221">
                  <c:v>128.63999999999999</c:v>
                </c:pt>
                <c:pt idx="222">
                  <c:v>130.41999999999999</c:v>
                </c:pt>
                <c:pt idx="223">
                  <c:v>126.72</c:v>
                </c:pt>
                <c:pt idx="224">
                  <c:v>129.54</c:v>
                </c:pt>
                <c:pt idx="225">
                  <c:v>127.39</c:v>
                </c:pt>
                <c:pt idx="226">
                  <c:v>126.66</c:v>
                </c:pt>
                <c:pt idx="227">
                  <c:v>127.13</c:v>
                </c:pt>
                <c:pt idx="228">
                  <c:v>126.07</c:v>
                </c:pt>
                <c:pt idx="229">
                  <c:v>127.89</c:v>
                </c:pt>
                <c:pt idx="230">
                  <c:v>129.82</c:v>
                </c:pt>
                <c:pt idx="231">
                  <c:v>127.12</c:v>
                </c:pt>
                <c:pt idx="232">
                  <c:v>130.74</c:v>
                </c:pt>
                <c:pt idx="233">
                  <c:v>130.66999999999999</c:v>
                </c:pt>
                <c:pt idx="234">
                  <c:v>129.21</c:v>
                </c:pt>
                <c:pt idx="235">
                  <c:v>128.30000000000001</c:v>
                </c:pt>
                <c:pt idx="236">
                  <c:v>129.46</c:v>
                </c:pt>
                <c:pt idx="237">
                  <c:v>128.22</c:v>
                </c:pt>
                <c:pt idx="238">
                  <c:v>128.59</c:v>
                </c:pt>
                <c:pt idx="239">
                  <c:v>129.85</c:v>
                </c:pt>
                <c:pt idx="240">
                  <c:v>130</c:v>
                </c:pt>
                <c:pt idx="241">
                  <c:v>128.33000000000001</c:v>
                </c:pt>
                <c:pt idx="242">
                  <c:v>128.71</c:v>
                </c:pt>
                <c:pt idx="243">
                  <c:v>126.53</c:v>
                </c:pt>
                <c:pt idx="244">
                  <c:v>130.05000000000001</c:v>
                </c:pt>
                <c:pt idx="245">
                  <c:v>125.08</c:v>
                </c:pt>
                <c:pt idx="246">
                  <c:v>128.19</c:v>
                </c:pt>
                <c:pt idx="247">
                  <c:v>128.63</c:v>
                </c:pt>
                <c:pt idx="248">
                  <c:v>127.13</c:v>
                </c:pt>
                <c:pt idx="249">
                  <c:v>126.46</c:v>
                </c:pt>
                <c:pt idx="250">
                  <c:v>125.95</c:v>
                </c:pt>
                <c:pt idx="251">
                  <c:v>127.75</c:v>
                </c:pt>
                <c:pt idx="252">
                  <c:v>123.94</c:v>
                </c:pt>
                <c:pt idx="253">
                  <c:v>124.51</c:v>
                </c:pt>
                <c:pt idx="254">
                  <c:v>125.92</c:v>
                </c:pt>
                <c:pt idx="255">
                  <c:v>125.59</c:v>
                </c:pt>
                <c:pt idx="256">
                  <c:v>124.6</c:v>
                </c:pt>
                <c:pt idx="257">
                  <c:v>124.77</c:v>
                </c:pt>
                <c:pt idx="258">
                  <c:v>127.3</c:v>
                </c:pt>
                <c:pt idx="259">
                  <c:v>123.62</c:v>
                </c:pt>
                <c:pt idx="260">
                  <c:v>124.33</c:v>
                </c:pt>
                <c:pt idx="261">
                  <c:v>123.51</c:v>
                </c:pt>
                <c:pt idx="262">
                  <c:v>126.76</c:v>
                </c:pt>
                <c:pt idx="263">
                  <c:v>124.74</c:v>
                </c:pt>
                <c:pt idx="264">
                  <c:v>126.19</c:v>
                </c:pt>
                <c:pt idx="265">
                  <c:v>122.87</c:v>
                </c:pt>
                <c:pt idx="266">
                  <c:v>123</c:v>
                </c:pt>
                <c:pt idx="267">
                  <c:v>123.16</c:v>
                </c:pt>
                <c:pt idx="268">
                  <c:v>125.43</c:v>
                </c:pt>
                <c:pt idx="269">
                  <c:v>121.5</c:v>
                </c:pt>
                <c:pt idx="270">
                  <c:v>124.93</c:v>
                </c:pt>
                <c:pt idx="271">
                  <c:v>126.73</c:v>
                </c:pt>
                <c:pt idx="272">
                  <c:v>123.14</c:v>
                </c:pt>
                <c:pt idx="273">
                  <c:v>127.35</c:v>
                </c:pt>
                <c:pt idx="274">
                  <c:v>128.76</c:v>
                </c:pt>
                <c:pt idx="275">
                  <c:v>130.78</c:v>
                </c:pt>
                <c:pt idx="276">
                  <c:v>126.46</c:v>
                </c:pt>
                <c:pt idx="277">
                  <c:v>120.6</c:v>
                </c:pt>
                <c:pt idx="278">
                  <c:v>123.82</c:v>
                </c:pt>
                <c:pt idx="279">
                  <c:v>131.09</c:v>
                </c:pt>
                <c:pt idx="280">
                  <c:v>129.78</c:v>
                </c:pt>
                <c:pt idx="281">
                  <c:v>128.85</c:v>
                </c:pt>
                <c:pt idx="282">
                  <c:v>126.21</c:v>
                </c:pt>
                <c:pt idx="283">
                  <c:v>129.04</c:v>
                </c:pt>
                <c:pt idx="284">
                  <c:v>133.99</c:v>
                </c:pt>
                <c:pt idx="285">
                  <c:v>124.01</c:v>
                </c:pt>
                <c:pt idx="286">
                  <c:v>128.86000000000001</c:v>
                </c:pt>
                <c:pt idx="287">
                  <c:v>130.21</c:v>
                </c:pt>
                <c:pt idx="288">
                  <c:v>126.82</c:v>
                </c:pt>
                <c:pt idx="289">
                  <c:v>121.75</c:v>
                </c:pt>
                <c:pt idx="290">
                  <c:v>128.38999999999999</c:v>
                </c:pt>
                <c:pt idx="291">
                  <c:v>126.23</c:v>
                </c:pt>
                <c:pt idx="292">
                  <c:v>129.61000000000001</c:v>
                </c:pt>
                <c:pt idx="293">
                  <c:v>128.68</c:v>
                </c:pt>
                <c:pt idx="294">
                  <c:v>125.25</c:v>
                </c:pt>
                <c:pt idx="295">
                  <c:v>124.13</c:v>
                </c:pt>
                <c:pt idx="296">
                  <c:v>124.64</c:v>
                </c:pt>
                <c:pt idx="297">
                  <c:v>125.1</c:v>
                </c:pt>
                <c:pt idx="298">
                  <c:v>126.68</c:v>
                </c:pt>
                <c:pt idx="299">
                  <c:v>125.06</c:v>
                </c:pt>
                <c:pt idx="300">
                  <c:v>125.08</c:v>
                </c:pt>
                <c:pt idx="301">
                  <c:v>123.7</c:v>
                </c:pt>
                <c:pt idx="302">
                  <c:v>123.53</c:v>
                </c:pt>
                <c:pt idx="303">
                  <c:v>123.13</c:v>
                </c:pt>
                <c:pt idx="304">
                  <c:v>126.26</c:v>
                </c:pt>
                <c:pt idx="305">
                  <c:v>125.47</c:v>
                </c:pt>
                <c:pt idx="306">
                  <c:v>125.82</c:v>
                </c:pt>
                <c:pt idx="307">
                  <c:v>127.5</c:v>
                </c:pt>
                <c:pt idx="308">
                  <c:v>126.12</c:v>
                </c:pt>
                <c:pt idx="309">
                  <c:v>124.74</c:v>
                </c:pt>
                <c:pt idx="310">
                  <c:v>124.78</c:v>
                </c:pt>
                <c:pt idx="311">
                  <c:v>125.13</c:v>
                </c:pt>
                <c:pt idx="312">
                  <c:v>127.05</c:v>
                </c:pt>
                <c:pt idx="313">
                  <c:v>127.8</c:v>
                </c:pt>
                <c:pt idx="314">
                  <c:v>133.31</c:v>
                </c:pt>
                <c:pt idx="315">
                  <c:v>130.26</c:v>
                </c:pt>
                <c:pt idx="316">
                  <c:v>130.16</c:v>
                </c:pt>
                <c:pt idx="317">
                  <c:v>133.28</c:v>
                </c:pt>
                <c:pt idx="318">
                  <c:v>129.19</c:v>
                </c:pt>
                <c:pt idx="319">
                  <c:v>130.97999999999999</c:v>
                </c:pt>
                <c:pt idx="320">
                  <c:v>129.01</c:v>
                </c:pt>
                <c:pt idx="321">
                  <c:v>127.66</c:v>
                </c:pt>
                <c:pt idx="322">
                  <c:v>127.73</c:v>
                </c:pt>
                <c:pt idx="323">
                  <c:v>127.78</c:v>
                </c:pt>
                <c:pt idx="324">
                  <c:v>128.71</c:v>
                </c:pt>
                <c:pt idx="325">
                  <c:v>127.57</c:v>
                </c:pt>
                <c:pt idx="326">
                  <c:v>130.43</c:v>
                </c:pt>
                <c:pt idx="327">
                  <c:v>129.08000000000001</c:v>
                </c:pt>
                <c:pt idx="328">
                  <c:v>128.61000000000001</c:v>
                </c:pt>
                <c:pt idx="329">
                  <c:v>129.30000000000001</c:v>
                </c:pt>
                <c:pt idx="330">
                  <c:v>130.83000000000001</c:v>
                </c:pt>
                <c:pt idx="331">
                  <c:v>129.30000000000001</c:v>
                </c:pt>
                <c:pt idx="332">
                  <c:v>130.28</c:v>
                </c:pt>
                <c:pt idx="333">
                  <c:v>128.77000000000001</c:v>
                </c:pt>
                <c:pt idx="334">
                  <c:v>130.38999999999999</c:v>
                </c:pt>
                <c:pt idx="335">
                  <c:v>131.66</c:v>
                </c:pt>
                <c:pt idx="336">
                  <c:v>131.15</c:v>
                </c:pt>
                <c:pt idx="337">
                  <c:v>128.72999999999999</c:v>
                </c:pt>
                <c:pt idx="338">
                  <c:v>132.05000000000001</c:v>
                </c:pt>
                <c:pt idx="339">
                  <c:v>132.91999999999999</c:v>
                </c:pt>
                <c:pt idx="340">
                  <c:v>131.83000000000001</c:v>
                </c:pt>
                <c:pt idx="341">
                  <c:v>132.38</c:v>
                </c:pt>
                <c:pt idx="342">
                  <c:v>131.29</c:v>
                </c:pt>
                <c:pt idx="343">
                  <c:v>133.56</c:v>
                </c:pt>
                <c:pt idx="344">
                  <c:v>129.43</c:v>
                </c:pt>
                <c:pt idx="345">
                  <c:v>131.69</c:v>
                </c:pt>
                <c:pt idx="346">
                  <c:v>131.15</c:v>
                </c:pt>
                <c:pt idx="347">
                  <c:v>131.25</c:v>
                </c:pt>
                <c:pt idx="348">
                  <c:v>130.72999999999999</c:v>
                </c:pt>
                <c:pt idx="349">
                  <c:v>130.88</c:v>
                </c:pt>
                <c:pt idx="350">
                  <c:v>129.75</c:v>
                </c:pt>
                <c:pt idx="351">
                  <c:v>129.19</c:v>
                </c:pt>
                <c:pt idx="352">
                  <c:v>130.79</c:v>
                </c:pt>
                <c:pt idx="353">
                  <c:v>132.53</c:v>
                </c:pt>
                <c:pt idx="354">
                  <c:v>130.58000000000001</c:v>
                </c:pt>
                <c:pt idx="355">
                  <c:v>129.80000000000001</c:v>
                </c:pt>
                <c:pt idx="356">
                  <c:v>131.47</c:v>
                </c:pt>
                <c:pt idx="357">
                  <c:v>132.01</c:v>
                </c:pt>
                <c:pt idx="358">
                  <c:v>130.18</c:v>
                </c:pt>
                <c:pt idx="359">
                  <c:v>131.94999999999999</c:v>
                </c:pt>
                <c:pt idx="360">
                  <c:v>130.94</c:v>
                </c:pt>
                <c:pt idx="361">
                  <c:v>133.78</c:v>
                </c:pt>
                <c:pt idx="362">
                  <c:v>131.12</c:v>
                </c:pt>
                <c:pt idx="363">
                  <c:v>131.05000000000001</c:v>
                </c:pt>
                <c:pt idx="364">
                  <c:v>133.47</c:v>
                </c:pt>
                <c:pt idx="365">
                  <c:v>133.27000000000001</c:v>
                </c:pt>
                <c:pt idx="366">
                  <c:v>132.52000000000001</c:v>
                </c:pt>
                <c:pt idx="367">
                  <c:v>128.59</c:v>
                </c:pt>
                <c:pt idx="368">
                  <c:v>131.37</c:v>
                </c:pt>
                <c:pt idx="369">
                  <c:v>130.69999999999999</c:v>
                </c:pt>
                <c:pt idx="370">
                  <c:v>132.52000000000001</c:v>
                </c:pt>
                <c:pt idx="371">
                  <c:v>132.68</c:v>
                </c:pt>
                <c:pt idx="372">
                  <c:v>128.58000000000001</c:v>
                </c:pt>
                <c:pt idx="373">
                  <c:v>127.45</c:v>
                </c:pt>
                <c:pt idx="374">
                  <c:v>128.5</c:v>
                </c:pt>
                <c:pt idx="375">
                  <c:v>126.83</c:v>
                </c:pt>
                <c:pt idx="376">
                  <c:v>128.82</c:v>
                </c:pt>
                <c:pt idx="377">
                  <c:v>127.98</c:v>
                </c:pt>
                <c:pt idx="378">
                  <c:v>129.22999999999999</c:v>
                </c:pt>
                <c:pt idx="379">
                  <c:v>128.63999999999999</c:v>
                </c:pt>
                <c:pt idx="380">
                  <c:v>129.44999999999999</c:v>
                </c:pt>
                <c:pt idx="381">
                  <c:v>130.13</c:v>
                </c:pt>
                <c:pt idx="382">
                  <c:v>128.88</c:v>
                </c:pt>
                <c:pt idx="383">
                  <c:v>127.62</c:v>
                </c:pt>
                <c:pt idx="384">
                  <c:v>128.35</c:v>
                </c:pt>
                <c:pt idx="385">
                  <c:v>126.94</c:v>
                </c:pt>
                <c:pt idx="386">
                  <c:v>125.54</c:v>
                </c:pt>
                <c:pt idx="387">
                  <c:v>127.74</c:v>
                </c:pt>
                <c:pt idx="388">
                  <c:v>133.63</c:v>
                </c:pt>
                <c:pt idx="389">
                  <c:v>142.34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E72-F84C-A8BD-AD5CA330BCCA}"/>
            </c:ext>
          </c:extLst>
        </c:ser>
        <c:ser>
          <c:idx val="4"/>
          <c:order val="4"/>
          <c:tx>
            <c:strRef>
              <c:f>M_Table!$G$1</c:f>
              <c:strCache>
                <c:ptCount val="1"/>
                <c:pt idx="0">
                  <c:v>7R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M_Table!$G$2:$G$391</c:f>
              <c:numCache>
                <c:formatCode>General</c:formatCode>
                <c:ptCount val="390"/>
                <c:pt idx="0">
                  <c:v>135.80000000000001</c:v>
                </c:pt>
                <c:pt idx="1">
                  <c:v>136.01</c:v>
                </c:pt>
                <c:pt idx="2">
                  <c:v>133.51</c:v>
                </c:pt>
                <c:pt idx="3">
                  <c:v>132.68</c:v>
                </c:pt>
                <c:pt idx="4">
                  <c:v>132.71</c:v>
                </c:pt>
                <c:pt idx="5">
                  <c:v>131.11000000000001</c:v>
                </c:pt>
                <c:pt idx="6">
                  <c:v>131.88</c:v>
                </c:pt>
                <c:pt idx="7">
                  <c:v>133.57</c:v>
                </c:pt>
                <c:pt idx="8">
                  <c:v>132.62</c:v>
                </c:pt>
                <c:pt idx="9">
                  <c:v>132.82</c:v>
                </c:pt>
                <c:pt idx="10">
                  <c:v>132.19</c:v>
                </c:pt>
                <c:pt idx="11">
                  <c:v>133.62</c:v>
                </c:pt>
                <c:pt idx="12">
                  <c:v>132.24</c:v>
                </c:pt>
                <c:pt idx="13">
                  <c:v>130.47999999999999</c:v>
                </c:pt>
                <c:pt idx="14">
                  <c:v>125.87</c:v>
                </c:pt>
                <c:pt idx="15">
                  <c:v>124.24</c:v>
                </c:pt>
                <c:pt idx="16">
                  <c:v>123.2</c:v>
                </c:pt>
                <c:pt idx="17">
                  <c:v>124.16</c:v>
                </c:pt>
                <c:pt idx="18">
                  <c:v>122.9</c:v>
                </c:pt>
                <c:pt idx="19">
                  <c:v>122.83</c:v>
                </c:pt>
                <c:pt idx="20">
                  <c:v>123.24</c:v>
                </c:pt>
                <c:pt idx="21">
                  <c:v>127.3</c:v>
                </c:pt>
                <c:pt idx="22">
                  <c:v>124.73</c:v>
                </c:pt>
                <c:pt idx="23">
                  <c:v>123.99</c:v>
                </c:pt>
                <c:pt idx="24">
                  <c:v>122.57</c:v>
                </c:pt>
                <c:pt idx="25">
                  <c:v>123.83</c:v>
                </c:pt>
                <c:pt idx="26">
                  <c:v>123.79</c:v>
                </c:pt>
                <c:pt idx="27">
                  <c:v>126.51</c:v>
                </c:pt>
                <c:pt idx="28">
                  <c:v>124.98</c:v>
                </c:pt>
                <c:pt idx="29">
                  <c:v>124.37</c:v>
                </c:pt>
                <c:pt idx="30">
                  <c:v>124.91</c:v>
                </c:pt>
                <c:pt idx="31">
                  <c:v>121.26</c:v>
                </c:pt>
                <c:pt idx="32">
                  <c:v>122.02</c:v>
                </c:pt>
                <c:pt idx="33">
                  <c:v>122.64</c:v>
                </c:pt>
                <c:pt idx="34">
                  <c:v>122.3</c:v>
                </c:pt>
                <c:pt idx="35">
                  <c:v>124.22</c:v>
                </c:pt>
                <c:pt idx="36">
                  <c:v>123.3</c:v>
                </c:pt>
                <c:pt idx="37">
                  <c:v>120.66</c:v>
                </c:pt>
                <c:pt idx="38">
                  <c:v>119.72</c:v>
                </c:pt>
                <c:pt idx="39">
                  <c:v>120.55</c:v>
                </c:pt>
                <c:pt idx="40">
                  <c:v>120.23</c:v>
                </c:pt>
                <c:pt idx="41">
                  <c:v>121.85</c:v>
                </c:pt>
                <c:pt idx="42">
                  <c:v>120.66</c:v>
                </c:pt>
                <c:pt idx="43">
                  <c:v>119.64</c:v>
                </c:pt>
                <c:pt idx="44">
                  <c:v>120.69</c:v>
                </c:pt>
                <c:pt idx="45">
                  <c:v>122.5</c:v>
                </c:pt>
                <c:pt idx="46">
                  <c:v>121.42</c:v>
                </c:pt>
                <c:pt idx="47">
                  <c:v>122.11</c:v>
                </c:pt>
                <c:pt idx="48">
                  <c:v>122.58</c:v>
                </c:pt>
                <c:pt idx="49">
                  <c:v>122.7</c:v>
                </c:pt>
                <c:pt idx="50">
                  <c:v>122.65</c:v>
                </c:pt>
                <c:pt idx="51">
                  <c:v>122.04</c:v>
                </c:pt>
                <c:pt idx="52">
                  <c:v>122.99</c:v>
                </c:pt>
                <c:pt idx="53">
                  <c:v>123.87</c:v>
                </c:pt>
                <c:pt idx="54">
                  <c:v>122.72</c:v>
                </c:pt>
                <c:pt idx="55">
                  <c:v>120.84</c:v>
                </c:pt>
                <c:pt idx="56">
                  <c:v>122.2</c:v>
                </c:pt>
                <c:pt idx="57">
                  <c:v>119.52</c:v>
                </c:pt>
                <c:pt idx="58">
                  <c:v>121.34</c:v>
                </c:pt>
                <c:pt idx="59">
                  <c:v>120.7</c:v>
                </c:pt>
                <c:pt idx="60">
                  <c:v>120.42</c:v>
                </c:pt>
                <c:pt idx="61">
                  <c:v>120.33</c:v>
                </c:pt>
                <c:pt idx="62">
                  <c:v>121.5</c:v>
                </c:pt>
                <c:pt idx="63">
                  <c:v>120.49</c:v>
                </c:pt>
                <c:pt idx="64">
                  <c:v>121.09</c:v>
                </c:pt>
                <c:pt idx="65">
                  <c:v>123.34</c:v>
                </c:pt>
                <c:pt idx="66">
                  <c:v>124.22</c:v>
                </c:pt>
                <c:pt idx="67">
                  <c:v>125.05</c:v>
                </c:pt>
                <c:pt idx="68">
                  <c:v>123.53</c:v>
                </c:pt>
                <c:pt idx="69">
                  <c:v>124.35</c:v>
                </c:pt>
                <c:pt idx="70">
                  <c:v>123.68</c:v>
                </c:pt>
                <c:pt idx="71">
                  <c:v>126.49</c:v>
                </c:pt>
                <c:pt idx="72">
                  <c:v>124.93</c:v>
                </c:pt>
                <c:pt idx="73">
                  <c:v>124.41</c:v>
                </c:pt>
                <c:pt idx="74">
                  <c:v>124.06</c:v>
                </c:pt>
                <c:pt idx="75">
                  <c:v>124.67</c:v>
                </c:pt>
                <c:pt idx="76">
                  <c:v>125.77</c:v>
                </c:pt>
                <c:pt idx="77">
                  <c:v>124.73</c:v>
                </c:pt>
                <c:pt idx="78">
                  <c:v>121.45</c:v>
                </c:pt>
                <c:pt idx="79">
                  <c:v>121.9</c:v>
                </c:pt>
                <c:pt idx="80">
                  <c:v>122.36</c:v>
                </c:pt>
                <c:pt idx="81">
                  <c:v>123.06</c:v>
                </c:pt>
                <c:pt idx="82">
                  <c:v>124.15</c:v>
                </c:pt>
                <c:pt idx="83">
                  <c:v>123.4</c:v>
                </c:pt>
                <c:pt idx="84">
                  <c:v>125.46</c:v>
                </c:pt>
                <c:pt idx="85">
                  <c:v>122.67</c:v>
                </c:pt>
                <c:pt idx="86">
                  <c:v>124.17</c:v>
                </c:pt>
                <c:pt idx="87">
                  <c:v>124.19</c:v>
                </c:pt>
                <c:pt idx="88">
                  <c:v>126.58</c:v>
                </c:pt>
                <c:pt idx="89">
                  <c:v>124.98</c:v>
                </c:pt>
                <c:pt idx="90">
                  <c:v>125.31</c:v>
                </c:pt>
                <c:pt idx="91">
                  <c:v>125.53</c:v>
                </c:pt>
                <c:pt idx="92">
                  <c:v>128.51</c:v>
                </c:pt>
                <c:pt idx="93">
                  <c:v>128.24</c:v>
                </c:pt>
                <c:pt idx="94">
                  <c:v>129.97</c:v>
                </c:pt>
                <c:pt idx="95">
                  <c:v>128.22999999999999</c:v>
                </c:pt>
                <c:pt idx="96">
                  <c:v>129.63999999999999</c:v>
                </c:pt>
                <c:pt idx="97">
                  <c:v>131.88</c:v>
                </c:pt>
                <c:pt idx="98">
                  <c:v>131.41999999999999</c:v>
                </c:pt>
                <c:pt idx="99">
                  <c:v>133.24</c:v>
                </c:pt>
                <c:pt idx="100">
                  <c:v>133.97</c:v>
                </c:pt>
                <c:pt idx="101">
                  <c:v>133.91</c:v>
                </c:pt>
                <c:pt idx="102">
                  <c:v>132.07</c:v>
                </c:pt>
                <c:pt idx="103">
                  <c:v>131.05000000000001</c:v>
                </c:pt>
                <c:pt idx="104">
                  <c:v>130.1</c:v>
                </c:pt>
                <c:pt idx="105">
                  <c:v>129.97999999999999</c:v>
                </c:pt>
                <c:pt idx="106">
                  <c:v>130.08000000000001</c:v>
                </c:pt>
                <c:pt idx="107">
                  <c:v>130.37</c:v>
                </c:pt>
                <c:pt idx="108">
                  <c:v>130.76</c:v>
                </c:pt>
                <c:pt idx="109">
                  <c:v>132.04</c:v>
                </c:pt>
                <c:pt idx="110">
                  <c:v>131.94999999999999</c:v>
                </c:pt>
                <c:pt idx="111">
                  <c:v>132.16</c:v>
                </c:pt>
                <c:pt idx="112">
                  <c:v>130.03</c:v>
                </c:pt>
                <c:pt idx="113">
                  <c:v>131.94</c:v>
                </c:pt>
                <c:pt idx="114">
                  <c:v>131.41</c:v>
                </c:pt>
                <c:pt idx="115">
                  <c:v>131.06</c:v>
                </c:pt>
                <c:pt idx="116">
                  <c:v>133.47</c:v>
                </c:pt>
                <c:pt idx="117">
                  <c:v>133.97</c:v>
                </c:pt>
                <c:pt idx="118">
                  <c:v>131.87</c:v>
                </c:pt>
                <c:pt idx="119">
                  <c:v>132.19</c:v>
                </c:pt>
                <c:pt idx="120">
                  <c:v>132.06</c:v>
                </c:pt>
                <c:pt idx="121">
                  <c:v>128.97999999999999</c:v>
                </c:pt>
                <c:pt idx="122">
                  <c:v>133.05000000000001</c:v>
                </c:pt>
                <c:pt idx="123">
                  <c:v>132.28</c:v>
                </c:pt>
                <c:pt idx="124">
                  <c:v>132.12</c:v>
                </c:pt>
                <c:pt idx="125">
                  <c:v>133.16</c:v>
                </c:pt>
                <c:pt idx="126">
                  <c:v>135.47</c:v>
                </c:pt>
                <c:pt idx="127">
                  <c:v>133.01</c:v>
                </c:pt>
                <c:pt idx="128">
                  <c:v>130.85</c:v>
                </c:pt>
                <c:pt idx="129">
                  <c:v>133.63</c:v>
                </c:pt>
                <c:pt idx="130">
                  <c:v>134.5</c:v>
                </c:pt>
                <c:pt idx="131">
                  <c:v>134.28</c:v>
                </c:pt>
                <c:pt idx="132">
                  <c:v>131.51</c:v>
                </c:pt>
                <c:pt idx="133">
                  <c:v>133.76</c:v>
                </c:pt>
                <c:pt idx="134">
                  <c:v>133.84</c:v>
                </c:pt>
                <c:pt idx="135">
                  <c:v>135</c:v>
                </c:pt>
                <c:pt idx="136">
                  <c:v>127.65</c:v>
                </c:pt>
                <c:pt idx="137">
                  <c:v>132.05000000000001</c:v>
                </c:pt>
                <c:pt idx="138">
                  <c:v>129.51</c:v>
                </c:pt>
                <c:pt idx="139">
                  <c:v>130.27000000000001</c:v>
                </c:pt>
                <c:pt idx="140">
                  <c:v>129.72999999999999</c:v>
                </c:pt>
                <c:pt idx="141">
                  <c:v>128.86000000000001</c:v>
                </c:pt>
                <c:pt idx="142">
                  <c:v>131.38</c:v>
                </c:pt>
                <c:pt idx="143">
                  <c:v>130.66999999999999</c:v>
                </c:pt>
                <c:pt idx="144">
                  <c:v>129.16</c:v>
                </c:pt>
                <c:pt idx="145">
                  <c:v>131.29</c:v>
                </c:pt>
                <c:pt idx="146">
                  <c:v>132.83000000000001</c:v>
                </c:pt>
                <c:pt idx="147">
                  <c:v>132.12</c:v>
                </c:pt>
                <c:pt idx="148">
                  <c:v>131.16</c:v>
                </c:pt>
                <c:pt idx="149">
                  <c:v>132.75</c:v>
                </c:pt>
                <c:pt idx="150">
                  <c:v>132.43</c:v>
                </c:pt>
                <c:pt idx="151">
                  <c:v>130.71</c:v>
                </c:pt>
                <c:pt idx="152">
                  <c:v>130.72999999999999</c:v>
                </c:pt>
                <c:pt idx="153">
                  <c:v>130.6</c:v>
                </c:pt>
                <c:pt idx="154">
                  <c:v>131.02000000000001</c:v>
                </c:pt>
                <c:pt idx="155">
                  <c:v>127.22</c:v>
                </c:pt>
                <c:pt idx="156">
                  <c:v>128.81</c:v>
                </c:pt>
                <c:pt idx="157">
                  <c:v>126.82</c:v>
                </c:pt>
                <c:pt idx="158">
                  <c:v>128.54</c:v>
                </c:pt>
                <c:pt idx="159">
                  <c:v>128.4</c:v>
                </c:pt>
                <c:pt idx="160">
                  <c:v>128.4</c:v>
                </c:pt>
                <c:pt idx="161">
                  <c:v>128.15</c:v>
                </c:pt>
                <c:pt idx="162">
                  <c:v>126.92</c:v>
                </c:pt>
                <c:pt idx="163">
                  <c:v>125.9</c:v>
                </c:pt>
                <c:pt idx="164">
                  <c:v>126.94</c:v>
                </c:pt>
                <c:pt idx="165">
                  <c:v>128.65</c:v>
                </c:pt>
                <c:pt idx="166">
                  <c:v>126.75</c:v>
                </c:pt>
                <c:pt idx="167">
                  <c:v>127.4</c:v>
                </c:pt>
                <c:pt idx="168">
                  <c:v>124.37</c:v>
                </c:pt>
                <c:pt idx="169">
                  <c:v>126.65</c:v>
                </c:pt>
                <c:pt idx="170">
                  <c:v>129.21</c:v>
                </c:pt>
                <c:pt idx="171">
                  <c:v>131.81</c:v>
                </c:pt>
                <c:pt idx="172">
                  <c:v>127.29</c:v>
                </c:pt>
                <c:pt idx="173">
                  <c:v>127.41</c:v>
                </c:pt>
                <c:pt idx="174">
                  <c:v>126.62</c:v>
                </c:pt>
                <c:pt idx="175">
                  <c:v>128.19999999999999</c:v>
                </c:pt>
                <c:pt idx="176">
                  <c:v>129.99</c:v>
                </c:pt>
                <c:pt idx="177">
                  <c:v>128.15</c:v>
                </c:pt>
                <c:pt idx="178">
                  <c:v>128.75</c:v>
                </c:pt>
                <c:pt idx="179">
                  <c:v>131</c:v>
                </c:pt>
                <c:pt idx="180">
                  <c:v>131.09</c:v>
                </c:pt>
                <c:pt idx="181">
                  <c:v>130.77000000000001</c:v>
                </c:pt>
                <c:pt idx="182">
                  <c:v>129.26</c:v>
                </c:pt>
                <c:pt idx="183">
                  <c:v>131.57</c:v>
                </c:pt>
                <c:pt idx="184">
                  <c:v>131.21</c:v>
                </c:pt>
                <c:pt idx="185">
                  <c:v>128.97</c:v>
                </c:pt>
                <c:pt idx="186">
                  <c:v>127.49</c:v>
                </c:pt>
                <c:pt idx="187">
                  <c:v>130.52000000000001</c:v>
                </c:pt>
                <c:pt idx="188">
                  <c:v>129.07</c:v>
                </c:pt>
                <c:pt idx="189">
                  <c:v>125.15</c:v>
                </c:pt>
                <c:pt idx="190">
                  <c:v>127.21</c:v>
                </c:pt>
                <c:pt idx="191">
                  <c:v>130.55000000000001</c:v>
                </c:pt>
                <c:pt idx="192">
                  <c:v>128.22999999999999</c:v>
                </c:pt>
                <c:pt idx="193">
                  <c:v>126.7</c:v>
                </c:pt>
                <c:pt idx="194">
                  <c:v>127.95</c:v>
                </c:pt>
                <c:pt idx="195">
                  <c:v>131.62</c:v>
                </c:pt>
                <c:pt idx="196">
                  <c:v>130.31</c:v>
                </c:pt>
                <c:pt idx="197">
                  <c:v>130.49</c:v>
                </c:pt>
                <c:pt idx="198">
                  <c:v>131.72</c:v>
                </c:pt>
                <c:pt idx="199">
                  <c:v>136.49</c:v>
                </c:pt>
                <c:pt idx="200">
                  <c:v>134.85</c:v>
                </c:pt>
                <c:pt idx="201">
                  <c:v>132.85</c:v>
                </c:pt>
                <c:pt idx="202">
                  <c:v>132.28</c:v>
                </c:pt>
                <c:pt idx="203">
                  <c:v>135.03</c:v>
                </c:pt>
                <c:pt idx="204">
                  <c:v>134.83000000000001</c:v>
                </c:pt>
                <c:pt idx="205">
                  <c:v>132</c:v>
                </c:pt>
                <c:pt idx="206">
                  <c:v>132.85</c:v>
                </c:pt>
                <c:pt idx="207">
                  <c:v>132.26</c:v>
                </c:pt>
                <c:pt idx="208">
                  <c:v>134.13999999999999</c:v>
                </c:pt>
                <c:pt idx="209">
                  <c:v>135.63999999999999</c:v>
                </c:pt>
                <c:pt idx="210">
                  <c:v>135.66</c:v>
                </c:pt>
                <c:pt idx="211">
                  <c:v>133.72</c:v>
                </c:pt>
                <c:pt idx="212">
                  <c:v>127.27</c:v>
                </c:pt>
                <c:pt idx="213">
                  <c:v>129.30000000000001</c:v>
                </c:pt>
                <c:pt idx="214">
                  <c:v>128.52000000000001</c:v>
                </c:pt>
                <c:pt idx="215">
                  <c:v>131.72999999999999</c:v>
                </c:pt>
                <c:pt idx="216">
                  <c:v>130.91999999999999</c:v>
                </c:pt>
                <c:pt idx="217">
                  <c:v>130.15</c:v>
                </c:pt>
                <c:pt idx="218">
                  <c:v>128.97</c:v>
                </c:pt>
                <c:pt idx="219">
                  <c:v>131.34</c:v>
                </c:pt>
                <c:pt idx="220">
                  <c:v>128.88999999999999</c:v>
                </c:pt>
                <c:pt idx="221">
                  <c:v>129.25</c:v>
                </c:pt>
                <c:pt idx="222">
                  <c:v>130.76</c:v>
                </c:pt>
                <c:pt idx="223">
                  <c:v>127</c:v>
                </c:pt>
                <c:pt idx="224">
                  <c:v>128.1</c:v>
                </c:pt>
                <c:pt idx="225">
                  <c:v>126.26</c:v>
                </c:pt>
                <c:pt idx="226">
                  <c:v>126.81</c:v>
                </c:pt>
                <c:pt idx="227">
                  <c:v>127.61</c:v>
                </c:pt>
                <c:pt idx="228">
                  <c:v>126.87</c:v>
                </c:pt>
                <c:pt idx="229">
                  <c:v>127.46</c:v>
                </c:pt>
                <c:pt idx="230">
                  <c:v>132.28</c:v>
                </c:pt>
                <c:pt idx="231">
                  <c:v>132.66</c:v>
                </c:pt>
                <c:pt idx="232">
                  <c:v>133.02000000000001</c:v>
                </c:pt>
                <c:pt idx="233">
                  <c:v>128.72</c:v>
                </c:pt>
                <c:pt idx="234">
                  <c:v>130.86000000000001</c:v>
                </c:pt>
                <c:pt idx="235">
                  <c:v>128</c:v>
                </c:pt>
                <c:pt idx="236">
                  <c:v>127.22</c:v>
                </c:pt>
                <c:pt idx="237">
                  <c:v>127.02</c:v>
                </c:pt>
                <c:pt idx="238">
                  <c:v>127.3</c:v>
                </c:pt>
                <c:pt idx="239">
                  <c:v>126.78</c:v>
                </c:pt>
                <c:pt idx="240">
                  <c:v>129.08000000000001</c:v>
                </c:pt>
                <c:pt idx="241">
                  <c:v>127.01</c:v>
                </c:pt>
                <c:pt idx="242">
                  <c:v>128.12</c:v>
                </c:pt>
                <c:pt idx="243">
                  <c:v>127.5</c:v>
                </c:pt>
                <c:pt idx="244">
                  <c:v>129.36000000000001</c:v>
                </c:pt>
                <c:pt idx="245">
                  <c:v>123.6</c:v>
                </c:pt>
                <c:pt idx="246">
                  <c:v>126.22</c:v>
                </c:pt>
                <c:pt idx="247">
                  <c:v>127.96</c:v>
                </c:pt>
                <c:pt idx="248">
                  <c:v>125.75</c:v>
                </c:pt>
                <c:pt idx="249">
                  <c:v>124.58</c:v>
                </c:pt>
                <c:pt idx="250">
                  <c:v>125.37</c:v>
                </c:pt>
                <c:pt idx="251">
                  <c:v>126.64</c:v>
                </c:pt>
                <c:pt idx="252">
                  <c:v>125.78</c:v>
                </c:pt>
                <c:pt idx="253">
                  <c:v>125.79</c:v>
                </c:pt>
                <c:pt idx="254">
                  <c:v>125.94</c:v>
                </c:pt>
                <c:pt idx="255">
                  <c:v>125.32</c:v>
                </c:pt>
                <c:pt idx="256">
                  <c:v>125</c:v>
                </c:pt>
                <c:pt idx="257">
                  <c:v>124.6</c:v>
                </c:pt>
                <c:pt idx="258">
                  <c:v>126.51</c:v>
                </c:pt>
                <c:pt idx="259">
                  <c:v>125.72</c:v>
                </c:pt>
                <c:pt idx="260">
                  <c:v>124.09</c:v>
                </c:pt>
                <c:pt idx="261">
                  <c:v>124.69</c:v>
                </c:pt>
                <c:pt idx="262">
                  <c:v>126.82</c:v>
                </c:pt>
                <c:pt idx="263">
                  <c:v>124.64</c:v>
                </c:pt>
                <c:pt idx="264">
                  <c:v>126.02</c:v>
                </c:pt>
                <c:pt idx="265">
                  <c:v>125.2</c:v>
                </c:pt>
                <c:pt idx="266">
                  <c:v>124.75</c:v>
                </c:pt>
                <c:pt idx="267">
                  <c:v>124.61</c:v>
                </c:pt>
                <c:pt idx="268">
                  <c:v>125.61</c:v>
                </c:pt>
                <c:pt idx="269">
                  <c:v>122.12</c:v>
                </c:pt>
                <c:pt idx="270">
                  <c:v>125.44</c:v>
                </c:pt>
                <c:pt idx="271">
                  <c:v>126.54</c:v>
                </c:pt>
                <c:pt idx="272">
                  <c:v>125.36</c:v>
                </c:pt>
                <c:pt idx="273">
                  <c:v>125.15</c:v>
                </c:pt>
                <c:pt idx="274">
                  <c:v>125.14</c:v>
                </c:pt>
                <c:pt idx="275">
                  <c:v>126.66</c:v>
                </c:pt>
                <c:pt idx="276">
                  <c:v>126.73</c:v>
                </c:pt>
                <c:pt idx="277">
                  <c:v>121.58</c:v>
                </c:pt>
                <c:pt idx="278">
                  <c:v>119.64</c:v>
                </c:pt>
                <c:pt idx="279">
                  <c:v>122.84</c:v>
                </c:pt>
                <c:pt idx="280">
                  <c:v>126.15</c:v>
                </c:pt>
                <c:pt idx="281">
                  <c:v>126.28</c:v>
                </c:pt>
                <c:pt idx="282">
                  <c:v>124.9</c:v>
                </c:pt>
                <c:pt idx="283">
                  <c:v>126.48</c:v>
                </c:pt>
                <c:pt idx="284">
                  <c:v>125.04</c:v>
                </c:pt>
                <c:pt idx="285">
                  <c:v>121.11</c:v>
                </c:pt>
                <c:pt idx="286">
                  <c:v>124.36</c:v>
                </c:pt>
                <c:pt idx="287">
                  <c:v>125.29</c:v>
                </c:pt>
                <c:pt idx="288">
                  <c:v>121.24</c:v>
                </c:pt>
                <c:pt idx="289">
                  <c:v>120.53</c:v>
                </c:pt>
                <c:pt idx="290">
                  <c:v>126.2</c:v>
                </c:pt>
                <c:pt idx="291">
                  <c:v>124.14</c:v>
                </c:pt>
                <c:pt idx="292">
                  <c:v>126.73</c:v>
                </c:pt>
                <c:pt idx="293">
                  <c:v>128.43</c:v>
                </c:pt>
                <c:pt idx="294">
                  <c:v>125.02</c:v>
                </c:pt>
                <c:pt idx="295">
                  <c:v>124.82</c:v>
                </c:pt>
                <c:pt idx="296">
                  <c:v>126.18</c:v>
                </c:pt>
                <c:pt idx="297">
                  <c:v>126.26</c:v>
                </c:pt>
                <c:pt idx="298">
                  <c:v>123.65</c:v>
                </c:pt>
                <c:pt idx="299">
                  <c:v>122.17</c:v>
                </c:pt>
                <c:pt idx="300">
                  <c:v>122.17</c:v>
                </c:pt>
                <c:pt idx="301">
                  <c:v>120.81</c:v>
                </c:pt>
                <c:pt idx="302">
                  <c:v>120.21</c:v>
                </c:pt>
                <c:pt idx="303">
                  <c:v>120.89</c:v>
                </c:pt>
                <c:pt idx="304">
                  <c:v>124.84</c:v>
                </c:pt>
                <c:pt idx="305">
                  <c:v>121.14</c:v>
                </c:pt>
                <c:pt idx="306">
                  <c:v>122</c:v>
                </c:pt>
                <c:pt idx="307">
                  <c:v>123.96</c:v>
                </c:pt>
                <c:pt idx="308">
                  <c:v>122.25</c:v>
                </c:pt>
                <c:pt idx="309">
                  <c:v>121.66</c:v>
                </c:pt>
                <c:pt idx="310">
                  <c:v>121.55</c:v>
                </c:pt>
                <c:pt idx="311">
                  <c:v>122.77</c:v>
                </c:pt>
                <c:pt idx="312">
                  <c:v>124.95</c:v>
                </c:pt>
                <c:pt idx="313">
                  <c:v>126.01</c:v>
                </c:pt>
                <c:pt idx="314">
                  <c:v>130.80000000000001</c:v>
                </c:pt>
                <c:pt idx="315">
                  <c:v>131.57</c:v>
                </c:pt>
                <c:pt idx="316">
                  <c:v>129.28</c:v>
                </c:pt>
                <c:pt idx="317">
                  <c:v>129.07</c:v>
                </c:pt>
                <c:pt idx="318">
                  <c:v>127.57</c:v>
                </c:pt>
                <c:pt idx="319">
                  <c:v>129.24</c:v>
                </c:pt>
                <c:pt idx="320">
                  <c:v>128.52000000000001</c:v>
                </c:pt>
                <c:pt idx="321">
                  <c:v>124.37</c:v>
                </c:pt>
                <c:pt idx="322">
                  <c:v>126.06</c:v>
                </c:pt>
                <c:pt idx="323">
                  <c:v>125.14</c:v>
                </c:pt>
                <c:pt idx="324">
                  <c:v>126.25</c:v>
                </c:pt>
                <c:pt idx="325">
                  <c:v>126.45</c:v>
                </c:pt>
                <c:pt idx="326">
                  <c:v>128.27000000000001</c:v>
                </c:pt>
                <c:pt idx="327">
                  <c:v>128.72999999999999</c:v>
                </c:pt>
                <c:pt idx="328">
                  <c:v>127.26</c:v>
                </c:pt>
                <c:pt idx="329">
                  <c:v>126.49</c:v>
                </c:pt>
                <c:pt idx="330">
                  <c:v>128.4</c:v>
                </c:pt>
                <c:pt idx="331">
                  <c:v>127.12</c:v>
                </c:pt>
                <c:pt idx="332">
                  <c:v>128.4</c:v>
                </c:pt>
                <c:pt idx="333">
                  <c:v>125.34</c:v>
                </c:pt>
                <c:pt idx="334">
                  <c:v>126.5</c:v>
                </c:pt>
                <c:pt idx="335">
                  <c:v>127.02</c:v>
                </c:pt>
                <c:pt idx="336">
                  <c:v>129.41</c:v>
                </c:pt>
                <c:pt idx="337">
                  <c:v>127.82</c:v>
                </c:pt>
                <c:pt idx="338">
                  <c:v>128.94999999999999</c:v>
                </c:pt>
                <c:pt idx="339">
                  <c:v>131.76</c:v>
                </c:pt>
                <c:pt idx="340">
                  <c:v>128.97</c:v>
                </c:pt>
                <c:pt idx="341">
                  <c:v>128.65</c:v>
                </c:pt>
                <c:pt idx="342">
                  <c:v>128.76</c:v>
                </c:pt>
                <c:pt idx="343">
                  <c:v>131.07</c:v>
                </c:pt>
                <c:pt idx="344">
                  <c:v>126.88</c:v>
                </c:pt>
                <c:pt idx="345">
                  <c:v>129.09</c:v>
                </c:pt>
                <c:pt idx="346">
                  <c:v>129.36000000000001</c:v>
                </c:pt>
                <c:pt idx="347">
                  <c:v>128.43</c:v>
                </c:pt>
                <c:pt idx="348">
                  <c:v>128.47</c:v>
                </c:pt>
                <c:pt idx="349">
                  <c:v>128.86000000000001</c:v>
                </c:pt>
                <c:pt idx="350">
                  <c:v>127.44</c:v>
                </c:pt>
                <c:pt idx="351">
                  <c:v>125.41</c:v>
                </c:pt>
                <c:pt idx="352">
                  <c:v>127.3</c:v>
                </c:pt>
                <c:pt idx="353">
                  <c:v>130.07</c:v>
                </c:pt>
                <c:pt idx="354">
                  <c:v>128.21</c:v>
                </c:pt>
                <c:pt idx="355">
                  <c:v>126.7</c:v>
                </c:pt>
                <c:pt idx="356">
                  <c:v>128.35</c:v>
                </c:pt>
                <c:pt idx="357">
                  <c:v>128.49</c:v>
                </c:pt>
                <c:pt idx="358">
                  <c:v>126.99</c:v>
                </c:pt>
                <c:pt idx="359">
                  <c:v>126.42</c:v>
                </c:pt>
                <c:pt idx="360">
                  <c:v>126.86</c:v>
                </c:pt>
                <c:pt idx="361">
                  <c:v>129.69</c:v>
                </c:pt>
                <c:pt idx="362">
                  <c:v>126.6</c:v>
                </c:pt>
                <c:pt idx="363">
                  <c:v>126.91</c:v>
                </c:pt>
                <c:pt idx="364">
                  <c:v>126.34</c:v>
                </c:pt>
                <c:pt idx="365">
                  <c:v>127.35</c:v>
                </c:pt>
                <c:pt idx="366">
                  <c:v>128.37</c:v>
                </c:pt>
                <c:pt idx="367">
                  <c:v>125.67</c:v>
                </c:pt>
                <c:pt idx="368">
                  <c:v>128.01</c:v>
                </c:pt>
                <c:pt idx="369">
                  <c:v>126.65</c:v>
                </c:pt>
                <c:pt idx="370">
                  <c:v>126.01</c:v>
                </c:pt>
                <c:pt idx="371">
                  <c:v>126.81</c:v>
                </c:pt>
                <c:pt idx="372">
                  <c:v>124.24</c:v>
                </c:pt>
                <c:pt idx="373">
                  <c:v>125.8</c:v>
                </c:pt>
                <c:pt idx="374">
                  <c:v>124.52</c:v>
                </c:pt>
                <c:pt idx="375">
                  <c:v>124.38</c:v>
                </c:pt>
                <c:pt idx="376">
                  <c:v>125.09</c:v>
                </c:pt>
                <c:pt idx="377">
                  <c:v>124.47</c:v>
                </c:pt>
                <c:pt idx="378">
                  <c:v>126.58</c:v>
                </c:pt>
                <c:pt idx="379">
                  <c:v>125.6</c:v>
                </c:pt>
                <c:pt idx="380">
                  <c:v>125.56</c:v>
                </c:pt>
                <c:pt idx="381">
                  <c:v>127.54</c:v>
                </c:pt>
                <c:pt idx="382">
                  <c:v>124.28</c:v>
                </c:pt>
                <c:pt idx="383">
                  <c:v>124.15</c:v>
                </c:pt>
                <c:pt idx="384">
                  <c:v>123.17</c:v>
                </c:pt>
                <c:pt idx="385">
                  <c:v>122.49</c:v>
                </c:pt>
                <c:pt idx="386">
                  <c:v>123.03</c:v>
                </c:pt>
                <c:pt idx="387">
                  <c:v>123.12</c:v>
                </c:pt>
                <c:pt idx="388">
                  <c:v>125.23</c:v>
                </c:pt>
                <c:pt idx="389">
                  <c:v>125.06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E72-F84C-A8BD-AD5CA330BCCA}"/>
            </c:ext>
          </c:extLst>
        </c:ser>
        <c:ser>
          <c:idx val="5"/>
          <c:order val="5"/>
          <c:tx>
            <c:strRef>
              <c:f>M_Table!$H$1</c:f>
              <c:strCache>
                <c:ptCount val="1"/>
                <c:pt idx="0">
                  <c:v>9R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M_Table!$H$2:$H$391</c:f>
              <c:numCache>
                <c:formatCode>General</c:formatCode>
                <c:ptCount val="390"/>
                <c:pt idx="0">
                  <c:v>144.44</c:v>
                </c:pt>
                <c:pt idx="1">
                  <c:v>144.99</c:v>
                </c:pt>
                <c:pt idx="2">
                  <c:v>144.44999999999999</c:v>
                </c:pt>
                <c:pt idx="3">
                  <c:v>143.44999999999999</c:v>
                </c:pt>
                <c:pt idx="4">
                  <c:v>143.88999999999999</c:v>
                </c:pt>
                <c:pt idx="5">
                  <c:v>142.44999999999999</c:v>
                </c:pt>
                <c:pt idx="6">
                  <c:v>142.66</c:v>
                </c:pt>
                <c:pt idx="7">
                  <c:v>144.53</c:v>
                </c:pt>
                <c:pt idx="8">
                  <c:v>142.16</c:v>
                </c:pt>
                <c:pt idx="9">
                  <c:v>142.47</c:v>
                </c:pt>
                <c:pt idx="10">
                  <c:v>144.58000000000001</c:v>
                </c:pt>
                <c:pt idx="11">
                  <c:v>145.22999999999999</c:v>
                </c:pt>
                <c:pt idx="12">
                  <c:v>145.47999999999999</c:v>
                </c:pt>
                <c:pt idx="13">
                  <c:v>142.97999999999999</c:v>
                </c:pt>
                <c:pt idx="14">
                  <c:v>135.24</c:v>
                </c:pt>
                <c:pt idx="15">
                  <c:v>141.84</c:v>
                </c:pt>
                <c:pt idx="16">
                  <c:v>143.24</c:v>
                </c:pt>
                <c:pt idx="17">
                  <c:v>142.24</c:v>
                </c:pt>
                <c:pt idx="18">
                  <c:v>143.71</c:v>
                </c:pt>
                <c:pt idx="19">
                  <c:v>141.31</c:v>
                </c:pt>
                <c:pt idx="20">
                  <c:v>143.43</c:v>
                </c:pt>
                <c:pt idx="21">
                  <c:v>142.15</c:v>
                </c:pt>
                <c:pt idx="22">
                  <c:v>140.88</c:v>
                </c:pt>
                <c:pt idx="23">
                  <c:v>141.37</c:v>
                </c:pt>
                <c:pt idx="24">
                  <c:v>139.01</c:v>
                </c:pt>
                <c:pt idx="25">
                  <c:v>140.56</c:v>
                </c:pt>
                <c:pt idx="26">
                  <c:v>140.55000000000001</c:v>
                </c:pt>
                <c:pt idx="27">
                  <c:v>142.02000000000001</c:v>
                </c:pt>
                <c:pt idx="28">
                  <c:v>140.53</c:v>
                </c:pt>
                <c:pt idx="29">
                  <c:v>138.75</c:v>
                </c:pt>
                <c:pt idx="30">
                  <c:v>139.05000000000001</c:v>
                </c:pt>
                <c:pt idx="31">
                  <c:v>136.6</c:v>
                </c:pt>
                <c:pt idx="32">
                  <c:v>138.51</c:v>
                </c:pt>
                <c:pt idx="33">
                  <c:v>138.9</c:v>
                </c:pt>
                <c:pt idx="34">
                  <c:v>139.11000000000001</c:v>
                </c:pt>
                <c:pt idx="35">
                  <c:v>140.41999999999999</c:v>
                </c:pt>
                <c:pt idx="36">
                  <c:v>139.37</c:v>
                </c:pt>
                <c:pt idx="37">
                  <c:v>134.79</c:v>
                </c:pt>
                <c:pt idx="38">
                  <c:v>133.85</c:v>
                </c:pt>
                <c:pt idx="39">
                  <c:v>135.5</c:v>
                </c:pt>
                <c:pt idx="40">
                  <c:v>135.02000000000001</c:v>
                </c:pt>
                <c:pt idx="41">
                  <c:v>135.86000000000001</c:v>
                </c:pt>
                <c:pt idx="42">
                  <c:v>135.52000000000001</c:v>
                </c:pt>
                <c:pt idx="43">
                  <c:v>134.94</c:v>
                </c:pt>
                <c:pt idx="44">
                  <c:v>137.88999999999999</c:v>
                </c:pt>
                <c:pt idx="45">
                  <c:v>138.19</c:v>
                </c:pt>
                <c:pt idx="46">
                  <c:v>136.16999999999999</c:v>
                </c:pt>
                <c:pt idx="47">
                  <c:v>137.28</c:v>
                </c:pt>
                <c:pt idx="48">
                  <c:v>138.13</c:v>
                </c:pt>
                <c:pt idx="49">
                  <c:v>137.16999999999999</c:v>
                </c:pt>
                <c:pt idx="50">
                  <c:v>138.19999999999999</c:v>
                </c:pt>
                <c:pt idx="51">
                  <c:v>136.57</c:v>
                </c:pt>
                <c:pt idx="52">
                  <c:v>138.11000000000001</c:v>
                </c:pt>
                <c:pt idx="53">
                  <c:v>139.19999999999999</c:v>
                </c:pt>
                <c:pt idx="54">
                  <c:v>139.15</c:v>
                </c:pt>
                <c:pt idx="55">
                  <c:v>136.31</c:v>
                </c:pt>
                <c:pt idx="56">
                  <c:v>138.07</c:v>
                </c:pt>
                <c:pt idx="57">
                  <c:v>133.25</c:v>
                </c:pt>
                <c:pt idx="58">
                  <c:v>135.05000000000001</c:v>
                </c:pt>
                <c:pt idx="59">
                  <c:v>135.55000000000001</c:v>
                </c:pt>
                <c:pt idx="60">
                  <c:v>134.9</c:v>
                </c:pt>
                <c:pt idx="61">
                  <c:v>134.46</c:v>
                </c:pt>
                <c:pt idx="62">
                  <c:v>136.33000000000001</c:v>
                </c:pt>
                <c:pt idx="63">
                  <c:v>134.44</c:v>
                </c:pt>
                <c:pt idx="64">
                  <c:v>136.16</c:v>
                </c:pt>
                <c:pt idx="65">
                  <c:v>137.26</c:v>
                </c:pt>
                <c:pt idx="66">
                  <c:v>138.4</c:v>
                </c:pt>
                <c:pt idx="67">
                  <c:v>136.32</c:v>
                </c:pt>
                <c:pt idx="68">
                  <c:v>135.76</c:v>
                </c:pt>
                <c:pt idx="69">
                  <c:v>136.63</c:v>
                </c:pt>
                <c:pt idx="70">
                  <c:v>137.53</c:v>
                </c:pt>
                <c:pt idx="71">
                  <c:v>139.47</c:v>
                </c:pt>
                <c:pt idx="72">
                  <c:v>138.85</c:v>
                </c:pt>
                <c:pt idx="73">
                  <c:v>138.38</c:v>
                </c:pt>
                <c:pt idx="74">
                  <c:v>136.1</c:v>
                </c:pt>
                <c:pt idx="75">
                  <c:v>138.37</c:v>
                </c:pt>
                <c:pt idx="76">
                  <c:v>138.12</c:v>
                </c:pt>
                <c:pt idx="77">
                  <c:v>136.04</c:v>
                </c:pt>
                <c:pt idx="78">
                  <c:v>132.97999999999999</c:v>
                </c:pt>
                <c:pt idx="79">
                  <c:v>132.81</c:v>
                </c:pt>
                <c:pt idx="80">
                  <c:v>134.16</c:v>
                </c:pt>
                <c:pt idx="81">
                  <c:v>135.55000000000001</c:v>
                </c:pt>
                <c:pt idx="82">
                  <c:v>136.69</c:v>
                </c:pt>
                <c:pt idx="83">
                  <c:v>137.07</c:v>
                </c:pt>
                <c:pt idx="84">
                  <c:v>137.31</c:v>
                </c:pt>
                <c:pt idx="85">
                  <c:v>135.30000000000001</c:v>
                </c:pt>
                <c:pt idx="86">
                  <c:v>135.88</c:v>
                </c:pt>
                <c:pt idx="87">
                  <c:v>136.81</c:v>
                </c:pt>
                <c:pt idx="88">
                  <c:v>137.72999999999999</c:v>
                </c:pt>
                <c:pt idx="89">
                  <c:v>137.03</c:v>
                </c:pt>
                <c:pt idx="90">
                  <c:v>137.07</c:v>
                </c:pt>
                <c:pt idx="91">
                  <c:v>135.5</c:v>
                </c:pt>
                <c:pt idx="92">
                  <c:v>137.06</c:v>
                </c:pt>
                <c:pt idx="93">
                  <c:v>138.52000000000001</c:v>
                </c:pt>
                <c:pt idx="94">
                  <c:v>139.63</c:v>
                </c:pt>
                <c:pt idx="95">
                  <c:v>138.59</c:v>
                </c:pt>
                <c:pt idx="96">
                  <c:v>140.63999999999999</c:v>
                </c:pt>
                <c:pt idx="97">
                  <c:v>141.62</c:v>
                </c:pt>
                <c:pt idx="98">
                  <c:v>139.13999999999999</c:v>
                </c:pt>
                <c:pt idx="99">
                  <c:v>142.65</c:v>
                </c:pt>
                <c:pt idx="100">
                  <c:v>144.04</c:v>
                </c:pt>
                <c:pt idx="101">
                  <c:v>142.86000000000001</c:v>
                </c:pt>
                <c:pt idx="102">
                  <c:v>141.05000000000001</c:v>
                </c:pt>
                <c:pt idx="103">
                  <c:v>140.79</c:v>
                </c:pt>
                <c:pt idx="104">
                  <c:v>139.12</c:v>
                </c:pt>
                <c:pt idx="105">
                  <c:v>140.69999999999999</c:v>
                </c:pt>
                <c:pt idx="106">
                  <c:v>138.63</c:v>
                </c:pt>
                <c:pt idx="107">
                  <c:v>139.55000000000001</c:v>
                </c:pt>
                <c:pt idx="108">
                  <c:v>138.34</c:v>
                </c:pt>
                <c:pt idx="109">
                  <c:v>141.26</c:v>
                </c:pt>
                <c:pt idx="110">
                  <c:v>140.88</c:v>
                </c:pt>
                <c:pt idx="111">
                  <c:v>140.94999999999999</c:v>
                </c:pt>
                <c:pt idx="112">
                  <c:v>137.6</c:v>
                </c:pt>
                <c:pt idx="113">
                  <c:v>138.88999999999999</c:v>
                </c:pt>
                <c:pt idx="114">
                  <c:v>141.44999999999999</c:v>
                </c:pt>
                <c:pt idx="115">
                  <c:v>140.57</c:v>
                </c:pt>
                <c:pt idx="116">
                  <c:v>143.12</c:v>
                </c:pt>
                <c:pt idx="117">
                  <c:v>143.01</c:v>
                </c:pt>
                <c:pt idx="118">
                  <c:v>139.78</c:v>
                </c:pt>
                <c:pt idx="119">
                  <c:v>141.24</c:v>
                </c:pt>
                <c:pt idx="120">
                  <c:v>141.1</c:v>
                </c:pt>
                <c:pt idx="121">
                  <c:v>136.31</c:v>
                </c:pt>
                <c:pt idx="122">
                  <c:v>141.19999999999999</c:v>
                </c:pt>
                <c:pt idx="123">
                  <c:v>140.22</c:v>
                </c:pt>
                <c:pt idx="124">
                  <c:v>138.87</c:v>
                </c:pt>
                <c:pt idx="125">
                  <c:v>140.71</c:v>
                </c:pt>
                <c:pt idx="126">
                  <c:v>142.81</c:v>
                </c:pt>
                <c:pt idx="127">
                  <c:v>138.71</c:v>
                </c:pt>
                <c:pt idx="128">
                  <c:v>137.22</c:v>
                </c:pt>
                <c:pt idx="129">
                  <c:v>139.55000000000001</c:v>
                </c:pt>
                <c:pt idx="130">
                  <c:v>140.71</c:v>
                </c:pt>
                <c:pt idx="131">
                  <c:v>142.47</c:v>
                </c:pt>
                <c:pt idx="132">
                  <c:v>140.75</c:v>
                </c:pt>
                <c:pt idx="133">
                  <c:v>141.91</c:v>
                </c:pt>
                <c:pt idx="134">
                  <c:v>141.52000000000001</c:v>
                </c:pt>
                <c:pt idx="135">
                  <c:v>141.59</c:v>
                </c:pt>
                <c:pt idx="136">
                  <c:v>139.69999999999999</c:v>
                </c:pt>
                <c:pt idx="137">
                  <c:v>140.12</c:v>
                </c:pt>
                <c:pt idx="138">
                  <c:v>139.03</c:v>
                </c:pt>
                <c:pt idx="139">
                  <c:v>142.02000000000001</c:v>
                </c:pt>
                <c:pt idx="140">
                  <c:v>141.03</c:v>
                </c:pt>
                <c:pt idx="141">
                  <c:v>139.63</c:v>
                </c:pt>
                <c:pt idx="142">
                  <c:v>140.71</c:v>
                </c:pt>
                <c:pt idx="143">
                  <c:v>139.80000000000001</c:v>
                </c:pt>
                <c:pt idx="144">
                  <c:v>138.6</c:v>
                </c:pt>
                <c:pt idx="145">
                  <c:v>139.35</c:v>
                </c:pt>
                <c:pt idx="146">
                  <c:v>141.05000000000001</c:v>
                </c:pt>
                <c:pt idx="147">
                  <c:v>141.19999999999999</c:v>
                </c:pt>
                <c:pt idx="148">
                  <c:v>140.22</c:v>
                </c:pt>
                <c:pt idx="149">
                  <c:v>141.41999999999999</c:v>
                </c:pt>
                <c:pt idx="150">
                  <c:v>143.35</c:v>
                </c:pt>
                <c:pt idx="151">
                  <c:v>142.16</c:v>
                </c:pt>
                <c:pt idx="152">
                  <c:v>141.72</c:v>
                </c:pt>
                <c:pt idx="153">
                  <c:v>140.84</c:v>
                </c:pt>
                <c:pt idx="154">
                  <c:v>142.02000000000001</c:v>
                </c:pt>
                <c:pt idx="155">
                  <c:v>140.29</c:v>
                </c:pt>
                <c:pt idx="156">
                  <c:v>140.44999999999999</c:v>
                </c:pt>
                <c:pt idx="157">
                  <c:v>137.69</c:v>
                </c:pt>
                <c:pt idx="158">
                  <c:v>141.19</c:v>
                </c:pt>
                <c:pt idx="159">
                  <c:v>141.87</c:v>
                </c:pt>
                <c:pt idx="160">
                  <c:v>141.37</c:v>
                </c:pt>
                <c:pt idx="161">
                  <c:v>137.91999999999999</c:v>
                </c:pt>
                <c:pt idx="162">
                  <c:v>138.38999999999999</c:v>
                </c:pt>
                <c:pt idx="163">
                  <c:v>139.07</c:v>
                </c:pt>
                <c:pt idx="164">
                  <c:v>139.16999999999999</c:v>
                </c:pt>
                <c:pt idx="165">
                  <c:v>138.76</c:v>
                </c:pt>
                <c:pt idx="166">
                  <c:v>140.02000000000001</c:v>
                </c:pt>
                <c:pt idx="167">
                  <c:v>140.53</c:v>
                </c:pt>
                <c:pt idx="168">
                  <c:v>136.11000000000001</c:v>
                </c:pt>
                <c:pt idx="169">
                  <c:v>137.44</c:v>
                </c:pt>
                <c:pt idx="170">
                  <c:v>138.91</c:v>
                </c:pt>
                <c:pt idx="171">
                  <c:v>140.38999999999999</c:v>
                </c:pt>
                <c:pt idx="172">
                  <c:v>138.34</c:v>
                </c:pt>
                <c:pt idx="173">
                  <c:v>137.19</c:v>
                </c:pt>
                <c:pt idx="174">
                  <c:v>135.88</c:v>
                </c:pt>
                <c:pt idx="175">
                  <c:v>137.59</c:v>
                </c:pt>
                <c:pt idx="176">
                  <c:v>139.16999999999999</c:v>
                </c:pt>
                <c:pt idx="177">
                  <c:v>136.34</c:v>
                </c:pt>
                <c:pt idx="178">
                  <c:v>136.87</c:v>
                </c:pt>
                <c:pt idx="179">
                  <c:v>139.65</c:v>
                </c:pt>
                <c:pt idx="180">
                  <c:v>138.78</c:v>
                </c:pt>
                <c:pt idx="181">
                  <c:v>138.83000000000001</c:v>
                </c:pt>
                <c:pt idx="182">
                  <c:v>137.06</c:v>
                </c:pt>
                <c:pt idx="183">
                  <c:v>139.72</c:v>
                </c:pt>
                <c:pt idx="184">
                  <c:v>139.06</c:v>
                </c:pt>
                <c:pt idx="185">
                  <c:v>136.59</c:v>
                </c:pt>
                <c:pt idx="186">
                  <c:v>133.91999999999999</c:v>
                </c:pt>
                <c:pt idx="187">
                  <c:v>136.94</c:v>
                </c:pt>
                <c:pt idx="188">
                  <c:v>137.44</c:v>
                </c:pt>
                <c:pt idx="189">
                  <c:v>134.22999999999999</c:v>
                </c:pt>
                <c:pt idx="190">
                  <c:v>134.44</c:v>
                </c:pt>
                <c:pt idx="191">
                  <c:v>138.94</c:v>
                </c:pt>
                <c:pt idx="192">
                  <c:v>137.1</c:v>
                </c:pt>
                <c:pt idx="193">
                  <c:v>137.09</c:v>
                </c:pt>
                <c:pt idx="194">
                  <c:v>137.61000000000001</c:v>
                </c:pt>
                <c:pt idx="195">
                  <c:v>139.07</c:v>
                </c:pt>
                <c:pt idx="196">
                  <c:v>138.85</c:v>
                </c:pt>
                <c:pt idx="197">
                  <c:v>139.33000000000001</c:v>
                </c:pt>
                <c:pt idx="198">
                  <c:v>139.19999999999999</c:v>
                </c:pt>
                <c:pt idx="199">
                  <c:v>145.19</c:v>
                </c:pt>
                <c:pt idx="200">
                  <c:v>142.38999999999999</c:v>
                </c:pt>
                <c:pt idx="201">
                  <c:v>140.69999999999999</c:v>
                </c:pt>
                <c:pt idx="202">
                  <c:v>140.9</c:v>
                </c:pt>
                <c:pt idx="203">
                  <c:v>143.72999999999999</c:v>
                </c:pt>
                <c:pt idx="204">
                  <c:v>143.94999999999999</c:v>
                </c:pt>
                <c:pt idx="205">
                  <c:v>139.69</c:v>
                </c:pt>
                <c:pt idx="206">
                  <c:v>141.74</c:v>
                </c:pt>
                <c:pt idx="207">
                  <c:v>139.46</c:v>
                </c:pt>
                <c:pt idx="208">
                  <c:v>142.49</c:v>
                </c:pt>
                <c:pt idx="209">
                  <c:v>143.27000000000001</c:v>
                </c:pt>
                <c:pt idx="210">
                  <c:v>144.78</c:v>
                </c:pt>
                <c:pt idx="211">
                  <c:v>143.02000000000001</c:v>
                </c:pt>
                <c:pt idx="212">
                  <c:v>136.97999999999999</c:v>
                </c:pt>
                <c:pt idx="213">
                  <c:v>140.15</c:v>
                </c:pt>
                <c:pt idx="214">
                  <c:v>140.44999999999999</c:v>
                </c:pt>
                <c:pt idx="215">
                  <c:v>142.41999999999999</c:v>
                </c:pt>
                <c:pt idx="216">
                  <c:v>141.62</c:v>
                </c:pt>
                <c:pt idx="217">
                  <c:v>139.6</c:v>
                </c:pt>
                <c:pt idx="218">
                  <c:v>141.04</c:v>
                </c:pt>
                <c:pt idx="219">
                  <c:v>143.03</c:v>
                </c:pt>
                <c:pt idx="220">
                  <c:v>142.96</c:v>
                </c:pt>
                <c:pt idx="221">
                  <c:v>143.62</c:v>
                </c:pt>
                <c:pt idx="222">
                  <c:v>142.9</c:v>
                </c:pt>
                <c:pt idx="223">
                  <c:v>142.02000000000001</c:v>
                </c:pt>
                <c:pt idx="224">
                  <c:v>142.63</c:v>
                </c:pt>
                <c:pt idx="225">
                  <c:v>139.51</c:v>
                </c:pt>
                <c:pt idx="226">
                  <c:v>137.43</c:v>
                </c:pt>
                <c:pt idx="227">
                  <c:v>139.07</c:v>
                </c:pt>
                <c:pt idx="228">
                  <c:v>138.68</c:v>
                </c:pt>
                <c:pt idx="229">
                  <c:v>141.03</c:v>
                </c:pt>
                <c:pt idx="230">
                  <c:v>138.53</c:v>
                </c:pt>
                <c:pt idx="231">
                  <c:v>139.4</c:v>
                </c:pt>
                <c:pt idx="232">
                  <c:v>137.91999999999999</c:v>
                </c:pt>
                <c:pt idx="233">
                  <c:v>136.13</c:v>
                </c:pt>
                <c:pt idx="234">
                  <c:v>137.83000000000001</c:v>
                </c:pt>
                <c:pt idx="235">
                  <c:v>139.6</c:v>
                </c:pt>
                <c:pt idx="236">
                  <c:v>138.12</c:v>
                </c:pt>
                <c:pt idx="237">
                  <c:v>137.96</c:v>
                </c:pt>
                <c:pt idx="238">
                  <c:v>138.87</c:v>
                </c:pt>
                <c:pt idx="239">
                  <c:v>137.19999999999999</c:v>
                </c:pt>
                <c:pt idx="240">
                  <c:v>140.11000000000001</c:v>
                </c:pt>
                <c:pt idx="241">
                  <c:v>138.38999999999999</c:v>
                </c:pt>
                <c:pt idx="242">
                  <c:v>139.66999999999999</c:v>
                </c:pt>
                <c:pt idx="243">
                  <c:v>137.94</c:v>
                </c:pt>
                <c:pt idx="244">
                  <c:v>139.41</c:v>
                </c:pt>
                <c:pt idx="245">
                  <c:v>136.21</c:v>
                </c:pt>
                <c:pt idx="246">
                  <c:v>138.91999999999999</c:v>
                </c:pt>
                <c:pt idx="247">
                  <c:v>139.29</c:v>
                </c:pt>
                <c:pt idx="248">
                  <c:v>138.18</c:v>
                </c:pt>
                <c:pt idx="249">
                  <c:v>135.30000000000001</c:v>
                </c:pt>
                <c:pt idx="250">
                  <c:v>138.57</c:v>
                </c:pt>
                <c:pt idx="251">
                  <c:v>138.97</c:v>
                </c:pt>
                <c:pt idx="252">
                  <c:v>136.82</c:v>
                </c:pt>
                <c:pt idx="253">
                  <c:v>136.35</c:v>
                </c:pt>
                <c:pt idx="254">
                  <c:v>135.57</c:v>
                </c:pt>
                <c:pt idx="255">
                  <c:v>134.72</c:v>
                </c:pt>
                <c:pt idx="256">
                  <c:v>133</c:v>
                </c:pt>
                <c:pt idx="257">
                  <c:v>133.93</c:v>
                </c:pt>
                <c:pt idx="258">
                  <c:v>137.01</c:v>
                </c:pt>
                <c:pt idx="259">
                  <c:v>135.43</c:v>
                </c:pt>
                <c:pt idx="260">
                  <c:v>133.54</c:v>
                </c:pt>
                <c:pt idx="261">
                  <c:v>135.5</c:v>
                </c:pt>
                <c:pt idx="262">
                  <c:v>136.34</c:v>
                </c:pt>
                <c:pt idx="263">
                  <c:v>134.62</c:v>
                </c:pt>
                <c:pt idx="264">
                  <c:v>136.99</c:v>
                </c:pt>
                <c:pt idx="265">
                  <c:v>136.44999999999999</c:v>
                </c:pt>
                <c:pt idx="266">
                  <c:v>136.6</c:v>
                </c:pt>
                <c:pt idx="267">
                  <c:v>135.51</c:v>
                </c:pt>
                <c:pt idx="268">
                  <c:v>137.5</c:v>
                </c:pt>
                <c:pt idx="269">
                  <c:v>134.33000000000001</c:v>
                </c:pt>
                <c:pt idx="270">
                  <c:v>135.47</c:v>
                </c:pt>
                <c:pt idx="271">
                  <c:v>136.52000000000001</c:v>
                </c:pt>
                <c:pt idx="272">
                  <c:v>135.83000000000001</c:v>
                </c:pt>
                <c:pt idx="273">
                  <c:v>135.18</c:v>
                </c:pt>
                <c:pt idx="274">
                  <c:v>135.61000000000001</c:v>
                </c:pt>
                <c:pt idx="275">
                  <c:v>136.91999999999999</c:v>
                </c:pt>
                <c:pt idx="276">
                  <c:v>136.57</c:v>
                </c:pt>
                <c:pt idx="277">
                  <c:v>125.6</c:v>
                </c:pt>
                <c:pt idx="278">
                  <c:v>129.03</c:v>
                </c:pt>
                <c:pt idx="279">
                  <c:v>132.44999999999999</c:v>
                </c:pt>
                <c:pt idx="280">
                  <c:v>136.72999999999999</c:v>
                </c:pt>
                <c:pt idx="281">
                  <c:v>136.35</c:v>
                </c:pt>
                <c:pt idx="282">
                  <c:v>134.85</c:v>
                </c:pt>
                <c:pt idx="283">
                  <c:v>136.65</c:v>
                </c:pt>
                <c:pt idx="284">
                  <c:v>135.02000000000001</c:v>
                </c:pt>
                <c:pt idx="285">
                  <c:v>130.75</c:v>
                </c:pt>
                <c:pt idx="286">
                  <c:v>140.97999999999999</c:v>
                </c:pt>
                <c:pt idx="287">
                  <c:v>144.77000000000001</c:v>
                </c:pt>
                <c:pt idx="288">
                  <c:v>140.47</c:v>
                </c:pt>
                <c:pt idx="289">
                  <c:v>133.81</c:v>
                </c:pt>
                <c:pt idx="290">
                  <c:v>143.11000000000001</c:v>
                </c:pt>
                <c:pt idx="291">
                  <c:v>140.91999999999999</c:v>
                </c:pt>
                <c:pt idx="292">
                  <c:v>144.79</c:v>
                </c:pt>
                <c:pt idx="293">
                  <c:v>146.5</c:v>
                </c:pt>
                <c:pt idx="294">
                  <c:v>141.88999999999999</c:v>
                </c:pt>
                <c:pt idx="295">
                  <c:v>141.94</c:v>
                </c:pt>
                <c:pt idx="296">
                  <c:v>142.16</c:v>
                </c:pt>
                <c:pt idx="297">
                  <c:v>141.93</c:v>
                </c:pt>
                <c:pt idx="298">
                  <c:v>139.91</c:v>
                </c:pt>
                <c:pt idx="299">
                  <c:v>135.69</c:v>
                </c:pt>
                <c:pt idx="300">
                  <c:v>137.30000000000001</c:v>
                </c:pt>
                <c:pt idx="301">
                  <c:v>137.96</c:v>
                </c:pt>
                <c:pt idx="302">
                  <c:v>137.19999999999999</c:v>
                </c:pt>
                <c:pt idx="303">
                  <c:v>137.75</c:v>
                </c:pt>
                <c:pt idx="304">
                  <c:v>141.94</c:v>
                </c:pt>
                <c:pt idx="305">
                  <c:v>138.5</c:v>
                </c:pt>
                <c:pt idx="306">
                  <c:v>137.93</c:v>
                </c:pt>
                <c:pt idx="307">
                  <c:v>139.41999999999999</c:v>
                </c:pt>
                <c:pt idx="308">
                  <c:v>138.22999999999999</c:v>
                </c:pt>
                <c:pt idx="309">
                  <c:v>136.91999999999999</c:v>
                </c:pt>
                <c:pt idx="310">
                  <c:v>136.83000000000001</c:v>
                </c:pt>
                <c:pt idx="311">
                  <c:v>138.83000000000001</c:v>
                </c:pt>
                <c:pt idx="312">
                  <c:v>139.32</c:v>
                </c:pt>
                <c:pt idx="313">
                  <c:v>139.97999999999999</c:v>
                </c:pt>
                <c:pt idx="314">
                  <c:v>144.84</c:v>
                </c:pt>
                <c:pt idx="315">
                  <c:v>144.84</c:v>
                </c:pt>
                <c:pt idx="316">
                  <c:v>142.26</c:v>
                </c:pt>
                <c:pt idx="317">
                  <c:v>140.74</c:v>
                </c:pt>
                <c:pt idx="318">
                  <c:v>140.77000000000001</c:v>
                </c:pt>
                <c:pt idx="319">
                  <c:v>142.72</c:v>
                </c:pt>
                <c:pt idx="320">
                  <c:v>140.68</c:v>
                </c:pt>
                <c:pt idx="321">
                  <c:v>137.96</c:v>
                </c:pt>
                <c:pt idx="322">
                  <c:v>140.41999999999999</c:v>
                </c:pt>
                <c:pt idx="323">
                  <c:v>138.34</c:v>
                </c:pt>
                <c:pt idx="324">
                  <c:v>140.65</c:v>
                </c:pt>
                <c:pt idx="325">
                  <c:v>140.21</c:v>
                </c:pt>
                <c:pt idx="326">
                  <c:v>142.37</c:v>
                </c:pt>
                <c:pt idx="327">
                  <c:v>141.04</c:v>
                </c:pt>
                <c:pt idx="328">
                  <c:v>139.36000000000001</c:v>
                </c:pt>
                <c:pt idx="329">
                  <c:v>140.78</c:v>
                </c:pt>
                <c:pt idx="330">
                  <c:v>139.34</c:v>
                </c:pt>
                <c:pt idx="331">
                  <c:v>139.66999999999999</c:v>
                </c:pt>
                <c:pt idx="332">
                  <c:v>141.62</c:v>
                </c:pt>
                <c:pt idx="333">
                  <c:v>139.61000000000001</c:v>
                </c:pt>
                <c:pt idx="334">
                  <c:v>139.63</c:v>
                </c:pt>
                <c:pt idx="335">
                  <c:v>141.09</c:v>
                </c:pt>
                <c:pt idx="336">
                  <c:v>141.57</c:v>
                </c:pt>
                <c:pt idx="337">
                  <c:v>139.15</c:v>
                </c:pt>
                <c:pt idx="338">
                  <c:v>141.11000000000001</c:v>
                </c:pt>
                <c:pt idx="339">
                  <c:v>143.12</c:v>
                </c:pt>
                <c:pt idx="340">
                  <c:v>141.28</c:v>
                </c:pt>
                <c:pt idx="341">
                  <c:v>139.47</c:v>
                </c:pt>
                <c:pt idx="342">
                  <c:v>140.16999999999999</c:v>
                </c:pt>
                <c:pt idx="343">
                  <c:v>141.79</c:v>
                </c:pt>
                <c:pt idx="344">
                  <c:v>139.77000000000001</c:v>
                </c:pt>
                <c:pt idx="345">
                  <c:v>140.12</c:v>
                </c:pt>
                <c:pt idx="346">
                  <c:v>139.85</c:v>
                </c:pt>
                <c:pt idx="347">
                  <c:v>139.57</c:v>
                </c:pt>
                <c:pt idx="348">
                  <c:v>139.1</c:v>
                </c:pt>
                <c:pt idx="349">
                  <c:v>138.66</c:v>
                </c:pt>
                <c:pt idx="350">
                  <c:v>137.94</c:v>
                </c:pt>
                <c:pt idx="351">
                  <c:v>135.44999999999999</c:v>
                </c:pt>
                <c:pt idx="352">
                  <c:v>137.38999999999999</c:v>
                </c:pt>
                <c:pt idx="353">
                  <c:v>139.31</c:v>
                </c:pt>
                <c:pt idx="354">
                  <c:v>135.94</c:v>
                </c:pt>
                <c:pt idx="355">
                  <c:v>134.09</c:v>
                </c:pt>
                <c:pt idx="356">
                  <c:v>138.02000000000001</c:v>
                </c:pt>
                <c:pt idx="357">
                  <c:v>139.97999999999999</c:v>
                </c:pt>
                <c:pt idx="358">
                  <c:v>139.94999999999999</c:v>
                </c:pt>
                <c:pt idx="359">
                  <c:v>139.77000000000001</c:v>
                </c:pt>
                <c:pt idx="360">
                  <c:v>139.69999999999999</c:v>
                </c:pt>
                <c:pt idx="361">
                  <c:v>141.06</c:v>
                </c:pt>
                <c:pt idx="362">
                  <c:v>139.06</c:v>
                </c:pt>
                <c:pt idx="363">
                  <c:v>138.81</c:v>
                </c:pt>
                <c:pt idx="364">
                  <c:v>140.06</c:v>
                </c:pt>
                <c:pt idx="365">
                  <c:v>141.55000000000001</c:v>
                </c:pt>
                <c:pt idx="366">
                  <c:v>141.88</c:v>
                </c:pt>
                <c:pt idx="367">
                  <c:v>139.72</c:v>
                </c:pt>
                <c:pt idx="368">
                  <c:v>141.46</c:v>
                </c:pt>
                <c:pt idx="369">
                  <c:v>139.49</c:v>
                </c:pt>
                <c:pt idx="370">
                  <c:v>139.74</c:v>
                </c:pt>
                <c:pt idx="371">
                  <c:v>138.82</c:v>
                </c:pt>
                <c:pt idx="372">
                  <c:v>137.07</c:v>
                </c:pt>
                <c:pt idx="373">
                  <c:v>138.66</c:v>
                </c:pt>
                <c:pt idx="374">
                  <c:v>136</c:v>
                </c:pt>
                <c:pt idx="375">
                  <c:v>135.91999999999999</c:v>
                </c:pt>
                <c:pt idx="376">
                  <c:v>137.44</c:v>
                </c:pt>
                <c:pt idx="377">
                  <c:v>134.77000000000001</c:v>
                </c:pt>
                <c:pt idx="378">
                  <c:v>137.69</c:v>
                </c:pt>
                <c:pt idx="379">
                  <c:v>136.94</c:v>
                </c:pt>
                <c:pt idx="380">
                  <c:v>137.78</c:v>
                </c:pt>
                <c:pt idx="381">
                  <c:v>140.13999999999999</c:v>
                </c:pt>
                <c:pt idx="382">
                  <c:v>139.24</c:v>
                </c:pt>
                <c:pt idx="383">
                  <c:v>137.36000000000001</c:v>
                </c:pt>
                <c:pt idx="384">
                  <c:v>134.96</c:v>
                </c:pt>
                <c:pt idx="385">
                  <c:v>136.6</c:v>
                </c:pt>
                <c:pt idx="386">
                  <c:v>136.11000000000001</c:v>
                </c:pt>
                <c:pt idx="387">
                  <c:v>137.68</c:v>
                </c:pt>
                <c:pt idx="388">
                  <c:v>138.83000000000001</c:v>
                </c:pt>
                <c:pt idx="389">
                  <c:v>136.72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E72-F84C-A8BD-AD5CA330BCCA}"/>
            </c:ext>
          </c:extLst>
        </c:ser>
        <c:ser>
          <c:idx val="6"/>
          <c:order val="6"/>
          <c:tx>
            <c:strRef>
              <c:f>M_Table!$I$1</c:f>
              <c:strCache>
                <c:ptCount val="1"/>
                <c:pt idx="0">
                  <c:v>11R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M_Table!$A$2:$A$391</c:f>
              <c:numCache>
                <c:formatCode>General</c:formatCode>
                <c:ptCount val="390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2400</c:v>
                </c:pt>
                <c:pt idx="15">
                  <c:v>2410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10120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17659</c:v>
                </c:pt>
                <c:pt idx="137">
                  <c:v>17700</c:v>
                </c:pt>
                <c:pt idx="138">
                  <c:v>17800</c:v>
                </c:pt>
                <c:pt idx="139">
                  <c:v>17900</c:v>
                </c:pt>
                <c:pt idx="140">
                  <c:v>18000</c:v>
                </c:pt>
                <c:pt idx="141">
                  <c:v>18100</c:v>
                </c:pt>
                <c:pt idx="142">
                  <c:v>18200</c:v>
                </c:pt>
                <c:pt idx="143">
                  <c:v>18300</c:v>
                </c:pt>
                <c:pt idx="144">
                  <c:v>18400</c:v>
                </c:pt>
                <c:pt idx="145">
                  <c:v>18500</c:v>
                </c:pt>
                <c:pt idx="146">
                  <c:v>18600</c:v>
                </c:pt>
                <c:pt idx="147">
                  <c:v>18700</c:v>
                </c:pt>
                <c:pt idx="148">
                  <c:v>18800</c:v>
                </c:pt>
                <c:pt idx="149">
                  <c:v>18900</c:v>
                </c:pt>
                <c:pt idx="150">
                  <c:v>19000</c:v>
                </c:pt>
                <c:pt idx="151">
                  <c:v>19100</c:v>
                </c:pt>
                <c:pt idx="152">
                  <c:v>19200</c:v>
                </c:pt>
                <c:pt idx="153">
                  <c:v>19300</c:v>
                </c:pt>
                <c:pt idx="154">
                  <c:v>19400</c:v>
                </c:pt>
                <c:pt idx="155">
                  <c:v>19500</c:v>
                </c:pt>
                <c:pt idx="156">
                  <c:v>19600</c:v>
                </c:pt>
                <c:pt idx="157">
                  <c:v>19700</c:v>
                </c:pt>
                <c:pt idx="158">
                  <c:v>19800</c:v>
                </c:pt>
                <c:pt idx="159">
                  <c:v>19900</c:v>
                </c:pt>
                <c:pt idx="160">
                  <c:v>20000</c:v>
                </c:pt>
                <c:pt idx="161">
                  <c:v>20100</c:v>
                </c:pt>
                <c:pt idx="162">
                  <c:v>20200</c:v>
                </c:pt>
                <c:pt idx="163">
                  <c:v>20300</c:v>
                </c:pt>
                <c:pt idx="164">
                  <c:v>20400</c:v>
                </c:pt>
                <c:pt idx="165">
                  <c:v>20500</c:v>
                </c:pt>
                <c:pt idx="166">
                  <c:v>20600</c:v>
                </c:pt>
                <c:pt idx="167">
                  <c:v>20700</c:v>
                </c:pt>
                <c:pt idx="168">
                  <c:v>20800</c:v>
                </c:pt>
                <c:pt idx="169">
                  <c:v>20900</c:v>
                </c:pt>
                <c:pt idx="170">
                  <c:v>21000</c:v>
                </c:pt>
                <c:pt idx="171">
                  <c:v>21100</c:v>
                </c:pt>
                <c:pt idx="172">
                  <c:v>21200</c:v>
                </c:pt>
                <c:pt idx="173">
                  <c:v>21300</c:v>
                </c:pt>
                <c:pt idx="174">
                  <c:v>21400</c:v>
                </c:pt>
                <c:pt idx="175">
                  <c:v>21500</c:v>
                </c:pt>
                <c:pt idx="176">
                  <c:v>21600</c:v>
                </c:pt>
                <c:pt idx="177">
                  <c:v>21700</c:v>
                </c:pt>
                <c:pt idx="178">
                  <c:v>21800</c:v>
                </c:pt>
                <c:pt idx="179">
                  <c:v>21900</c:v>
                </c:pt>
                <c:pt idx="180">
                  <c:v>22000</c:v>
                </c:pt>
                <c:pt idx="181">
                  <c:v>22100</c:v>
                </c:pt>
                <c:pt idx="182">
                  <c:v>22200</c:v>
                </c:pt>
                <c:pt idx="183">
                  <c:v>22300</c:v>
                </c:pt>
                <c:pt idx="184">
                  <c:v>22400</c:v>
                </c:pt>
                <c:pt idx="185">
                  <c:v>22500</c:v>
                </c:pt>
                <c:pt idx="186">
                  <c:v>22600</c:v>
                </c:pt>
                <c:pt idx="187">
                  <c:v>22700</c:v>
                </c:pt>
                <c:pt idx="188">
                  <c:v>22800</c:v>
                </c:pt>
                <c:pt idx="189">
                  <c:v>22900</c:v>
                </c:pt>
                <c:pt idx="190">
                  <c:v>23000</c:v>
                </c:pt>
                <c:pt idx="191">
                  <c:v>23100</c:v>
                </c:pt>
                <c:pt idx="192">
                  <c:v>23200</c:v>
                </c:pt>
                <c:pt idx="193">
                  <c:v>23300</c:v>
                </c:pt>
                <c:pt idx="194">
                  <c:v>23400</c:v>
                </c:pt>
                <c:pt idx="195">
                  <c:v>23500</c:v>
                </c:pt>
                <c:pt idx="196">
                  <c:v>23600</c:v>
                </c:pt>
                <c:pt idx="197">
                  <c:v>23700</c:v>
                </c:pt>
                <c:pt idx="198">
                  <c:v>23800</c:v>
                </c:pt>
                <c:pt idx="199">
                  <c:v>23900</c:v>
                </c:pt>
                <c:pt idx="200">
                  <c:v>24000</c:v>
                </c:pt>
                <c:pt idx="201">
                  <c:v>24100</c:v>
                </c:pt>
                <c:pt idx="202">
                  <c:v>24200</c:v>
                </c:pt>
                <c:pt idx="203">
                  <c:v>24300</c:v>
                </c:pt>
                <c:pt idx="204">
                  <c:v>24400</c:v>
                </c:pt>
                <c:pt idx="205">
                  <c:v>24500</c:v>
                </c:pt>
                <c:pt idx="206">
                  <c:v>24600</c:v>
                </c:pt>
                <c:pt idx="207">
                  <c:v>24700</c:v>
                </c:pt>
                <c:pt idx="208">
                  <c:v>24800</c:v>
                </c:pt>
                <c:pt idx="209">
                  <c:v>24900</c:v>
                </c:pt>
                <c:pt idx="210">
                  <c:v>25000</c:v>
                </c:pt>
                <c:pt idx="211">
                  <c:v>25100</c:v>
                </c:pt>
                <c:pt idx="212">
                  <c:v>25220</c:v>
                </c:pt>
                <c:pt idx="213">
                  <c:v>25300</c:v>
                </c:pt>
                <c:pt idx="214">
                  <c:v>25400</c:v>
                </c:pt>
                <c:pt idx="215">
                  <c:v>25500</c:v>
                </c:pt>
                <c:pt idx="216">
                  <c:v>25600</c:v>
                </c:pt>
                <c:pt idx="217">
                  <c:v>25700</c:v>
                </c:pt>
                <c:pt idx="218">
                  <c:v>25800</c:v>
                </c:pt>
                <c:pt idx="219">
                  <c:v>25900</c:v>
                </c:pt>
                <c:pt idx="220">
                  <c:v>26000</c:v>
                </c:pt>
                <c:pt idx="221">
                  <c:v>26100</c:v>
                </c:pt>
                <c:pt idx="222">
                  <c:v>26200</c:v>
                </c:pt>
                <c:pt idx="223">
                  <c:v>26300</c:v>
                </c:pt>
                <c:pt idx="224">
                  <c:v>26400</c:v>
                </c:pt>
                <c:pt idx="225">
                  <c:v>26500</c:v>
                </c:pt>
                <c:pt idx="226">
                  <c:v>26600</c:v>
                </c:pt>
                <c:pt idx="227">
                  <c:v>26700</c:v>
                </c:pt>
                <c:pt idx="228">
                  <c:v>26800</c:v>
                </c:pt>
                <c:pt idx="229">
                  <c:v>26900</c:v>
                </c:pt>
                <c:pt idx="230">
                  <c:v>27000</c:v>
                </c:pt>
                <c:pt idx="231">
                  <c:v>27100</c:v>
                </c:pt>
                <c:pt idx="232">
                  <c:v>27200</c:v>
                </c:pt>
                <c:pt idx="233">
                  <c:v>27300</c:v>
                </c:pt>
                <c:pt idx="234">
                  <c:v>27400</c:v>
                </c:pt>
                <c:pt idx="235">
                  <c:v>27500</c:v>
                </c:pt>
                <c:pt idx="236">
                  <c:v>27600</c:v>
                </c:pt>
                <c:pt idx="237">
                  <c:v>27700</c:v>
                </c:pt>
                <c:pt idx="238">
                  <c:v>27800</c:v>
                </c:pt>
                <c:pt idx="239">
                  <c:v>27900</c:v>
                </c:pt>
                <c:pt idx="240">
                  <c:v>28000</c:v>
                </c:pt>
                <c:pt idx="241">
                  <c:v>28100</c:v>
                </c:pt>
                <c:pt idx="242">
                  <c:v>28200</c:v>
                </c:pt>
                <c:pt idx="243">
                  <c:v>28300</c:v>
                </c:pt>
                <c:pt idx="244">
                  <c:v>28400</c:v>
                </c:pt>
                <c:pt idx="245">
                  <c:v>28500</c:v>
                </c:pt>
                <c:pt idx="246">
                  <c:v>28600</c:v>
                </c:pt>
                <c:pt idx="247">
                  <c:v>28700</c:v>
                </c:pt>
                <c:pt idx="248">
                  <c:v>28800</c:v>
                </c:pt>
                <c:pt idx="249">
                  <c:v>28900</c:v>
                </c:pt>
                <c:pt idx="250">
                  <c:v>29000</c:v>
                </c:pt>
                <c:pt idx="251">
                  <c:v>29100</c:v>
                </c:pt>
                <c:pt idx="252">
                  <c:v>29200</c:v>
                </c:pt>
                <c:pt idx="253">
                  <c:v>29300</c:v>
                </c:pt>
                <c:pt idx="254">
                  <c:v>29400</c:v>
                </c:pt>
                <c:pt idx="255">
                  <c:v>29500</c:v>
                </c:pt>
                <c:pt idx="256">
                  <c:v>29600</c:v>
                </c:pt>
                <c:pt idx="257">
                  <c:v>29700</c:v>
                </c:pt>
                <c:pt idx="258">
                  <c:v>29800</c:v>
                </c:pt>
                <c:pt idx="259">
                  <c:v>29900</c:v>
                </c:pt>
                <c:pt idx="260">
                  <c:v>30000</c:v>
                </c:pt>
                <c:pt idx="261">
                  <c:v>30100</c:v>
                </c:pt>
                <c:pt idx="262">
                  <c:v>30200</c:v>
                </c:pt>
                <c:pt idx="263">
                  <c:v>30300</c:v>
                </c:pt>
                <c:pt idx="264">
                  <c:v>30400</c:v>
                </c:pt>
                <c:pt idx="265">
                  <c:v>30500</c:v>
                </c:pt>
                <c:pt idx="266">
                  <c:v>30600</c:v>
                </c:pt>
                <c:pt idx="267">
                  <c:v>30700</c:v>
                </c:pt>
                <c:pt idx="268">
                  <c:v>30800</c:v>
                </c:pt>
                <c:pt idx="269">
                  <c:v>30900</c:v>
                </c:pt>
                <c:pt idx="270">
                  <c:v>31000</c:v>
                </c:pt>
                <c:pt idx="271">
                  <c:v>31100</c:v>
                </c:pt>
                <c:pt idx="272">
                  <c:v>31200</c:v>
                </c:pt>
                <c:pt idx="273">
                  <c:v>31300</c:v>
                </c:pt>
                <c:pt idx="274">
                  <c:v>31400</c:v>
                </c:pt>
                <c:pt idx="275">
                  <c:v>31500</c:v>
                </c:pt>
                <c:pt idx="276">
                  <c:v>31600</c:v>
                </c:pt>
                <c:pt idx="277">
                  <c:v>31700</c:v>
                </c:pt>
                <c:pt idx="278">
                  <c:v>31800</c:v>
                </c:pt>
                <c:pt idx="279">
                  <c:v>31900</c:v>
                </c:pt>
                <c:pt idx="280">
                  <c:v>32000</c:v>
                </c:pt>
                <c:pt idx="281">
                  <c:v>32100</c:v>
                </c:pt>
                <c:pt idx="282">
                  <c:v>32200</c:v>
                </c:pt>
                <c:pt idx="283">
                  <c:v>32300</c:v>
                </c:pt>
                <c:pt idx="284">
                  <c:v>32400</c:v>
                </c:pt>
                <c:pt idx="285">
                  <c:v>32500</c:v>
                </c:pt>
                <c:pt idx="286">
                  <c:v>32535</c:v>
                </c:pt>
                <c:pt idx="287">
                  <c:v>32600</c:v>
                </c:pt>
                <c:pt idx="288">
                  <c:v>32700</c:v>
                </c:pt>
                <c:pt idx="289">
                  <c:v>32800</c:v>
                </c:pt>
                <c:pt idx="290">
                  <c:v>32900</c:v>
                </c:pt>
                <c:pt idx="291">
                  <c:v>33000</c:v>
                </c:pt>
                <c:pt idx="292">
                  <c:v>33100</c:v>
                </c:pt>
                <c:pt idx="293">
                  <c:v>33200</c:v>
                </c:pt>
                <c:pt idx="294">
                  <c:v>33300</c:v>
                </c:pt>
                <c:pt idx="295">
                  <c:v>33400</c:v>
                </c:pt>
                <c:pt idx="296">
                  <c:v>33500</c:v>
                </c:pt>
                <c:pt idx="297">
                  <c:v>33600</c:v>
                </c:pt>
                <c:pt idx="298">
                  <c:v>33700</c:v>
                </c:pt>
                <c:pt idx="299">
                  <c:v>33800</c:v>
                </c:pt>
                <c:pt idx="300">
                  <c:v>33900</c:v>
                </c:pt>
                <c:pt idx="301">
                  <c:v>34000</c:v>
                </c:pt>
                <c:pt idx="302">
                  <c:v>34100</c:v>
                </c:pt>
                <c:pt idx="303">
                  <c:v>34200</c:v>
                </c:pt>
                <c:pt idx="304">
                  <c:v>34300</c:v>
                </c:pt>
                <c:pt idx="305">
                  <c:v>34400</c:v>
                </c:pt>
                <c:pt idx="306">
                  <c:v>34500</c:v>
                </c:pt>
                <c:pt idx="307">
                  <c:v>34600</c:v>
                </c:pt>
                <c:pt idx="308">
                  <c:v>34700</c:v>
                </c:pt>
                <c:pt idx="309">
                  <c:v>34800</c:v>
                </c:pt>
                <c:pt idx="310">
                  <c:v>34900</c:v>
                </c:pt>
                <c:pt idx="311">
                  <c:v>35000</c:v>
                </c:pt>
                <c:pt idx="312">
                  <c:v>35100</c:v>
                </c:pt>
                <c:pt idx="313">
                  <c:v>35200</c:v>
                </c:pt>
                <c:pt idx="314">
                  <c:v>35300</c:v>
                </c:pt>
                <c:pt idx="315">
                  <c:v>35400</c:v>
                </c:pt>
                <c:pt idx="316">
                  <c:v>35500</c:v>
                </c:pt>
                <c:pt idx="317">
                  <c:v>35600</c:v>
                </c:pt>
                <c:pt idx="318">
                  <c:v>35700</c:v>
                </c:pt>
                <c:pt idx="319">
                  <c:v>35800</c:v>
                </c:pt>
                <c:pt idx="320">
                  <c:v>35900</c:v>
                </c:pt>
                <c:pt idx="321">
                  <c:v>36000</c:v>
                </c:pt>
                <c:pt idx="322">
                  <c:v>36100</c:v>
                </c:pt>
                <c:pt idx="323">
                  <c:v>36200</c:v>
                </c:pt>
                <c:pt idx="324">
                  <c:v>36300</c:v>
                </c:pt>
                <c:pt idx="325">
                  <c:v>36400</c:v>
                </c:pt>
                <c:pt idx="326">
                  <c:v>36500</c:v>
                </c:pt>
                <c:pt idx="327">
                  <c:v>36600</c:v>
                </c:pt>
                <c:pt idx="328">
                  <c:v>36700</c:v>
                </c:pt>
                <c:pt idx="329">
                  <c:v>36800</c:v>
                </c:pt>
                <c:pt idx="330">
                  <c:v>36900</c:v>
                </c:pt>
                <c:pt idx="331">
                  <c:v>37000</c:v>
                </c:pt>
                <c:pt idx="332">
                  <c:v>37100</c:v>
                </c:pt>
                <c:pt idx="333">
                  <c:v>37200</c:v>
                </c:pt>
                <c:pt idx="334">
                  <c:v>37300</c:v>
                </c:pt>
                <c:pt idx="335">
                  <c:v>37400</c:v>
                </c:pt>
                <c:pt idx="336">
                  <c:v>37500</c:v>
                </c:pt>
                <c:pt idx="337">
                  <c:v>37600</c:v>
                </c:pt>
                <c:pt idx="338">
                  <c:v>37700</c:v>
                </c:pt>
                <c:pt idx="339">
                  <c:v>37800</c:v>
                </c:pt>
                <c:pt idx="340">
                  <c:v>37900</c:v>
                </c:pt>
                <c:pt idx="341">
                  <c:v>38000</c:v>
                </c:pt>
                <c:pt idx="342">
                  <c:v>38100</c:v>
                </c:pt>
                <c:pt idx="343">
                  <c:v>38200</c:v>
                </c:pt>
                <c:pt idx="344">
                  <c:v>38300</c:v>
                </c:pt>
                <c:pt idx="345">
                  <c:v>38400</c:v>
                </c:pt>
                <c:pt idx="346">
                  <c:v>39400</c:v>
                </c:pt>
                <c:pt idx="347">
                  <c:v>39500</c:v>
                </c:pt>
                <c:pt idx="348">
                  <c:v>39600</c:v>
                </c:pt>
                <c:pt idx="349">
                  <c:v>39700</c:v>
                </c:pt>
                <c:pt idx="350">
                  <c:v>39800</c:v>
                </c:pt>
                <c:pt idx="351">
                  <c:v>39900</c:v>
                </c:pt>
                <c:pt idx="352">
                  <c:v>40000</c:v>
                </c:pt>
                <c:pt idx="353">
                  <c:v>40100</c:v>
                </c:pt>
                <c:pt idx="354">
                  <c:v>40200</c:v>
                </c:pt>
                <c:pt idx="355">
                  <c:v>40300</c:v>
                </c:pt>
                <c:pt idx="356">
                  <c:v>40400</c:v>
                </c:pt>
                <c:pt idx="357">
                  <c:v>40500</c:v>
                </c:pt>
                <c:pt idx="358">
                  <c:v>40600</c:v>
                </c:pt>
                <c:pt idx="359">
                  <c:v>40700</c:v>
                </c:pt>
                <c:pt idx="360">
                  <c:v>40800</c:v>
                </c:pt>
                <c:pt idx="361">
                  <c:v>40900</c:v>
                </c:pt>
                <c:pt idx="362">
                  <c:v>41000</c:v>
                </c:pt>
                <c:pt idx="363">
                  <c:v>41100</c:v>
                </c:pt>
                <c:pt idx="364">
                  <c:v>41200</c:v>
                </c:pt>
                <c:pt idx="365">
                  <c:v>41300</c:v>
                </c:pt>
                <c:pt idx="366">
                  <c:v>41400</c:v>
                </c:pt>
                <c:pt idx="367">
                  <c:v>41500</c:v>
                </c:pt>
                <c:pt idx="368">
                  <c:v>41600</c:v>
                </c:pt>
                <c:pt idx="369">
                  <c:v>41700</c:v>
                </c:pt>
                <c:pt idx="370">
                  <c:v>41800</c:v>
                </c:pt>
                <c:pt idx="371">
                  <c:v>41900</c:v>
                </c:pt>
                <c:pt idx="372">
                  <c:v>42000</c:v>
                </c:pt>
                <c:pt idx="373">
                  <c:v>42100</c:v>
                </c:pt>
                <c:pt idx="374">
                  <c:v>42200</c:v>
                </c:pt>
                <c:pt idx="375">
                  <c:v>42300</c:v>
                </c:pt>
                <c:pt idx="376">
                  <c:v>42400</c:v>
                </c:pt>
                <c:pt idx="377">
                  <c:v>42500</c:v>
                </c:pt>
                <c:pt idx="378">
                  <c:v>42600</c:v>
                </c:pt>
                <c:pt idx="379">
                  <c:v>42700</c:v>
                </c:pt>
                <c:pt idx="380">
                  <c:v>42800</c:v>
                </c:pt>
                <c:pt idx="381">
                  <c:v>42900</c:v>
                </c:pt>
                <c:pt idx="382">
                  <c:v>43000</c:v>
                </c:pt>
                <c:pt idx="383">
                  <c:v>43100</c:v>
                </c:pt>
                <c:pt idx="384">
                  <c:v>43200</c:v>
                </c:pt>
                <c:pt idx="385">
                  <c:v>43300</c:v>
                </c:pt>
                <c:pt idx="386">
                  <c:v>43400</c:v>
                </c:pt>
                <c:pt idx="387">
                  <c:v>43500</c:v>
                </c:pt>
                <c:pt idx="388">
                  <c:v>43600</c:v>
                </c:pt>
                <c:pt idx="389">
                  <c:v>43700</c:v>
                </c:pt>
              </c:numCache>
            </c:numRef>
          </c:xVal>
          <c:yVal>
            <c:numRef>
              <c:f>M_Table!$I$2:$I$391</c:f>
              <c:numCache>
                <c:formatCode>General</c:formatCode>
                <c:ptCount val="390"/>
                <c:pt idx="0">
                  <c:v>135.69999999999999</c:v>
                </c:pt>
                <c:pt idx="1">
                  <c:v>137.78</c:v>
                </c:pt>
                <c:pt idx="2">
                  <c:v>135.94999999999999</c:v>
                </c:pt>
                <c:pt idx="3">
                  <c:v>136.07</c:v>
                </c:pt>
                <c:pt idx="4">
                  <c:v>135.29</c:v>
                </c:pt>
                <c:pt idx="5">
                  <c:v>134.44</c:v>
                </c:pt>
                <c:pt idx="6">
                  <c:v>136.54</c:v>
                </c:pt>
                <c:pt idx="7">
                  <c:v>136.88</c:v>
                </c:pt>
                <c:pt idx="8">
                  <c:v>134.78</c:v>
                </c:pt>
                <c:pt idx="9">
                  <c:v>135.63999999999999</c:v>
                </c:pt>
                <c:pt idx="10">
                  <c:v>136.37</c:v>
                </c:pt>
                <c:pt idx="11">
                  <c:v>136.71</c:v>
                </c:pt>
                <c:pt idx="12">
                  <c:v>138.30000000000001</c:v>
                </c:pt>
                <c:pt idx="13">
                  <c:v>138.69999999999999</c:v>
                </c:pt>
                <c:pt idx="14">
                  <c:v>130.84</c:v>
                </c:pt>
                <c:pt idx="15">
                  <c:v>129.09</c:v>
                </c:pt>
                <c:pt idx="16">
                  <c:v>130.46</c:v>
                </c:pt>
                <c:pt idx="17">
                  <c:v>129.43</c:v>
                </c:pt>
                <c:pt idx="18">
                  <c:v>129.16</c:v>
                </c:pt>
                <c:pt idx="19">
                  <c:v>127.32</c:v>
                </c:pt>
                <c:pt idx="20">
                  <c:v>129.16999999999999</c:v>
                </c:pt>
                <c:pt idx="21">
                  <c:v>130.24</c:v>
                </c:pt>
                <c:pt idx="22">
                  <c:v>128.1</c:v>
                </c:pt>
                <c:pt idx="23">
                  <c:v>127.87</c:v>
                </c:pt>
                <c:pt idx="24">
                  <c:v>126.76</c:v>
                </c:pt>
                <c:pt idx="25">
                  <c:v>128.5</c:v>
                </c:pt>
                <c:pt idx="26">
                  <c:v>128.77000000000001</c:v>
                </c:pt>
                <c:pt idx="27">
                  <c:v>130.63999999999999</c:v>
                </c:pt>
                <c:pt idx="28">
                  <c:v>128.04</c:v>
                </c:pt>
                <c:pt idx="29">
                  <c:v>127.16</c:v>
                </c:pt>
                <c:pt idx="30">
                  <c:v>128.18</c:v>
                </c:pt>
                <c:pt idx="31">
                  <c:v>124.44</c:v>
                </c:pt>
                <c:pt idx="32">
                  <c:v>127.7</c:v>
                </c:pt>
                <c:pt idx="33">
                  <c:v>127.52</c:v>
                </c:pt>
                <c:pt idx="34">
                  <c:v>128.62</c:v>
                </c:pt>
                <c:pt idx="35">
                  <c:v>127.87</c:v>
                </c:pt>
                <c:pt idx="36">
                  <c:v>127.66</c:v>
                </c:pt>
                <c:pt idx="37">
                  <c:v>122.72</c:v>
                </c:pt>
                <c:pt idx="38">
                  <c:v>122.2</c:v>
                </c:pt>
                <c:pt idx="39">
                  <c:v>124.44</c:v>
                </c:pt>
                <c:pt idx="40">
                  <c:v>123.15</c:v>
                </c:pt>
                <c:pt idx="41">
                  <c:v>123.14</c:v>
                </c:pt>
                <c:pt idx="42">
                  <c:v>123.41</c:v>
                </c:pt>
                <c:pt idx="43">
                  <c:v>122.53</c:v>
                </c:pt>
                <c:pt idx="44">
                  <c:v>125.01</c:v>
                </c:pt>
                <c:pt idx="45">
                  <c:v>126.1</c:v>
                </c:pt>
                <c:pt idx="46">
                  <c:v>125.96</c:v>
                </c:pt>
                <c:pt idx="47">
                  <c:v>126.08</c:v>
                </c:pt>
                <c:pt idx="48">
                  <c:v>126.99</c:v>
                </c:pt>
                <c:pt idx="49">
                  <c:v>128.41999999999999</c:v>
                </c:pt>
                <c:pt idx="50">
                  <c:v>129.16999999999999</c:v>
                </c:pt>
                <c:pt idx="51">
                  <c:v>127.64</c:v>
                </c:pt>
                <c:pt idx="52">
                  <c:v>128.19999999999999</c:v>
                </c:pt>
                <c:pt idx="53">
                  <c:v>129.02000000000001</c:v>
                </c:pt>
                <c:pt idx="54">
                  <c:v>130.52000000000001</c:v>
                </c:pt>
                <c:pt idx="55">
                  <c:v>127.2</c:v>
                </c:pt>
                <c:pt idx="56">
                  <c:v>127.76</c:v>
                </c:pt>
                <c:pt idx="57">
                  <c:v>124.44</c:v>
                </c:pt>
                <c:pt idx="58">
                  <c:v>126.62</c:v>
                </c:pt>
                <c:pt idx="59">
                  <c:v>125.26</c:v>
                </c:pt>
                <c:pt idx="60">
                  <c:v>124.25</c:v>
                </c:pt>
                <c:pt idx="61">
                  <c:v>123.13</c:v>
                </c:pt>
                <c:pt idx="62">
                  <c:v>125.77</c:v>
                </c:pt>
                <c:pt idx="63">
                  <c:v>123.14</c:v>
                </c:pt>
                <c:pt idx="64">
                  <c:v>124.86</c:v>
                </c:pt>
                <c:pt idx="65">
                  <c:v>126.11</c:v>
                </c:pt>
                <c:pt idx="66">
                  <c:v>128.49</c:v>
                </c:pt>
                <c:pt idx="67">
                  <c:v>126.4</c:v>
                </c:pt>
                <c:pt idx="68">
                  <c:v>125.69</c:v>
                </c:pt>
                <c:pt idx="69">
                  <c:v>126.58</c:v>
                </c:pt>
                <c:pt idx="70">
                  <c:v>127.11</c:v>
                </c:pt>
                <c:pt idx="71">
                  <c:v>130.24</c:v>
                </c:pt>
                <c:pt idx="72">
                  <c:v>128.66999999999999</c:v>
                </c:pt>
                <c:pt idx="73">
                  <c:v>129.21</c:v>
                </c:pt>
                <c:pt idx="74">
                  <c:v>127.85</c:v>
                </c:pt>
                <c:pt idx="75">
                  <c:v>129.79</c:v>
                </c:pt>
                <c:pt idx="76">
                  <c:v>128.03</c:v>
                </c:pt>
                <c:pt idx="77">
                  <c:v>127.97</c:v>
                </c:pt>
                <c:pt idx="78">
                  <c:v>126.75</c:v>
                </c:pt>
                <c:pt idx="79">
                  <c:v>124.48</c:v>
                </c:pt>
                <c:pt idx="80">
                  <c:v>127.09</c:v>
                </c:pt>
                <c:pt idx="81">
                  <c:v>128.71</c:v>
                </c:pt>
                <c:pt idx="82">
                  <c:v>128.91999999999999</c:v>
                </c:pt>
                <c:pt idx="83">
                  <c:v>129.52000000000001</c:v>
                </c:pt>
                <c:pt idx="84">
                  <c:v>128.6</c:v>
                </c:pt>
                <c:pt idx="85">
                  <c:v>126.32</c:v>
                </c:pt>
                <c:pt idx="86">
                  <c:v>126.51</c:v>
                </c:pt>
                <c:pt idx="87">
                  <c:v>127.48</c:v>
                </c:pt>
                <c:pt idx="88">
                  <c:v>128.97999999999999</c:v>
                </c:pt>
                <c:pt idx="89">
                  <c:v>127.67</c:v>
                </c:pt>
                <c:pt idx="90">
                  <c:v>127.77</c:v>
                </c:pt>
                <c:pt idx="91">
                  <c:v>127.19</c:v>
                </c:pt>
                <c:pt idx="92">
                  <c:v>132.36000000000001</c:v>
                </c:pt>
                <c:pt idx="93">
                  <c:v>134.25</c:v>
                </c:pt>
                <c:pt idx="94">
                  <c:v>136.75</c:v>
                </c:pt>
                <c:pt idx="95">
                  <c:v>136.19</c:v>
                </c:pt>
                <c:pt idx="96">
                  <c:v>134</c:v>
                </c:pt>
                <c:pt idx="97">
                  <c:v>138.26</c:v>
                </c:pt>
                <c:pt idx="98">
                  <c:v>136.97999999999999</c:v>
                </c:pt>
                <c:pt idx="99">
                  <c:v>138.81</c:v>
                </c:pt>
                <c:pt idx="100">
                  <c:v>139.69999999999999</c:v>
                </c:pt>
                <c:pt idx="101">
                  <c:v>139.55000000000001</c:v>
                </c:pt>
                <c:pt idx="102">
                  <c:v>139.69999999999999</c:v>
                </c:pt>
                <c:pt idx="103">
                  <c:v>137.29</c:v>
                </c:pt>
                <c:pt idx="104">
                  <c:v>135.72999999999999</c:v>
                </c:pt>
                <c:pt idx="105">
                  <c:v>139.79</c:v>
                </c:pt>
                <c:pt idx="106">
                  <c:v>134.26</c:v>
                </c:pt>
                <c:pt idx="107">
                  <c:v>136.28</c:v>
                </c:pt>
                <c:pt idx="108">
                  <c:v>137.33000000000001</c:v>
                </c:pt>
                <c:pt idx="109">
                  <c:v>139.91999999999999</c:v>
                </c:pt>
                <c:pt idx="110">
                  <c:v>138.36000000000001</c:v>
                </c:pt>
                <c:pt idx="111">
                  <c:v>139.86000000000001</c:v>
                </c:pt>
                <c:pt idx="112">
                  <c:v>140.88</c:v>
                </c:pt>
                <c:pt idx="113">
                  <c:v>142.49</c:v>
                </c:pt>
                <c:pt idx="114">
                  <c:v>139.4</c:v>
                </c:pt>
                <c:pt idx="115">
                  <c:v>139.55000000000001</c:v>
                </c:pt>
                <c:pt idx="116">
                  <c:v>140.96</c:v>
                </c:pt>
                <c:pt idx="117">
                  <c:v>139.91999999999999</c:v>
                </c:pt>
                <c:pt idx="118">
                  <c:v>137.68</c:v>
                </c:pt>
                <c:pt idx="119">
                  <c:v>138.38</c:v>
                </c:pt>
                <c:pt idx="120">
                  <c:v>139.99</c:v>
                </c:pt>
                <c:pt idx="121">
                  <c:v>134.5</c:v>
                </c:pt>
                <c:pt idx="122">
                  <c:v>140.33000000000001</c:v>
                </c:pt>
                <c:pt idx="123">
                  <c:v>138.1</c:v>
                </c:pt>
                <c:pt idx="124">
                  <c:v>137.72</c:v>
                </c:pt>
                <c:pt idx="125">
                  <c:v>140.22999999999999</c:v>
                </c:pt>
                <c:pt idx="126">
                  <c:v>138.77000000000001</c:v>
                </c:pt>
                <c:pt idx="127">
                  <c:v>134.75</c:v>
                </c:pt>
                <c:pt idx="128">
                  <c:v>132.78</c:v>
                </c:pt>
                <c:pt idx="129">
                  <c:v>133.81</c:v>
                </c:pt>
                <c:pt idx="130">
                  <c:v>135.93</c:v>
                </c:pt>
                <c:pt idx="131">
                  <c:v>138.33000000000001</c:v>
                </c:pt>
                <c:pt idx="132">
                  <c:v>137.25</c:v>
                </c:pt>
                <c:pt idx="133">
                  <c:v>139.04</c:v>
                </c:pt>
                <c:pt idx="134">
                  <c:v>139.38</c:v>
                </c:pt>
                <c:pt idx="135">
                  <c:v>140.94999999999999</c:v>
                </c:pt>
                <c:pt idx="136">
                  <c:v>132.9</c:v>
                </c:pt>
                <c:pt idx="137">
                  <c:v>135</c:v>
                </c:pt>
                <c:pt idx="138">
                  <c:v>134.07</c:v>
                </c:pt>
                <c:pt idx="139">
                  <c:v>135.13</c:v>
                </c:pt>
                <c:pt idx="140">
                  <c:v>132.66999999999999</c:v>
                </c:pt>
                <c:pt idx="141">
                  <c:v>132.85</c:v>
                </c:pt>
                <c:pt idx="142">
                  <c:v>134.54</c:v>
                </c:pt>
                <c:pt idx="143">
                  <c:v>133.18</c:v>
                </c:pt>
                <c:pt idx="144">
                  <c:v>132.6</c:v>
                </c:pt>
                <c:pt idx="145">
                  <c:v>134.19</c:v>
                </c:pt>
                <c:pt idx="146">
                  <c:v>136.37</c:v>
                </c:pt>
                <c:pt idx="147">
                  <c:v>134.62</c:v>
                </c:pt>
                <c:pt idx="148">
                  <c:v>132.58000000000001</c:v>
                </c:pt>
                <c:pt idx="149">
                  <c:v>134.61000000000001</c:v>
                </c:pt>
                <c:pt idx="150">
                  <c:v>136.19999999999999</c:v>
                </c:pt>
                <c:pt idx="151">
                  <c:v>136.28</c:v>
                </c:pt>
                <c:pt idx="152">
                  <c:v>136</c:v>
                </c:pt>
                <c:pt idx="153">
                  <c:v>133.56</c:v>
                </c:pt>
                <c:pt idx="154">
                  <c:v>136.41</c:v>
                </c:pt>
                <c:pt idx="155">
                  <c:v>134.16</c:v>
                </c:pt>
                <c:pt idx="156">
                  <c:v>133.41</c:v>
                </c:pt>
                <c:pt idx="157">
                  <c:v>131.59</c:v>
                </c:pt>
                <c:pt idx="158">
                  <c:v>136.09</c:v>
                </c:pt>
                <c:pt idx="159">
                  <c:v>136.79</c:v>
                </c:pt>
                <c:pt idx="160">
                  <c:v>136.4</c:v>
                </c:pt>
                <c:pt idx="161">
                  <c:v>132.25</c:v>
                </c:pt>
                <c:pt idx="162">
                  <c:v>133.19</c:v>
                </c:pt>
                <c:pt idx="163">
                  <c:v>135.16999999999999</c:v>
                </c:pt>
                <c:pt idx="164">
                  <c:v>135.22999999999999</c:v>
                </c:pt>
                <c:pt idx="165">
                  <c:v>131.02000000000001</c:v>
                </c:pt>
                <c:pt idx="166">
                  <c:v>133.51</c:v>
                </c:pt>
                <c:pt idx="167">
                  <c:v>135.77000000000001</c:v>
                </c:pt>
                <c:pt idx="168">
                  <c:v>131.55000000000001</c:v>
                </c:pt>
                <c:pt idx="169">
                  <c:v>133.93</c:v>
                </c:pt>
                <c:pt idx="170">
                  <c:v>132.44</c:v>
                </c:pt>
                <c:pt idx="171">
                  <c:v>136.24</c:v>
                </c:pt>
                <c:pt idx="172">
                  <c:v>132.55000000000001</c:v>
                </c:pt>
                <c:pt idx="173">
                  <c:v>131.15</c:v>
                </c:pt>
                <c:pt idx="174">
                  <c:v>130.36000000000001</c:v>
                </c:pt>
                <c:pt idx="175">
                  <c:v>132.44</c:v>
                </c:pt>
                <c:pt idx="176">
                  <c:v>134.82</c:v>
                </c:pt>
                <c:pt idx="177">
                  <c:v>131.59</c:v>
                </c:pt>
                <c:pt idx="178">
                  <c:v>131.32</c:v>
                </c:pt>
                <c:pt idx="179">
                  <c:v>134.84</c:v>
                </c:pt>
                <c:pt idx="180">
                  <c:v>133.76</c:v>
                </c:pt>
                <c:pt idx="181">
                  <c:v>132.33000000000001</c:v>
                </c:pt>
                <c:pt idx="182">
                  <c:v>131.88999999999999</c:v>
                </c:pt>
                <c:pt idx="183">
                  <c:v>134.04</c:v>
                </c:pt>
                <c:pt idx="184">
                  <c:v>134.61000000000001</c:v>
                </c:pt>
                <c:pt idx="185">
                  <c:v>131.27000000000001</c:v>
                </c:pt>
                <c:pt idx="186">
                  <c:v>130.69</c:v>
                </c:pt>
                <c:pt idx="187">
                  <c:v>134.16999999999999</c:v>
                </c:pt>
                <c:pt idx="188">
                  <c:v>135.59</c:v>
                </c:pt>
                <c:pt idx="189">
                  <c:v>131.57</c:v>
                </c:pt>
                <c:pt idx="190">
                  <c:v>130.57</c:v>
                </c:pt>
                <c:pt idx="191">
                  <c:v>135.56</c:v>
                </c:pt>
                <c:pt idx="192">
                  <c:v>133.54</c:v>
                </c:pt>
                <c:pt idx="193">
                  <c:v>132.76</c:v>
                </c:pt>
                <c:pt idx="194">
                  <c:v>134.9</c:v>
                </c:pt>
                <c:pt idx="195">
                  <c:v>133.32</c:v>
                </c:pt>
                <c:pt idx="196">
                  <c:v>134.63999999999999</c:v>
                </c:pt>
                <c:pt idx="197">
                  <c:v>134.41</c:v>
                </c:pt>
                <c:pt idx="198">
                  <c:v>134.1</c:v>
                </c:pt>
                <c:pt idx="199">
                  <c:v>140.25</c:v>
                </c:pt>
                <c:pt idx="200">
                  <c:v>137.63</c:v>
                </c:pt>
                <c:pt idx="201">
                  <c:v>134.85</c:v>
                </c:pt>
                <c:pt idx="202">
                  <c:v>136.16999999999999</c:v>
                </c:pt>
                <c:pt idx="203">
                  <c:v>138.44</c:v>
                </c:pt>
                <c:pt idx="204">
                  <c:v>139.51</c:v>
                </c:pt>
                <c:pt idx="205">
                  <c:v>135.11000000000001</c:v>
                </c:pt>
                <c:pt idx="206">
                  <c:v>136.52000000000001</c:v>
                </c:pt>
                <c:pt idx="207">
                  <c:v>134.94999999999999</c:v>
                </c:pt>
                <c:pt idx="208">
                  <c:v>138.84</c:v>
                </c:pt>
                <c:pt idx="209">
                  <c:v>139.86000000000001</c:v>
                </c:pt>
                <c:pt idx="210">
                  <c:v>138.76</c:v>
                </c:pt>
                <c:pt idx="211">
                  <c:v>137.27000000000001</c:v>
                </c:pt>
                <c:pt idx="212">
                  <c:v>129.33000000000001</c:v>
                </c:pt>
                <c:pt idx="213">
                  <c:v>132.28</c:v>
                </c:pt>
                <c:pt idx="214">
                  <c:v>132.05000000000001</c:v>
                </c:pt>
                <c:pt idx="215">
                  <c:v>133.31</c:v>
                </c:pt>
                <c:pt idx="216">
                  <c:v>133.86000000000001</c:v>
                </c:pt>
                <c:pt idx="217">
                  <c:v>135.24</c:v>
                </c:pt>
                <c:pt idx="218">
                  <c:v>134.02000000000001</c:v>
                </c:pt>
                <c:pt idx="219">
                  <c:v>134.83000000000001</c:v>
                </c:pt>
                <c:pt idx="220">
                  <c:v>132.51</c:v>
                </c:pt>
                <c:pt idx="221">
                  <c:v>135.5</c:v>
                </c:pt>
                <c:pt idx="222">
                  <c:v>132.06</c:v>
                </c:pt>
                <c:pt idx="223">
                  <c:v>133.97999999999999</c:v>
                </c:pt>
                <c:pt idx="224">
                  <c:v>137.54</c:v>
                </c:pt>
                <c:pt idx="225">
                  <c:v>130.13999999999999</c:v>
                </c:pt>
                <c:pt idx="226">
                  <c:v>128.41999999999999</c:v>
                </c:pt>
                <c:pt idx="227">
                  <c:v>131.59</c:v>
                </c:pt>
                <c:pt idx="228">
                  <c:v>131.4</c:v>
                </c:pt>
                <c:pt idx="229">
                  <c:v>132.37</c:v>
                </c:pt>
                <c:pt idx="230">
                  <c:v>130.33000000000001</c:v>
                </c:pt>
                <c:pt idx="231">
                  <c:v>133.31</c:v>
                </c:pt>
                <c:pt idx="232">
                  <c:v>132.38999999999999</c:v>
                </c:pt>
                <c:pt idx="233">
                  <c:v>130.47</c:v>
                </c:pt>
                <c:pt idx="234">
                  <c:v>130.33000000000001</c:v>
                </c:pt>
                <c:pt idx="235">
                  <c:v>131</c:v>
                </c:pt>
                <c:pt idx="236">
                  <c:v>130.88999999999999</c:v>
                </c:pt>
                <c:pt idx="237">
                  <c:v>128.18</c:v>
                </c:pt>
                <c:pt idx="238">
                  <c:v>130.44999999999999</c:v>
                </c:pt>
                <c:pt idx="239">
                  <c:v>127.8</c:v>
                </c:pt>
                <c:pt idx="240">
                  <c:v>131.77000000000001</c:v>
                </c:pt>
                <c:pt idx="241">
                  <c:v>133.12</c:v>
                </c:pt>
                <c:pt idx="242">
                  <c:v>132.52000000000001</c:v>
                </c:pt>
                <c:pt idx="243">
                  <c:v>128.91</c:v>
                </c:pt>
                <c:pt idx="244">
                  <c:v>129.37</c:v>
                </c:pt>
                <c:pt idx="245">
                  <c:v>132.88</c:v>
                </c:pt>
                <c:pt idx="246">
                  <c:v>133.30000000000001</c:v>
                </c:pt>
                <c:pt idx="247">
                  <c:v>135.66</c:v>
                </c:pt>
                <c:pt idx="248">
                  <c:v>133.72</c:v>
                </c:pt>
                <c:pt idx="249">
                  <c:v>130.1</c:v>
                </c:pt>
                <c:pt idx="250">
                  <c:v>128.47999999999999</c:v>
                </c:pt>
                <c:pt idx="251">
                  <c:v>132.36000000000001</c:v>
                </c:pt>
                <c:pt idx="252">
                  <c:v>129.1</c:v>
                </c:pt>
                <c:pt idx="253">
                  <c:v>128.69999999999999</c:v>
                </c:pt>
                <c:pt idx="254">
                  <c:v>128.58000000000001</c:v>
                </c:pt>
                <c:pt idx="255">
                  <c:v>127.76</c:v>
                </c:pt>
                <c:pt idx="256">
                  <c:v>126.25</c:v>
                </c:pt>
                <c:pt idx="257">
                  <c:v>126.59</c:v>
                </c:pt>
                <c:pt idx="258">
                  <c:v>130.15</c:v>
                </c:pt>
                <c:pt idx="259">
                  <c:v>126.84</c:v>
                </c:pt>
                <c:pt idx="260">
                  <c:v>125.03</c:v>
                </c:pt>
                <c:pt idx="261">
                  <c:v>129.09</c:v>
                </c:pt>
                <c:pt idx="262">
                  <c:v>126.25</c:v>
                </c:pt>
                <c:pt idx="263">
                  <c:v>126.21</c:v>
                </c:pt>
                <c:pt idx="264">
                  <c:v>128.18</c:v>
                </c:pt>
                <c:pt idx="265">
                  <c:v>128.18</c:v>
                </c:pt>
                <c:pt idx="266">
                  <c:v>129.19</c:v>
                </c:pt>
                <c:pt idx="267">
                  <c:v>129.22999999999999</c:v>
                </c:pt>
                <c:pt idx="268">
                  <c:v>129.91999999999999</c:v>
                </c:pt>
                <c:pt idx="269">
                  <c:v>128.02000000000001</c:v>
                </c:pt>
                <c:pt idx="270">
                  <c:v>129.91</c:v>
                </c:pt>
                <c:pt idx="271">
                  <c:v>129.4</c:v>
                </c:pt>
                <c:pt idx="272">
                  <c:v>127.93</c:v>
                </c:pt>
                <c:pt idx="273">
                  <c:v>127.59</c:v>
                </c:pt>
                <c:pt idx="274">
                  <c:v>125.46</c:v>
                </c:pt>
                <c:pt idx="275">
                  <c:v>129.63</c:v>
                </c:pt>
                <c:pt idx="276">
                  <c:v>131.78</c:v>
                </c:pt>
                <c:pt idx="277">
                  <c:v>120.24</c:v>
                </c:pt>
                <c:pt idx="278">
                  <c:v>124.01</c:v>
                </c:pt>
                <c:pt idx="279">
                  <c:v>127.5</c:v>
                </c:pt>
                <c:pt idx="280">
                  <c:v>132.35</c:v>
                </c:pt>
                <c:pt idx="281">
                  <c:v>133.21</c:v>
                </c:pt>
                <c:pt idx="282">
                  <c:v>131.24</c:v>
                </c:pt>
                <c:pt idx="283">
                  <c:v>133.04</c:v>
                </c:pt>
                <c:pt idx="284">
                  <c:v>130.26</c:v>
                </c:pt>
                <c:pt idx="285">
                  <c:v>125.93</c:v>
                </c:pt>
                <c:pt idx="286">
                  <c:v>128.93</c:v>
                </c:pt>
                <c:pt idx="287">
                  <c:v>133.44999999999999</c:v>
                </c:pt>
                <c:pt idx="288">
                  <c:v>131.03</c:v>
                </c:pt>
                <c:pt idx="289">
                  <c:v>130.29</c:v>
                </c:pt>
                <c:pt idx="290">
                  <c:v>136.65</c:v>
                </c:pt>
                <c:pt idx="291">
                  <c:v>134.47999999999999</c:v>
                </c:pt>
                <c:pt idx="292">
                  <c:v>136.57</c:v>
                </c:pt>
                <c:pt idx="293">
                  <c:v>136.11000000000001</c:v>
                </c:pt>
                <c:pt idx="294">
                  <c:v>133.46</c:v>
                </c:pt>
                <c:pt idx="295">
                  <c:v>132.35</c:v>
                </c:pt>
                <c:pt idx="296">
                  <c:v>131.32</c:v>
                </c:pt>
                <c:pt idx="297">
                  <c:v>130.02000000000001</c:v>
                </c:pt>
                <c:pt idx="298">
                  <c:v>131.72</c:v>
                </c:pt>
                <c:pt idx="299">
                  <c:v>125.38</c:v>
                </c:pt>
                <c:pt idx="300">
                  <c:v>127.6</c:v>
                </c:pt>
                <c:pt idx="301">
                  <c:v>128.33000000000001</c:v>
                </c:pt>
                <c:pt idx="302">
                  <c:v>129.03</c:v>
                </c:pt>
                <c:pt idx="303">
                  <c:v>128.21</c:v>
                </c:pt>
                <c:pt idx="304">
                  <c:v>130.09</c:v>
                </c:pt>
                <c:pt idx="305">
                  <c:v>130.19</c:v>
                </c:pt>
                <c:pt idx="306">
                  <c:v>130.6</c:v>
                </c:pt>
                <c:pt idx="307">
                  <c:v>127.42</c:v>
                </c:pt>
                <c:pt idx="308">
                  <c:v>130.43</c:v>
                </c:pt>
                <c:pt idx="309">
                  <c:v>131.57</c:v>
                </c:pt>
                <c:pt idx="310">
                  <c:v>132.36000000000001</c:v>
                </c:pt>
                <c:pt idx="311">
                  <c:v>130.24</c:v>
                </c:pt>
                <c:pt idx="312">
                  <c:v>127.73</c:v>
                </c:pt>
                <c:pt idx="313">
                  <c:v>127.74</c:v>
                </c:pt>
                <c:pt idx="314">
                  <c:v>133.06</c:v>
                </c:pt>
                <c:pt idx="315">
                  <c:v>133.41</c:v>
                </c:pt>
                <c:pt idx="316">
                  <c:v>135.25</c:v>
                </c:pt>
                <c:pt idx="317">
                  <c:v>132.25</c:v>
                </c:pt>
                <c:pt idx="318">
                  <c:v>132.65</c:v>
                </c:pt>
                <c:pt idx="319">
                  <c:v>132.9</c:v>
                </c:pt>
                <c:pt idx="320">
                  <c:v>132.84</c:v>
                </c:pt>
                <c:pt idx="321">
                  <c:v>129.71</c:v>
                </c:pt>
                <c:pt idx="322">
                  <c:v>132.22</c:v>
                </c:pt>
                <c:pt idx="323">
                  <c:v>132.56</c:v>
                </c:pt>
                <c:pt idx="324">
                  <c:v>132.81</c:v>
                </c:pt>
                <c:pt idx="325">
                  <c:v>131.34</c:v>
                </c:pt>
                <c:pt idx="326">
                  <c:v>134.56</c:v>
                </c:pt>
                <c:pt idx="327">
                  <c:v>133.01</c:v>
                </c:pt>
                <c:pt idx="328">
                  <c:v>131.58000000000001</c:v>
                </c:pt>
                <c:pt idx="329">
                  <c:v>133.13999999999999</c:v>
                </c:pt>
                <c:pt idx="330">
                  <c:v>131.13</c:v>
                </c:pt>
                <c:pt idx="331">
                  <c:v>130.88</c:v>
                </c:pt>
                <c:pt idx="332">
                  <c:v>134.03</c:v>
                </c:pt>
                <c:pt idx="333">
                  <c:v>132.30000000000001</c:v>
                </c:pt>
                <c:pt idx="334">
                  <c:v>131.01</c:v>
                </c:pt>
                <c:pt idx="335">
                  <c:v>132.26</c:v>
                </c:pt>
                <c:pt idx="336">
                  <c:v>133.13999999999999</c:v>
                </c:pt>
                <c:pt idx="337">
                  <c:v>130.41</c:v>
                </c:pt>
                <c:pt idx="338">
                  <c:v>131.83000000000001</c:v>
                </c:pt>
                <c:pt idx="339">
                  <c:v>134.56</c:v>
                </c:pt>
                <c:pt idx="340">
                  <c:v>132.16</c:v>
                </c:pt>
                <c:pt idx="341">
                  <c:v>132.24</c:v>
                </c:pt>
                <c:pt idx="342">
                  <c:v>132.03</c:v>
                </c:pt>
                <c:pt idx="343">
                  <c:v>134.69999999999999</c:v>
                </c:pt>
                <c:pt idx="344">
                  <c:v>133.55000000000001</c:v>
                </c:pt>
                <c:pt idx="345">
                  <c:v>132.11000000000001</c:v>
                </c:pt>
                <c:pt idx="346">
                  <c:v>135.76</c:v>
                </c:pt>
                <c:pt idx="347">
                  <c:v>135.85</c:v>
                </c:pt>
                <c:pt idx="348">
                  <c:v>136.59</c:v>
                </c:pt>
                <c:pt idx="349">
                  <c:v>135.55000000000001</c:v>
                </c:pt>
                <c:pt idx="350">
                  <c:v>135.6</c:v>
                </c:pt>
                <c:pt idx="351">
                  <c:v>133.87</c:v>
                </c:pt>
                <c:pt idx="352">
                  <c:v>134.59</c:v>
                </c:pt>
                <c:pt idx="353">
                  <c:v>135.22</c:v>
                </c:pt>
                <c:pt idx="354">
                  <c:v>133.19999999999999</c:v>
                </c:pt>
                <c:pt idx="355">
                  <c:v>130.94</c:v>
                </c:pt>
                <c:pt idx="356">
                  <c:v>136.04</c:v>
                </c:pt>
                <c:pt idx="357">
                  <c:v>135.30000000000001</c:v>
                </c:pt>
                <c:pt idx="358">
                  <c:v>134.44</c:v>
                </c:pt>
                <c:pt idx="359">
                  <c:v>134.21</c:v>
                </c:pt>
                <c:pt idx="360">
                  <c:v>134.51</c:v>
                </c:pt>
                <c:pt idx="361">
                  <c:v>135.62</c:v>
                </c:pt>
                <c:pt idx="362">
                  <c:v>135.19</c:v>
                </c:pt>
                <c:pt idx="363">
                  <c:v>134.01</c:v>
                </c:pt>
                <c:pt idx="364">
                  <c:v>135.94999999999999</c:v>
                </c:pt>
                <c:pt idx="365">
                  <c:v>136.52000000000001</c:v>
                </c:pt>
                <c:pt idx="366">
                  <c:v>135.53</c:v>
                </c:pt>
                <c:pt idx="367">
                  <c:v>133.93</c:v>
                </c:pt>
                <c:pt idx="368">
                  <c:v>135.15</c:v>
                </c:pt>
                <c:pt idx="369">
                  <c:v>132.24</c:v>
                </c:pt>
                <c:pt idx="370">
                  <c:v>133.04</c:v>
                </c:pt>
                <c:pt idx="371">
                  <c:v>134.27000000000001</c:v>
                </c:pt>
                <c:pt idx="372">
                  <c:v>131.4</c:v>
                </c:pt>
                <c:pt idx="373">
                  <c:v>134.88</c:v>
                </c:pt>
                <c:pt idx="374">
                  <c:v>131.9</c:v>
                </c:pt>
                <c:pt idx="375">
                  <c:v>132.63</c:v>
                </c:pt>
                <c:pt idx="376">
                  <c:v>134.63</c:v>
                </c:pt>
                <c:pt idx="377">
                  <c:v>129.29</c:v>
                </c:pt>
                <c:pt idx="378">
                  <c:v>132.62</c:v>
                </c:pt>
                <c:pt idx="379">
                  <c:v>132.72999999999999</c:v>
                </c:pt>
                <c:pt idx="380">
                  <c:v>132.22</c:v>
                </c:pt>
                <c:pt idx="381">
                  <c:v>135.26</c:v>
                </c:pt>
                <c:pt idx="382">
                  <c:v>131.19999999999999</c:v>
                </c:pt>
                <c:pt idx="383">
                  <c:v>131.12</c:v>
                </c:pt>
                <c:pt idx="384">
                  <c:v>129.65</c:v>
                </c:pt>
                <c:pt idx="385">
                  <c:v>130.27000000000001</c:v>
                </c:pt>
                <c:pt idx="386">
                  <c:v>130.72999999999999</c:v>
                </c:pt>
                <c:pt idx="387">
                  <c:v>131.24</c:v>
                </c:pt>
                <c:pt idx="388">
                  <c:v>131.69</c:v>
                </c:pt>
                <c:pt idx="389">
                  <c:v>131.82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E72-F84C-A8BD-AD5CA330B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5606175"/>
        <c:axId val="1864785583"/>
      </c:scatterChart>
      <c:valAx>
        <c:axId val="1845606175"/>
        <c:scaling>
          <c:orientation val="minMax"/>
          <c:max val="45000"/>
          <c:min val="1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785583"/>
        <c:crosses val="autoZero"/>
        <c:crossBetween val="midCat"/>
      </c:valAx>
      <c:valAx>
        <c:axId val="1864785583"/>
        <c:scaling>
          <c:orientation val="minMax"/>
          <c:min val="1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606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30A SB 9.5</a:t>
            </a:r>
            <a:r>
              <a:rPr lang="en-US" baseline="0"/>
              <a:t> mm Density, pcf (100 ft.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M_Table!$D$1</c:f>
              <c:strCache>
                <c:ptCount val="1"/>
                <c:pt idx="0">
                  <c:v>1L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M_Table!$A$2:$A$377</c:f>
              <c:numCache>
                <c:formatCode>General</c:formatCode>
                <c:ptCount val="376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2350</c:v>
                </c:pt>
                <c:pt idx="15">
                  <c:v>2400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10100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14500</c:v>
                </c:pt>
                <c:pt idx="137">
                  <c:v>14600</c:v>
                </c:pt>
                <c:pt idx="138">
                  <c:v>14700</c:v>
                </c:pt>
                <c:pt idx="139">
                  <c:v>14800</c:v>
                </c:pt>
                <c:pt idx="140">
                  <c:v>14900</c:v>
                </c:pt>
                <c:pt idx="141">
                  <c:v>15000</c:v>
                </c:pt>
                <c:pt idx="142">
                  <c:v>15100</c:v>
                </c:pt>
                <c:pt idx="143">
                  <c:v>15200</c:v>
                </c:pt>
                <c:pt idx="144">
                  <c:v>15300</c:v>
                </c:pt>
                <c:pt idx="145">
                  <c:v>15400</c:v>
                </c:pt>
                <c:pt idx="146">
                  <c:v>15500</c:v>
                </c:pt>
                <c:pt idx="147">
                  <c:v>15600</c:v>
                </c:pt>
                <c:pt idx="148">
                  <c:v>15700</c:v>
                </c:pt>
                <c:pt idx="149">
                  <c:v>15800</c:v>
                </c:pt>
                <c:pt idx="150">
                  <c:v>15900</c:v>
                </c:pt>
                <c:pt idx="151">
                  <c:v>16000</c:v>
                </c:pt>
                <c:pt idx="152">
                  <c:v>16100</c:v>
                </c:pt>
                <c:pt idx="153">
                  <c:v>16200</c:v>
                </c:pt>
                <c:pt idx="154">
                  <c:v>16300</c:v>
                </c:pt>
                <c:pt idx="155">
                  <c:v>16400</c:v>
                </c:pt>
                <c:pt idx="156">
                  <c:v>16500</c:v>
                </c:pt>
                <c:pt idx="157">
                  <c:v>16600</c:v>
                </c:pt>
                <c:pt idx="158">
                  <c:v>16700</c:v>
                </c:pt>
                <c:pt idx="159">
                  <c:v>16800</c:v>
                </c:pt>
                <c:pt idx="160">
                  <c:v>16900</c:v>
                </c:pt>
                <c:pt idx="161">
                  <c:v>17000</c:v>
                </c:pt>
                <c:pt idx="162">
                  <c:v>17100</c:v>
                </c:pt>
                <c:pt idx="163">
                  <c:v>17200</c:v>
                </c:pt>
                <c:pt idx="164">
                  <c:v>17300</c:v>
                </c:pt>
                <c:pt idx="165">
                  <c:v>17400</c:v>
                </c:pt>
                <c:pt idx="166">
                  <c:v>17500</c:v>
                </c:pt>
                <c:pt idx="167">
                  <c:v>17600</c:v>
                </c:pt>
                <c:pt idx="168">
                  <c:v>17723</c:v>
                </c:pt>
                <c:pt idx="169">
                  <c:v>17800</c:v>
                </c:pt>
                <c:pt idx="170">
                  <c:v>17900</c:v>
                </c:pt>
                <c:pt idx="171">
                  <c:v>18000</c:v>
                </c:pt>
                <c:pt idx="172">
                  <c:v>18100</c:v>
                </c:pt>
                <c:pt idx="173">
                  <c:v>18200</c:v>
                </c:pt>
                <c:pt idx="174">
                  <c:v>18300</c:v>
                </c:pt>
                <c:pt idx="175">
                  <c:v>18400</c:v>
                </c:pt>
                <c:pt idx="176">
                  <c:v>18500</c:v>
                </c:pt>
                <c:pt idx="177">
                  <c:v>18600</c:v>
                </c:pt>
                <c:pt idx="178">
                  <c:v>18700</c:v>
                </c:pt>
                <c:pt idx="179">
                  <c:v>18800</c:v>
                </c:pt>
                <c:pt idx="180">
                  <c:v>18900</c:v>
                </c:pt>
                <c:pt idx="181">
                  <c:v>19000</c:v>
                </c:pt>
                <c:pt idx="182">
                  <c:v>19100</c:v>
                </c:pt>
                <c:pt idx="183">
                  <c:v>19200</c:v>
                </c:pt>
                <c:pt idx="184">
                  <c:v>19300</c:v>
                </c:pt>
                <c:pt idx="185">
                  <c:v>19400</c:v>
                </c:pt>
                <c:pt idx="186">
                  <c:v>19500</c:v>
                </c:pt>
                <c:pt idx="187">
                  <c:v>19600</c:v>
                </c:pt>
                <c:pt idx="188">
                  <c:v>19700</c:v>
                </c:pt>
                <c:pt idx="189">
                  <c:v>19800</c:v>
                </c:pt>
                <c:pt idx="190">
                  <c:v>19900</c:v>
                </c:pt>
                <c:pt idx="191">
                  <c:v>20000</c:v>
                </c:pt>
                <c:pt idx="192">
                  <c:v>20100</c:v>
                </c:pt>
                <c:pt idx="193">
                  <c:v>20200</c:v>
                </c:pt>
                <c:pt idx="194">
                  <c:v>20300</c:v>
                </c:pt>
                <c:pt idx="195">
                  <c:v>20400</c:v>
                </c:pt>
                <c:pt idx="196">
                  <c:v>20500</c:v>
                </c:pt>
                <c:pt idx="197">
                  <c:v>20600</c:v>
                </c:pt>
                <c:pt idx="198">
                  <c:v>20700</c:v>
                </c:pt>
                <c:pt idx="199">
                  <c:v>20800</c:v>
                </c:pt>
                <c:pt idx="200">
                  <c:v>20900</c:v>
                </c:pt>
                <c:pt idx="201">
                  <c:v>21000</c:v>
                </c:pt>
                <c:pt idx="202">
                  <c:v>21100</c:v>
                </c:pt>
                <c:pt idx="203">
                  <c:v>21200</c:v>
                </c:pt>
                <c:pt idx="204">
                  <c:v>21300</c:v>
                </c:pt>
                <c:pt idx="205">
                  <c:v>21400</c:v>
                </c:pt>
                <c:pt idx="206">
                  <c:v>21500</c:v>
                </c:pt>
                <c:pt idx="207">
                  <c:v>21600</c:v>
                </c:pt>
                <c:pt idx="208">
                  <c:v>21700</c:v>
                </c:pt>
                <c:pt idx="209">
                  <c:v>21800</c:v>
                </c:pt>
                <c:pt idx="210">
                  <c:v>21900</c:v>
                </c:pt>
                <c:pt idx="211">
                  <c:v>22000</c:v>
                </c:pt>
                <c:pt idx="212">
                  <c:v>22100</c:v>
                </c:pt>
                <c:pt idx="213">
                  <c:v>22200</c:v>
                </c:pt>
                <c:pt idx="214">
                  <c:v>22300</c:v>
                </c:pt>
                <c:pt idx="215">
                  <c:v>22400</c:v>
                </c:pt>
                <c:pt idx="216">
                  <c:v>22500</c:v>
                </c:pt>
                <c:pt idx="217">
                  <c:v>22600</c:v>
                </c:pt>
                <c:pt idx="218">
                  <c:v>22700</c:v>
                </c:pt>
                <c:pt idx="219">
                  <c:v>22800</c:v>
                </c:pt>
                <c:pt idx="220">
                  <c:v>22900</c:v>
                </c:pt>
                <c:pt idx="221">
                  <c:v>23000</c:v>
                </c:pt>
                <c:pt idx="222">
                  <c:v>23100</c:v>
                </c:pt>
                <c:pt idx="223">
                  <c:v>23200</c:v>
                </c:pt>
                <c:pt idx="224">
                  <c:v>23300</c:v>
                </c:pt>
                <c:pt idx="225">
                  <c:v>23400</c:v>
                </c:pt>
                <c:pt idx="226">
                  <c:v>23500</c:v>
                </c:pt>
                <c:pt idx="227">
                  <c:v>23600</c:v>
                </c:pt>
                <c:pt idx="228">
                  <c:v>23700</c:v>
                </c:pt>
                <c:pt idx="229">
                  <c:v>23800</c:v>
                </c:pt>
                <c:pt idx="230">
                  <c:v>23900</c:v>
                </c:pt>
                <c:pt idx="231">
                  <c:v>24000</c:v>
                </c:pt>
                <c:pt idx="232">
                  <c:v>24100</c:v>
                </c:pt>
                <c:pt idx="233">
                  <c:v>24200</c:v>
                </c:pt>
                <c:pt idx="234">
                  <c:v>24300</c:v>
                </c:pt>
                <c:pt idx="235">
                  <c:v>24400</c:v>
                </c:pt>
                <c:pt idx="236">
                  <c:v>25300</c:v>
                </c:pt>
                <c:pt idx="237">
                  <c:v>25400</c:v>
                </c:pt>
                <c:pt idx="238">
                  <c:v>25500</c:v>
                </c:pt>
                <c:pt idx="239">
                  <c:v>25600</c:v>
                </c:pt>
                <c:pt idx="240">
                  <c:v>25700</c:v>
                </c:pt>
                <c:pt idx="241">
                  <c:v>25800</c:v>
                </c:pt>
                <c:pt idx="242">
                  <c:v>25900</c:v>
                </c:pt>
                <c:pt idx="243">
                  <c:v>26000</c:v>
                </c:pt>
                <c:pt idx="244">
                  <c:v>26100</c:v>
                </c:pt>
                <c:pt idx="245">
                  <c:v>26200</c:v>
                </c:pt>
                <c:pt idx="246">
                  <c:v>26300</c:v>
                </c:pt>
                <c:pt idx="247">
                  <c:v>26400</c:v>
                </c:pt>
                <c:pt idx="248">
                  <c:v>26500</c:v>
                </c:pt>
                <c:pt idx="249">
                  <c:v>26600</c:v>
                </c:pt>
                <c:pt idx="250">
                  <c:v>26700</c:v>
                </c:pt>
                <c:pt idx="251">
                  <c:v>26800</c:v>
                </c:pt>
                <c:pt idx="252">
                  <c:v>26900</c:v>
                </c:pt>
                <c:pt idx="253">
                  <c:v>27000</c:v>
                </c:pt>
                <c:pt idx="254">
                  <c:v>27100</c:v>
                </c:pt>
                <c:pt idx="255">
                  <c:v>27200</c:v>
                </c:pt>
                <c:pt idx="256">
                  <c:v>27300</c:v>
                </c:pt>
                <c:pt idx="257">
                  <c:v>27400</c:v>
                </c:pt>
                <c:pt idx="258">
                  <c:v>27500</c:v>
                </c:pt>
                <c:pt idx="259">
                  <c:v>27600</c:v>
                </c:pt>
                <c:pt idx="260">
                  <c:v>27700</c:v>
                </c:pt>
                <c:pt idx="261">
                  <c:v>27800</c:v>
                </c:pt>
                <c:pt idx="262">
                  <c:v>27900</c:v>
                </c:pt>
                <c:pt idx="263">
                  <c:v>28000</c:v>
                </c:pt>
                <c:pt idx="264">
                  <c:v>28100</c:v>
                </c:pt>
                <c:pt idx="265">
                  <c:v>28200</c:v>
                </c:pt>
                <c:pt idx="266">
                  <c:v>28300</c:v>
                </c:pt>
                <c:pt idx="267">
                  <c:v>28400</c:v>
                </c:pt>
                <c:pt idx="268">
                  <c:v>28500</c:v>
                </c:pt>
                <c:pt idx="269">
                  <c:v>28600</c:v>
                </c:pt>
                <c:pt idx="270">
                  <c:v>28700</c:v>
                </c:pt>
                <c:pt idx="271">
                  <c:v>28800</c:v>
                </c:pt>
                <c:pt idx="272">
                  <c:v>28900</c:v>
                </c:pt>
                <c:pt idx="273">
                  <c:v>29000</c:v>
                </c:pt>
                <c:pt idx="274">
                  <c:v>29100</c:v>
                </c:pt>
                <c:pt idx="275">
                  <c:v>29200</c:v>
                </c:pt>
                <c:pt idx="276">
                  <c:v>29300</c:v>
                </c:pt>
                <c:pt idx="277">
                  <c:v>29400</c:v>
                </c:pt>
                <c:pt idx="278">
                  <c:v>29500</c:v>
                </c:pt>
                <c:pt idx="279">
                  <c:v>29600</c:v>
                </c:pt>
                <c:pt idx="280">
                  <c:v>29700</c:v>
                </c:pt>
                <c:pt idx="281">
                  <c:v>29800</c:v>
                </c:pt>
                <c:pt idx="282">
                  <c:v>29900</c:v>
                </c:pt>
                <c:pt idx="283">
                  <c:v>30000</c:v>
                </c:pt>
                <c:pt idx="284">
                  <c:v>30100</c:v>
                </c:pt>
                <c:pt idx="285">
                  <c:v>30200</c:v>
                </c:pt>
                <c:pt idx="286">
                  <c:v>30300</c:v>
                </c:pt>
                <c:pt idx="287">
                  <c:v>30400</c:v>
                </c:pt>
                <c:pt idx="288">
                  <c:v>30500</c:v>
                </c:pt>
                <c:pt idx="289">
                  <c:v>30600</c:v>
                </c:pt>
                <c:pt idx="290">
                  <c:v>30700</c:v>
                </c:pt>
                <c:pt idx="291">
                  <c:v>30800</c:v>
                </c:pt>
                <c:pt idx="292">
                  <c:v>30900</c:v>
                </c:pt>
                <c:pt idx="293">
                  <c:v>31000</c:v>
                </c:pt>
                <c:pt idx="294">
                  <c:v>31100</c:v>
                </c:pt>
                <c:pt idx="295">
                  <c:v>31200</c:v>
                </c:pt>
                <c:pt idx="296">
                  <c:v>31300</c:v>
                </c:pt>
                <c:pt idx="297">
                  <c:v>31400</c:v>
                </c:pt>
                <c:pt idx="298">
                  <c:v>31500</c:v>
                </c:pt>
                <c:pt idx="299">
                  <c:v>31600</c:v>
                </c:pt>
                <c:pt idx="300">
                  <c:v>31700</c:v>
                </c:pt>
                <c:pt idx="301">
                  <c:v>31800</c:v>
                </c:pt>
                <c:pt idx="302">
                  <c:v>31900</c:v>
                </c:pt>
                <c:pt idx="303">
                  <c:v>32000</c:v>
                </c:pt>
                <c:pt idx="304">
                  <c:v>32100</c:v>
                </c:pt>
                <c:pt idx="305">
                  <c:v>32200</c:v>
                </c:pt>
                <c:pt idx="306">
                  <c:v>32300</c:v>
                </c:pt>
                <c:pt idx="307">
                  <c:v>32400</c:v>
                </c:pt>
                <c:pt idx="308">
                  <c:v>32500</c:v>
                </c:pt>
                <c:pt idx="309">
                  <c:v>32600</c:v>
                </c:pt>
                <c:pt idx="310">
                  <c:v>32700</c:v>
                </c:pt>
                <c:pt idx="311">
                  <c:v>32800</c:v>
                </c:pt>
                <c:pt idx="312">
                  <c:v>32900</c:v>
                </c:pt>
                <c:pt idx="313">
                  <c:v>33000</c:v>
                </c:pt>
                <c:pt idx="314">
                  <c:v>33100</c:v>
                </c:pt>
                <c:pt idx="315">
                  <c:v>33200</c:v>
                </c:pt>
                <c:pt idx="316">
                  <c:v>33300</c:v>
                </c:pt>
                <c:pt idx="317">
                  <c:v>33400</c:v>
                </c:pt>
                <c:pt idx="318">
                  <c:v>33500</c:v>
                </c:pt>
                <c:pt idx="319">
                  <c:v>33600</c:v>
                </c:pt>
                <c:pt idx="320">
                  <c:v>33700</c:v>
                </c:pt>
                <c:pt idx="321">
                  <c:v>33800</c:v>
                </c:pt>
                <c:pt idx="322">
                  <c:v>33900</c:v>
                </c:pt>
                <c:pt idx="323">
                  <c:v>34000</c:v>
                </c:pt>
                <c:pt idx="324">
                  <c:v>34100</c:v>
                </c:pt>
                <c:pt idx="325">
                  <c:v>34200</c:v>
                </c:pt>
                <c:pt idx="326">
                  <c:v>34300</c:v>
                </c:pt>
                <c:pt idx="327">
                  <c:v>34400</c:v>
                </c:pt>
                <c:pt idx="328">
                  <c:v>34500</c:v>
                </c:pt>
                <c:pt idx="329">
                  <c:v>34600</c:v>
                </c:pt>
                <c:pt idx="330">
                  <c:v>34700</c:v>
                </c:pt>
                <c:pt idx="331">
                  <c:v>34800</c:v>
                </c:pt>
                <c:pt idx="332">
                  <c:v>34900</c:v>
                </c:pt>
                <c:pt idx="333">
                  <c:v>35000</c:v>
                </c:pt>
                <c:pt idx="334">
                  <c:v>35100</c:v>
                </c:pt>
                <c:pt idx="335">
                  <c:v>35200</c:v>
                </c:pt>
                <c:pt idx="336">
                  <c:v>35300</c:v>
                </c:pt>
                <c:pt idx="337">
                  <c:v>35400</c:v>
                </c:pt>
                <c:pt idx="338">
                  <c:v>35500</c:v>
                </c:pt>
                <c:pt idx="339">
                  <c:v>35600</c:v>
                </c:pt>
                <c:pt idx="340">
                  <c:v>35700</c:v>
                </c:pt>
                <c:pt idx="341">
                  <c:v>35800</c:v>
                </c:pt>
                <c:pt idx="342">
                  <c:v>35900</c:v>
                </c:pt>
                <c:pt idx="343">
                  <c:v>36000</c:v>
                </c:pt>
                <c:pt idx="344">
                  <c:v>36100</c:v>
                </c:pt>
                <c:pt idx="345">
                  <c:v>36200</c:v>
                </c:pt>
                <c:pt idx="346">
                  <c:v>36300</c:v>
                </c:pt>
                <c:pt idx="347">
                  <c:v>36400</c:v>
                </c:pt>
                <c:pt idx="348">
                  <c:v>36500</c:v>
                </c:pt>
                <c:pt idx="349">
                  <c:v>36600</c:v>
                </c:pt>
                <c:pt idx="350">
                  <c:v>36700</c:v>
                </c:pt>
                <c:pt idx="351">
                  <c:v>36800</c:v>
                </c:pt>
                <c:pt idx="352">
                  <c:v>36900</c:v>
                </c:pt>
                <c:pt idx="353">
                  <c:v>37000</c:v>
                </c:pt>
                <c:pt idx="354">
                  <c:v>37100</c:v>
                </c:pt>
                <c:pt idx="355">
                  <c:v>37200</c:v>
                </c:pt>
                <c:pt idx="356">
                  <c:v>37300</c:v>
                </c:pt>
                <c:pt idx="357">
                  <c:v>37400</c:v>
                </c:pt>
                <c:pt idx="358">
                  <c:v>37500</c:v>
                </c:pt>
                <c:pt idx="359">
                  <c:v>37600</c:v>
                </c:pt>
                <c:pt idx="360">
                  <c:v>37700</c:v>
                </c:pt>
                <c:pt idx="361">
                  <c:v>37800</c:v>
                </c:pt>
                <c:pt idx="362">
                  <c:v>37900</c:v>
                </c:pt>
                <c:pt idx="363">
                  <c:v>38000</c:v>
                </c:pt>
                <c:pt idx="364">
                  <c:v>38100</c:v>
                </c:pt>
                <c:pt idx="365">
                  <c:v>38200</c:v>
                </c:pt>
                <c:pt idx="366">
                  <c:v>38300</c:v>
                </c:pt>
                <c:pt idx="367">
                  <c:v>38400</c:v>
                </c:pt>
                <c:pt idx="368">
                  <c:v>38500</c:v>
                </c:pt>
                <c:pt idx="369">
                  <c:v>38600</c:v>
                </c:pt>
                <c:pt idx="370">
                  <c:v>38700</c:v>
                </c:pt>
                <c:pt idx="371">
                  <c:v>38800</c:v>
                </c:pt>
                <c:pt idx="372">
                  <c:v>38900</c:v>
                </c:pt>
                <c:pt idx="373">
                  <c:v>39000</c:v>
                </c:pt>
                <c:pt idx="374">
                  <c:v>39100</c:v>
                </c:pt>
                <c:pt idx="375">
                  <c:v>39200</c:v>
                </c:pt>
              </c:numCache>
            </c:numRef>
          </c:xVal>
          <c:yVal>
            <c:numRef>
              <c:f>M_Table!$D$2:$D$377</c:f>
              <c:numCache>
                <c:formatCode>General</c:formatCode>
                <c:ptCount val="376"/>
                <c:pt idx="0">
                  <c:v>143.1</c:v>
                </c:pt>
                <c:pt idx="1">
                  <c:v>139.65</c:v>
                </c:pt>
                <c:pt idx="2">
                  <c:v>144.19999999999999</c:v>
                </c:pt>
                <c:pt idx="3">
                  <c:v>142.88999999999999</c:v>
                </c:pt>
                <c:pt idx="4">
                  <c:v>135.91999999999999</c:v>
                </c:pt>
                <c:pt idx="5">
                  <c:v>136.72999999999999</c:v>
                </c:pt>
                <c:pt idx="6">
                  <c:v>135.96</c:v>
                </c:pt>
                <c:pt idx="7">
                  <c:v>135.25</c:v>
                </c:pt>
                <c:pt idx="8">
                  <c:v>135.43</c:v>
                </c:pt>
                <c:pt idx="9">
                  <c:v>134.47</c:v>
                </c:pt>
                <c:pt idx="10">
                  <c:v>135.29</c:v>
                </c:pt>
                <c:pt idx="11">
                  <c:v>133.49</c:v>
                </c:pt>
                <c:pt idx="12">
                  <c:v>133.02000000000001</c:v>
                </c:pt>
                <c:pt idx="13">
                  <c:v>131.5</c:v>
                </c:pt>
                <c:pt idx="14">
                  <c:v>137.1</c:v>
                </c:pt>
                <c:pt idx="15">
                  <c:v>137.69999999999999</c:v>
                </c:pt>
                <c:pt idx="16">
                  <c:v>133.63</c:v>
                </c:pt>
                <c:pt idx="17">
                  <c:v>133.30000000000001</c:v>
                </c:pt>
                <c:pt idx="18">
                  <c:v>133.41</c:v>
                </c:pt>
                <c:pt idx="19">
                  <c:v>135.71</c:v>
                </c:pt>
                <c:pt idx="20">
                  <c:v>133.88999999999999</c:v>
                </c:pt>
                <c:pt idx="21">
                  <c:v>131.84</c:v>
                </c:pt>
                <c:pt idx="22">
                  <c:v>130.05000000000001</c:v>
                </c:pt>
                <c:pt idx="23">
                  <c:v>127.89</c:v>
                </c:pt>
                <c:pt idx="24">
                  <c:v>129.69</c:v>
                </c:pt>
                <c:pt idx="25">
                  <c:v>130.19</c:v>
                </c:pt>
                <c:pt idx="26">
                  <c:v>130.97999999999999</c:v>
                </c:pt>
                <c:pt idx="27">
                  <c:v>131.63999999999999</c:v>
                </c:pt>
                <c:pt idx="28">
                  <c:v>130.4</c:v>
                </c:pt>
                <c:pt idx="29">
                  <c:v>130.86000000000001</c:v>
                </c:pt>
                <c:pt idx="30">
                  <c:v>131.02000000000001</c:v>
                </c:pt>
                <c:pt idx="31">
                  <c:v>130.03</c:v>
                </c:pt>
                <c:pt idx="32">
                  <c:v>130.06</c:v>
                </c:pt>
                <c:pt idx="33">
                  <c:v>130.16</c:v>
                </c:pt>
                <c:pt idx="34">
                  <c:v>126.83</c:v>
                </c:pt>
                <c:pt idx="35">
                  <c:v>129.63</c:v>
                </c:pt>
                <c:pt idx="36">
                  <c:v>128.25</c:v>
                </c:pt>
                <c:pt idx="37">
                  <c:v>129.16999999999999</c:v>
                </c:pt>
                <c:pt idx="38">
                  <c:v>128.72</c:v>
                </c:pt>
                <c:pt idx="39">
                  <c:v>128.1</c:v>
                </c:pt>
                <c:pt idx="40">
                  <c:v>128.6</c:v>
                </c:pt>
                <c:pt idx="41">
                  <c:v>127.16</c:v>
                </c:pt>
                <c:pt idx="42">
                  <c:v>125.5</c:v>
                </c:pt>
                <c:pt idx="43">
                  <c:v>128.5</c:v>
                </c:pt>
                <c:pt idx="44">
                  <c:v>129.38</c:v>
                </c:pt>
                <c:pt idx="45">
                  <c:v>128.18</c:v>
                </c:pt>
                <c:pt idx="46">
                  <c:v>128.22999999999999</c:v>
                </c:pt>
                <c:pt idx="47">
                  <c:v>128.49</c:v>
                </c:pt>
                <c:pt idx="48">
                  <c:v>129.66</c:v>
                </c:pt>
                <c:pt idx="49">
                  <c:v>128.11000000000001</c:v>
                </c:pt>
                <c:pt idx="50">
                  <c:v>125.47</c:v>
                </c:pt>
                <c:pt idx="51">
                  <c:v>127.03</c:v>
                </c:pt>
                <c:pt idx="52">
                  <c:v>126.35</c:v>
                </c:pt>
                <c:pt idx="53">
                  <c:v>127.95</c:v>
                </c:pt>
                <c:pt idx="54">
                  <c:v>128.75</c:v>
                </c:pt>
                <c:pt idx="55">
                  <c:v>127.03</c:v>
                </c:pt>
                <c:pt idx="56">
                  <c:v>125.54</c:v>
                </c:pt>
                <c:pt idx="57">
                  <c:v>126.96</c:v>
                </c:pt>
                <c:pt idx="58">
                  <c:v>127.56</c:v>
                </c:pt>
                <c:pt idx="59">
                  <c:v>126.04</c:v>
                </c:pt>
                <c:pt idx="60">
                  <c:v>127.51</c:v>
                </c:pt>
                <c:pt idx="61">
                  <c:v>125.78</c:v>
                </c:pt>
                <c:pt idx="62">
                  <c:v>127.08</c:v>
                </c:pt>
                <c:pt idx="63">
                  <c:v>125.93</c:v>
                </c:pt>
                <c:pt idx="64">
                  <c:v>125.53</c:v>
                </c:pt>
                <c:pt idx="65">
                  <c:v>125.35</c:v>
                </c:pt>
                <c:pt idx="66">
                  <c:v>128.65</c:v>
                </c:pt>
                <c:pt idx="67">
                  <c:v>128.4</c:v>
                </c:pt>
                <c:pt idx="68">
                  <c:v>128.03</c:v>
                </c:pt>
                <c:pt idx="69">
                  <c:v>128.63999999999999</c:v>
                </c:pt>
                <c:pt idx="70">
                  <c:v>123.95</c:v>
                </c:pt>
                <c:pt idx="71">
                  <c:v>124.51</c:v>
                </c:pt>
                <c:pt idx="72">
                  <c:v>122.47</c:v>
                </c:pt>
                <c:pt idx="73">
                  <c:v>121.76</c:v>
                </c:pt>
                <c:pt idx="74">
                  <c:v>122.34</c:v>
                </c:pt>
                <c:pt idx="75">
                  <c:v>124.82</c:v>
                </c:pt>
                <c:pt idx="76">
                  <c:v>123.93</c:v>
                </c:pt>
                <c:pt idx="77">
                  <c:v>123.98</c:v>
                </c:pt>
                <c:pt idx="78">
                  <c:v>123.46</c:v>
                </c:pt>
                <c:pt idx="79">
                  <c:v>124.25</c:v>
                </c:pt>
                <c:pt idx="80">
                  <c:v>125.09</c:v>
                </c:pt>
                <c:pt idx="81">
                  <c:v>123.93</c:v>
                </c:pt>
                <c:pt idx="82">
                  <c:v>123.41</c:v>
                </c:pt>
                <c:pt idx="83">
                  <c:v>124.53</c:v>
                </c:pt>
                <c:pt idx="84">
                  <c:v>122.28</c:v>
                </c:pt>
                <c:pt idx="85">
                  <c:v>123.82</c:v>
                </c:pt>
                <c:pt idx="86">
                  <c:v>122.99</c:v>
                </c:pt>
                <c:pt idx="87">
                  <c:v>123.64</c:v>
                </c:pt>
                <c:pt idx="88">
                  <c:v>125.61</c:v>
                </c:pt>
                <c:pt idx="89">
                  <c:v>122.86</c:v>
                </c:pt>
                <c:pt idx="90">
                  <c:v>124.64</c:v>
                </c:pt>
                <c:pt idx="91">
                  <c:v>124.13</c:v>
                </c:pt>
                <c:pt idx="92">
                  <c:v>130.47</c:v>
                </c:pt>
                <c:pt idx="93">
                  <c:v>132.02000000000001</c:v>
                </c:pt>
                <c:pt idx="94">
                  <c:v>136.85</c:v>
                </c:pt>
                <c:pt idx="95">
                  <c:v>136.41</c:v>
                </c:pt>
                <c:pt idx="96">
                  <c:v>133.72</c:v>
                </c:pt>
                <c:pt idx="97">
                  <c:v>133.19</c:v>
                </c:pt>
                <c:pt idx="98">
                  <c:v>132.63999999999999</c:v>
                </c:pt>
                <c:pt idx="99">
                  <c:v>134.21</c:v>
                </c:pt>
                <c:pt idx="100">
                  <c:v>133.58000000000001</c:v>
                </c:pt>
                <c:pt idx="101">
                  <c:v>130.65</c:v>
                </c:pt>
                <c:pt idx="102">
                  <c:v>131.85</c:v>
                </c:pt>
                <c:pt idx="103">
                  <c:v>132.32</c:v>
                </c:pt>
                <c:pt idx="104">
                  <c:v>133.81</c:v>
                </c:pt>
                <c:pt idx="105">
                  <c:v>131.59</c:v>
                </c:pt>
                <c:pt idx="106">
                  <c:v>129.32</c:v>
                </c:pt>
                <c:pt idx="107">
                  <c:v>130.05000000000001</c:v>
                </c:pt>
                <c:pt idx="108">
                  <c:v>130.33000000000001</c:v>
                </c:pt>
                <c:pt idx="109">
                  <c:v>130.41</c:v>
                </c:pt>
                <c:pt idx="110">
                  <c:v>132.5</c:v>
                </c:pt>
                <c:pt idx="111">
                  <c:v>129.91</c:v>
                </c:pt>
                <c:pt idx="112">
                  <c:v>131.07</c:v>
                </c:pt>
                <c:pt idx="113">
                  <c:v>130.88999999999999</c:v>
                </c:pt>
                <c:pt idx="114">
                  <c:v>127.76</c:v>
                </c:pt>
                <c:pt idx="115">
                  <c:v>128.75</c:v>
                </c:pt>
                <c:pt idx="116">
                  <c:v>128.5</c:v>
                </c:pt>
                <c:pt idx="117">
                  <c:v>128.77000000000001</c:v>
                </c:pt>
                <c:pt idx="118">
                  <c:v>130.65</c:v>
                </c:pt>
                <c:pt idx="119">
                  <c:v>128.38999999999999</c:v>
                </c:pt>
                <c:pt idx="120">
                  <c:v>128.26</c:v>
                </c:pt>
                <c:pt idx="121">
                  <c:v>129.32</c:v>
                </c:pt>
                <c:pt idx="122">
                  <c:v>131.06</c:v>
                </c:pt>
                <c:pt idx="123">
                  <c:v>130.38999999999999</c:v>
                </c:pt>
                <c:pt idx="124">
                  <c:v>130.66999999999999</c:v>
                </c:pt>
                <c:pt idx="125">
                  <c:v>130.55000000000001</c:v>
                </c:pt>
                <c:pt idx="126">
                  <c:v>130.81</c:v>
                </c:pt>
                <c:pt idx="127">
                  <c:v>130.31</c:v>
                </c:pt>
                <c:pt idx="128">
                  <c:v>131.28</c:v>
                </c:pt>
                <c:pt idx="129">
                  <c:v>130.57</c:v>
                </c:pt>
                <c:pt idx="130">
                  <c:v>133.78</c:v>
                </c:pt>
                <c:pt idx="131">
                  <c:v>131.97</c:v>
                </c:pt>
                <c:pt idx="132">
                  <c:v>130.04</c:v>
                </c:pt>
                <c:pt idx="133">
                  <c:v>130.75</c:v>
                </c:pt>
                <c:pt idx="134">
                  <c:v>130.21</c:v>
                </c:pt>
                <c:pt idx="135">
                  <c:v>129.66999999999999</c:v>
                </c:pt>
                <c:pt idx="136">
                  <c:v>129.30000000000001</c:v>
                </c:pt>
                <c:pt idx="137">
                  <c:v>128.80000000000001</c:v>
                </c:pt>
                <c:pt idx="138">
                  <c:v>128.80000000000001</c:v>
                </c:pt>
                <c:pt idx="139">
                  <c:v>128.81</c:v>
                </c:pt>
                <c:pt idx="140">
                  <c:v>129.28</c:v>
                </c:pt>
                <c:pt idx="141">
                  <c:v>129.99</c:v>
                </c:pt>
                <c:pt idx="142">
                  <c:v>130.94</c:v>
                </c:pt>
                <c:pt idx="143">
                  <c:v>130.01</c:v>
                </c:pt>
                <c:pt idx="144">
                  <c:v>132.54</c:v>
                </c:pt>
                <c:pt idx="145">
                  <c:v>129.54</c:v>
                </c:pt>
                <c:pt idx="146">
                  <c:v>129.55000000000001</c:v>
                </c:pt>
                <c:pt idx="147">
                  <c:v>129.6</c:v>
                </c:pt>
                <c:pt idx="148">
                  <c:v>131.56</c:v>
                </c:pt>
                <c:pt idx="149">
                  <c:v>131.13</c:v>
                </c:pt>
                <c:pt idx="150">
                  <c:v>132.18</c:v>
                </c:pt>
                <c:pt idx="151">
                  <c:v>133.36000000000001</c:v>
                </c:pt>
                <c:pt idx="152">
                  <c:v>135.1</c:v>
                </c:pt>
                <c:pt idx="153">
                  <c:v>133.74</c:v>
                </c:pt>
                <c:pt idx="154">
                  <c:v>131.35</c:v>
                </c:pt>
                <c:pt idx="155">
                  <c:v>130.32</c:v>
                </c:pt>
                <c:pt idx="156">
                  <c:v>129</c:v>
                </c:pt>
                <c:pt idx="157">
                  <c:v>132.24</c:v>
                </c:pt>
                <c:pt idx="158">
                  <c:v>130</c:v>
                </c:pt>
                <c:pt idx="159">
                  <c:v>132.09</c:v>
                </c:pt>
                <c:pt idx="160">
                  <c:v>131.08000000000001</c:v>
                </c:pt>
                <c:pt idx="161">
                  <c:v>130.11000000000001</c:v>
                </c:pt>
                <c:pt idx="162">
                  <c:v>131.63999999999999</c:v>
                </c:pt>
                <c:pt idx="163">
                  <c:v>130.71</c:v>
                </c:pt>
                <c:pt idx="164">
                  <c:v>133.33000000000001</c:v>
                </c:pt>
                <c:pt idx="165">
                  <c:v>132.83000000000001</c:v>
                </c:pt>
                <c:pt idx="166">
                  <c:v>133.34</c:v>
                </c:pt>
                <c:pt idx="167">
                  <c:v>129.49</c:v>
                </c:pt>
                <c:pt idx="168">
                  <c:v>129.82</c:v>
                </c:pt>
                <c:pt idx="169">
                  <c:v>132.87</c:v>
                </c:pt>
                <c:pt idx="170">
                  <c:v>132.44</c:v>
                </c:pt>
                <c:pt idx="171">
                  <c:v>131.12</c:v>
                </c:pt>
                <c:pt idx="172">
                  <c:v>130.99</c:v>
                </c:pt>
                <c:pt idx="173">
                  <c:v>132.91999999999999</c:v>
                </c:pt>
                <c:pt idx="174">
                  <c:v>131.86000000000001</c:v>
                </c:pt>
                <c:pt idx="175">
                  <c:v>131.19999999999999</c:v>
                </c:pt>
                <c:pt idx="176">
                  <c:v>131.37</c:v>
                </c:pt>
                <c:pt idx="177">
                  <c:v>131.44</c:v>
                </c:pt>
                <c:pt idx="178">
                  <c:v>128.27000000000001</c:v>
                </c:pt>
                <c:pt idx="179">
                  <c:v>130.85</c:v>
                </c:pt>
                <c:pt idx="180">
                  <c:v>129.61000000000001</c:v>
                </c:pt>
                <c:pt idx="181">
                  <c:v>129.43</c:v>
                </c:pt>
                <c:pt idx="182">
                  <c:v>131.36000000000001</c:v>
                </c:pt>
                <c:pt idx="183">
                  <c:v>130.38999999999999</c:v>
                </c:pt>
                <c:pt idx="184">
                  <c:v>130.07</c:v>
                </c:pt>
                <c:pt idx="185">
                  <c:v>132.57</c:v>
                </c:pt>
                <c:pt idx="186">
                  <c:v>129.9</c:v>
                </c:pt>
                <c:pt idx="187">
                  <c:v>133.66999999999999</c:v>
                </c:pt>
                <c:pt idx="188">
                  <c:v>132.83000000000001</c:v>
                </c:pt>
                <c:pt idx="189">
                  <c:v>131.36000000000001</c:v>
                </c:pt>
                <c:pt idx="190">
                  <c:v>132.75</c:v>
                </c:pt>
                <c:pt idx="191">
                  <c:v>129.44</c:v>
                </c:pt>
                <c:pt idx="192">
                  <c:v>132.66</c:v>
                </c:pt>
                <c:pt idx="193">
                  <c:v>133.12</c:v>
                </c:pt>
                <c:pt idx="194">
                  <c:v>133.13999999999999</c:v>
                </c:pt>
                <c:pt idx="195">
                  <c:v>132.44</c:v>
                </c:pt>
                <c:pt idx="196">
                  <c:v>131.81</c:v>
                </c:pt>
                <c:pt idx="197">
                  <c:v>130.55000000000001</c:v>
                </c:pt>
                <c:pt idx="198">
                  <c:v>131.84</c:v>
                </c:pt>
                <c:pt idx="199">
                  <c:v>131.61000000000001</c:v>
                </c:pt>
                <c:pt idx="200">
                  <c:v>133.28</c:v>
                </c:pt>
                <c:pt idx="201">
                  <c:v>127.91</c:v>
                </c:pt>
                <c:pt idx="202">
                  <c:v>128.29</c:v>
                </c:pt>
                <c:pt idx="203">
                  <c:v>129.47</c:v>
                </c:pt>
                <c:pt idx="204">
                  <c:v>126.04</c:v>
                </c:pt>
                <c:pt idx="205">
                  <c:v>127.69</c:v>
                </c:pt>
                <c:pt idx="206">
                  <c:v>123.73</c:v>
                </c:pt>
                <c:pt idx="207">
                  <c:v>125.11</c:v>
                </c:pt>
                <c:pt idx="208">
                  <c:v>124.33</c:v>
                </c:pt>
                <c:pt idx="209">
                  <c:v>126.8</c:v>
                </c:pt>
                <c:pt idx="210">
                  <c:v>129.69</c:v>
                </c:pt>
                <c:pt idx="211">
                  <c:v>130.51</c:v>
                </c:pt>
                <c:pt idx="212">
                  <c:v>131.88</c:v>
                </c:pt>
                <c:pt idx="213">
                  <c:v>130.88</c:v>
                </c:pt>
                <c:pt idx="214">
                  <c:v>131.61000000000001</c:v>
                </c:pt>
                <c:pt idx="215">
                  <c:v>131.52000000000001</c:v>
                </c:pt>
                <c:pt idx="216">
                  <c:v>132.46</c:v>
                </c:pt>
                <c:pt idx="217">
                  <c:v>129.27000000000001</c:v>
                </c:pt>
                <c:pt idx="218">
                  <c:v>132.79</c:v>
                </c:pt>
                <c:pt idx="219">
                  <c:v>135.16</c:v>
                </c:pt>
                <c:pt idx="220">
                  <c:v>134.63999999999999</c:v>
                </c:pt>
                <c:pt idx="221">
                  <c:v>129.18</c:v>
                </c:pt>
                <c:pt idx="222">
                  <c:v>129.85</c:v>
                </c:pt>
                <c:pt idx="223">
                  <c:v>133.24</c:v>
                </c:pt>
                <c:pt idx="224">
                  <c:v>132.12</c:v>
                </c:pt>
                <c:pt idx="225">
                  <c:v>131.78</c:v>
                </c:pt>
                <c:pt idx="226">
                  <c:v>123.6</c:v>
                </c:pt>
                <c:pt idx="227">
                  <c:v>124.62</c:v>
                </c:pt>
                <c:pt idx="228">
                  <c:v>127.94</c:v>
                </c:pt>
                <c:pt idx="229">
                  <c:v>126.68</c:v>
                </c:pt>
                <c:pt idx="230">
                  <c:v>126.36</c:v>
                </c:pt>
                <c:pt idx="231">
                  <c:v>128.62</c:v>
                </c:pt>
                <c:pt idx="232">
                  <c:v>127.92</c:v>
                </c:pt>
                <c:pt idx="233">
                  <c:v>126.88</c:v>
                </c:pt>
                <c:pt idx="234">
                  <c:v>125.16</c:v>
                </c:pt>
                <c:pt idx="235">
                  <c:v>126.96</c:v>
                </c:pt>
                <c:pt idx="236">
                  <c:v>137.41</c:v>
                </c:pt>
                <c:pt idx="237">
                  <c:v>136.58000000000001</c:v>
                </c:pt>
                <c:pt idx="238">
                  <c:v>141.71</c:v>
                </c:pt>
                <c:pt idx="239">
                  <c:v>140.22</c:v>
                </c:pt>
                <c:pt idx="240">
                  <c:v>139.52000000000001</c:v>
                </c:pt>
                <c:pt idx="241">
                  <c:v>136.78</c:v>
                </c:pt>
                <c:pt idx="242">
                  <c:v>136.25</c:v>
                </c:pt>
                <c:pt idx="243">
                  <c:v>134.11000000000001</c:v>
                </c:pt>
                <c:pt idx="244">
                  <c:v>134.79</c:v>
                </c:pt>
                <c:pt idx="245">
                  <c:v>134.03</c:v>
                </c:pt>
                <c:pt idx="246">
                  <c:v>133.91999999999999</c:v>
                </c:pt>
                <c:pt idx="247">
                  <c:v>136.78</c:v>
                </c:pt>
                <c:pt idx="248">
                  <c:v>134.47999999999999</c:v>
                </c:pt>
                <c:pt idx="249">
                  <c:v>135.47999999999999</c:v>
                </c:pt>
                <c:pt idx="250">
                  <c:v>133.66</c:v>
                </c:pt>
                <c:pt idx="251">
                  <c:v>133.27000000000001</c:v>
                </c:pt>
                <c:pt idx="252">
                  <c:v>133.30000000000001</c:v>
                </c:pt>
                <c:pt idx="253">
                  <c:v>132.56</c:v>
                </c:pt>
                <c:pt idx="254">
                  <c:v>132.91</c:v>
                </c:pt>
                <c:pt idx="255">
                  <c:v>134.56</c:v>
                </c:pt>
                <c:pt idx="256">
                  <c:v>133.94</c:v>
                </c:pt>
                <c:pt idx="257">
                  <c:v>133.91</c:v>
                </c:pt>
                <c:pt idx="258">
                  <c:v>133.5</c:v>
                </c:pt>
                <c:pt idx="259">
                  <c:v>131.12</c:v>
                </c:pt>
                <c:pt idx="260">
                  <c:v>132.19999999999999</c:v>
                </c:pt>
                <c:pt idx="261">
                  <c:v>130.53</c:v>
                </c:pt>
                <c:pt idx="262">
                  <c:v>132.28</c:v>
                </c:pt>
                <c:pt idx="263">
                  <c:v>129.78</c:v>
                </c:pt>
                <c:pt idx="264">
                  <c:v>132.13</c:v>
                </c:pt>
                <c:pt idx="265">
                  <c:v>132.49</c:v>
                </c:pt>
                <c:pt idx="266">
                  <c:v>131.07</c:v>
                </c:pt>
                <c:pt idx="267">
                  <c:v>131.72999999999999</c:v>
                </c:pt>
                <c:pt idx="268">
                  <c:v>129.63999999999999</c:v>
                </c:pt>
                <c:pt idx="269">
                  <c:v>131.06</c:v>
                </c:pt>
                <c:pt idx="270">
                  <c:v>128.63</c:v>
                </c:pt>
                <c:pt idx="271">
                  <c:v>130.1</c:v>
                </c:pt>
                <c:pt idx="272">
                  <c:v>132.43</c:v>
                </c:pt>
                <c:pt idx="273">
                  <c:v>128.38</c:v>
                </c:pt>
                <c:pt idx="274">
                  <c:v>129.69999999999999</c:v>
                </c:pt>
                <c:pt idx="275">
                  <c:v>128.91</c:v>
                </c:pt>
                <c:pt idx="276">
                  <c:v>130.13999999999999</c:v>
                </c:pt>
                <c:pt idx="277">
                  <c:v>129.27000000000001</c:v>
                </c:pt>
                <c:pt idx="278">
                  <c:v>130.88999999999999</c:v>
                </c:pt>
                <c:pt idx="279">
                  <c:v>127.29</c:v>
                </c:pt>
                <c:pt idx="280">
                  <c:v>125.34</c:v>
                </c:pt>
                <c:pt idx="281">
                  <c:v>127.27</c:v>
                </c:pt>
                <c:pt idx="282">
                  <c:v>128.99</c:v>
                </c:pt>
                <c:pt idx="283">
                  <c:v>128.13999999999999</c:v>
                </c:pt>
                <c:pt idx="284">
                  <c:v>127.69</c:v>
                </c:pt>
                <c:pt idx="285">
                  <c:v>126.95</c:v>
                </c:pt>
                <c:pt idx="286">
                  <c:v>126.39</c:v>
                </c:pt>
                <c:pt idx="287">
                  <c:v>126.88</c:v>
                </c:pt>
                <c:pt idx="288">
                  <c:v>127.23</c:v>
                </c:pt>
                <c:pt idx="289">
                  <c:v>126.2</c:v>
                </c:pt>
                <c:pt idx="290">
                  <c:v>126.27</c:v>
                </c:pt>
                <c:pt idx="291">
                  <c:v>127.07</c:v>
                </c:pt>
                <c:pt idx="292">
                  <c:v>126.16</c:v>
                </c:pt>
                <c:pt idx="293">
                  <c:v>125.82</c:v>
                </c:pt>
                <c:pt idx="294">
                  <c:v>129.66</c:v>
                </c:pt>
                <c:pt idx="295">
                  <c:v>131.52000000000001</c:v>
                </c:pt>
                <c:pt idx="296">
                  <c:v>129.56</c:v>
                </c:pt>
                <c:pt idx="297">
                  <c:v>129.58000000000001</c:v>
                </c:pt>
                <c:pt idx="298">
                  <c:v>127.66</c:v>
                </c:pt>
                <c:pt idx="299">
                  <c:v>127.85</c:v>
                </c:pt>
                <c:pt idx="300">
                  <c:v>125.63</c:v>
                </c:pt>
                <c:pt idx="301">
                  <c:v>126.82</c:v>
                </c:pt>
                <c:pt idx="302">
                  <c:v>126.1</c:v>
                </c:pt>
                <c:pt idx="303">
                  <c:v>126.3</c:v>
                </c:pt>
                <c:pt idx="304">
                  <c:v>127.66</c:v>
                </c:pt>
                <c:pt idx="305">
                  <c:v>127.64</c:v>
                </c:pt>
                <c:pt idx="306">
                  <c:v>127.32</c:v>
                </c:pt>
                <c:pt idx="307">
                  <c:v>130.09</c:v>
                </c:pt>
                <c:pt idx="308">
                  <c:v>127.93</c:v>
                </c:pt>
                <c:pt idx="309">
                  <c:v>131.38</c:v>
                </c:pt>
                <c:pt idx="310">
                  <c:v>128.37</c:v>
                </c:pt>
                <c:pt idx="311">
                  <c:v>126.85</c:v>
                </c:pt>
                <c:pt idx="312">
                  <c:v>129.02000000000001</c:v>
                </c:pt>
                <c:pt idx="313">
                  <c:v>129.63</c:v>
                </c:pt>
                <c:pt idx="314">
                  <c:v>130.18</c:v>
                </c:pt>
                <c:pt idx="315">
                  <c:v>125.38</c:v>
                </c:pt>
                <c:pt idx="316">
                  <c:v>128.54</c:v>
                </c:pt>
                <c:pt idx="317">
                  <c:v>130.6</c:v>
                </c:pt>
                <c:pt idx="318">
                  <c:v>126.17</c:v>
                </c:pt>
                <c:pt idx="319">
                  <c:v>126.32</c:v>
                </c:pt>
                <c:pt idx="320">
                  <c:v>129.88999999999999</c:v>
                </c:pt>
                <c:pt idx="321">
                  <c:v>129.72999999999999</c:v>
                </c:pt>
                <c:pt idx="322">
                  <c:v>127.47</c:v>
                </c:pt>
                <c:pt idx="323">
                  <c:v>130.62</c:v>
                </c:pt>
                <c:pt idx="324">
                  <c:v>132.29</c:v>
                </c:pt>
                <c:pt idx="325">
                  <c:v>129.97999999999999</c:v>
                </c:pt>
                <c:pt idx="326">
                  <c:v>129.54</c:v>
                </c:pt>
                <c:pt idx="327">
                  <c:v>132.37</c:v>
                </c:pt>
                <c:pt idx="328">
                  <c:v>129.72</c:v>
                </c:pt>
                <c:pt idx="329">
                  <c:v>132.24</c:v>
                </c:pt>
                <c:pt idx="330">
                  <c:v>133.80000000000001</c:v>
                </c:pt>
                <c:pt idx="331">
                  <c:v>132.51</c:v>
                </c:pt>
                <c:pt idx="332">
                  <c:v>130.54</c:v>
                </c:pt>
                <c:pt idx="333">
                  <c:v>128</c:v>
                </c:pt>
                <c:pt idx="334">
                  <c:v>126.71</c:v>
                </c:pt>
                <c:pt idx="335">
                  <c:v>124.65</c:v>
                </c:pt>
                <c:pt idx="336">
                  <c:v>126.07</c:v>
                </c:pt>
                <c:pt idx="337">
                  <c:v>125.04</c:v>
                </c:pt>
                <c:pt idx="338">
                  <c:v>125.08</c:v>
                </c:pt>
                <c:pt idx="339">
                  <c:v>125.62</c:v>
                </c:pt>
                <c:pt idx="340">
                  <c:v>128.13</c:v>
                </c:pt>
                <c:pt idx="341">
                  <c:v>129.07</c:v>
                </c:pt>
                <c:pt idx="342">
                  <c:v>126.93</c:v>
                </c:pt>
                <c:pt idx="343">
                  <c:v>130.46</c:v>
                </c:pt>
                <c:pt idx="344">
                  <c:v>131.56</c:v>
                </c:pt>
                <c:pt idx="345">
                  <c:v>132.87</c:v>
                </c:pt>
                <c:pt idx="346">
                  <c:v>130.94</c:v>
                </c:pt>
                <c:pt idx="347">
                  <c:v>128.19999999999999</c:v>
                </c:pt>
                <c:pt idx="348">
                  <c:v>128.47999999999999</c:v>
                </c:pt>
                <c:pt idx="349">
                  <c:v>125.81</c:v>
                </c:pt>
                <c:pt idx="350">
                  <c:v>127.12</c:v>
                </c:pt>
                <c:pt idx="351">
                  <c:v>127.76</c:v>
                </c:pt>
                <c:pt idx="352">
                  <c:v>127.76</c:v>
                </c:pt>
                <c:pt idx="353">
                  <c:v>126.16</c:v>
                </c:pt>
                <c:pt idx="354">
                  <c:v>126.61</c:v>
                </c:pt>
                <c:pt idx="355">
                  <c:v>127.77</c:v>
                </c:pt>
                <c:pt idx="356">
                  <c:v>126.9</c:v>
                </c:pt>
                <c:pt idx="357">
                  <c:v>123.8</c:v>
                </c:pt>
                <c:pt idx="358">
                  <c:v>123.31</c:v>
                </c:pt>
                <c:pt idx="359">
                  <c:v>124.23</c:v>
                </c:pt>
                <c:pt idx="360">
                  <c:v>126.56</c:v>
                </c:pt>
                <c:pt idx="361">
                  <c:v>127.22</c:v>
                </c:pt>
                <c:pt idx="362">
                  <c:v>126.32</c:v>
                </c:pt>
                <c:pt idx="363">
                  <c:v>127.27</c:v>
                </c:pt>
                <c:pt idx="364">
                  <c:v>128.01</c:v>
                </c:pt>
                <c:pt idx="365">
                  <c:v>128.41999999999999</c:v>
                </c:pt>
                <c:pt idx="366">
                  <c:v>128.36000000000001</c:v>
                </c:pt>
                <c:pt idx="367">
                  <c:v>126.22</c:v>
                </c:pt>
                <c:pt idx="368">
                  <c:v>126.11</c:v>
                </c:pt>
                <c:pt idx="369">
                  <c:v>128.74</c:v>
                </c:pt>
                <c:pt idx="370">
                  <c:v>129.94</c:v>
                </c:pt>
                <c:pt idx="371">
                  <c:v>131.5</c:v>
                </c:pt>
                <c:pt idx="372">
                  <c:v>132.35</c:v>
                </c:pt>
                <c:pt idx="373">
                  <c:v>132.56</c:v>
                </c:pt>
                <c:pt idx="374">
                  <c:v>129.76</c:v>
                </c:pt>
                <c:pt idx="375">
                  <c:v>129.88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3C-EA47-90D3-1E7B84F4F39D}"/>
            </c:ext>
          </c:extLst>
        </c:ser>
        <c:ser>
          <c:idx val="4"/>
          <c:order val="1"/>
          <c:tx>
            <c:strRef>
              <c:f>M_Table!$E$1</c:f>
              <c:strCache>
                <c:ptCount val="1"/>
                <c:pt idx="0">
                  <c:v>3L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M_Table!$A$2:$A$377</c:f>
              <c:numCache>
                <c:formatCode>General</c:formatCode>
                <c:ptCount val="376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2350</c:v>
                </c:pt>
                <c:pt idx="15">
                  <c:v>2400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10100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14500</c:v>
                </c:pt>
                <c:pt idx="137">
                  <c:v>14600</c:v>
                </c:pt>
                <c:pt idx="138">
                  <c:v>14700</c:v>
                </c:pt>
                <c:pt idx="139">
                  <c:v>14800</c:v>
                </c:pt>
                <c:pt idx="140">
                  <c:v>14900</c:v>
                </c:pt>
                <c:pt idx="141">
                  <c:v>15000</c:v>
                </c:pt>
                <c:pt idx="142">
                  <c:v>15100</c:v>
                </c:pt>
                <c:pt idx="143">
                  <c:v>15200</c:v>
                </c:pt>
                <c:pt idx="144">
                  <c:v>15300</c:v>
                </c:pt>
                <c:pt idx="145">
                  <c:v>15400</c:v>
                </c:pt>
                <c:pt idx="146">
                  <c:v>15500</c:v>
                </c:pt>
                <c:pt idx="147">
                  <c:v>15600</c:v>
                </c:pt>
                <c:pt idx="148">
                  <c:v>15700</c:v>
                </c:pt>
                <c:pt idx="149">
                  <c:v>15800</c:v>
                </c:pt>
                <c:pt idx="150">
                  <c:v>15900</c:v>
                </c:pt>
                <c:pt idx="151">
                  <c:v>16000</c:v>
                </c:pt>
                <c:pt idx="152">
                  <c:v>16100</c:v>
                </c:pt>
                <c:pt idx="153">
                  <c:v>16200</c:v>
                </c:pt>
                <c:pt idx="154">
                  <c:v>16300</c:v>
                </c:pt>
                <c:pt idx="155">
                  <c:v>16400</c:v>
                </c:pt>
                <c:pt idx="156">
                  <c:v>16500</c:v>
                </c:pt>
                <c:pt idx="157">
                  <c:v>16600</c:v>
                </c:pt>
                <c:pt idx="158">
                  <c:v>16700</c:v>
                </c:pt>
                <c:pt idx="159">
                  <c:v>16800</c:v>
                </c:pt>
                <c:pt idx="160">
                  <c:v>16900</c:v>
                </c:pt>
                <c:pt idx="161">
                  <c:v>17000</c:v>
                </c:pt>
                <c:pt idx="162">
                  <c:v>17100</c:v>
                </c:pt>
                <c:pt idx="163">
                  <c:v>17200</c:v>
                </c:pt>
                <c:pt idx="164">
                  <c:v>17300</c:v>
                </c:pt>
                <c:pt idx="165">
                  <c:v>17400</c:v>
                </c:pt>
                <c:pt idx="166">
                  <c:v>17500</c:v>
                </c:pt>
                <c:pt idx="167">
                  <c:v>17600</c:v>
                </c:pt>
                <c:pt idx="168">
                  <c:v>17723</c:v>
                </c:pt>
                <c:pt idx="169">
                  <c:v>17800</c:v>
                </c:pt>
                <c:pt idx="170">
                  <c:v>17900</c:v>
                </c:pt>
                <c:pt idx="171">
                  <c:v>18000</c:v>
                </c:pt>
                <c:pt idx="172">
                  <c:v>18100</c:v>
                </c:pt>
                <c:pt idx="173">
                  <c:v>18200</c:v>
                </c:pt>
                <c:pt idx="174">
                  <c:v>18300</c:v>
                </c:pt>
                <c:pt idx="175">
                  <c:v>18400</c:v>
                </c:pt>
                <c:pt idx="176">
                  <c:v>18500</c:v>
                </c:pt>
                <c:pt idx="177">
                  <c:v>18600</c:v>
                </c:pt>
                <c:pt idx="178">
                  <c:v>18700</c:v>
                </c:pt>
                <c:pt idx="179">
                  <c:v>18800</c:v>
                </c:pt>
                <c:pt idx="180">
                  <c:v>18900</c:v>
                </c:pt>
                <c:pt idx="181">
                  <c:v>19000</c:v>
                </c:pt>
                <c:pt idx="182">
                  <c:v>19100</c:v>
                </c:pt>
                <c:pt idx="183">
                  <c:v>19200</c:v>
                </c:pt>
                <c:pt idx="184">
                  <c:v>19300</c:v>
                </c:pt>
                <c:pt idx="185">
                  <c:v>19400</c:v>
                </c:pt>
                <c:pt idx="186">
                  <c:v>19500</c:v>
                </c:pt>
                <c:pt idx="187">
                  <c:v>19600</c:v>
                </c:pt>
                <c:pt idx="188">
                  <c:v>19700</c:v>
                </c:pt>
                <c:pt idx="189">
                  <c:v>19800</c:v>
                </c:pt>
                <c:pt idx="190">
                  <c:v>19900</c:v>
                </c:pt>
                <c:pt idx="191">
                  <c:v>20000</c:v>
                </c:pt>
                <c:pt idx="192">
                  <c:v>20100</c:v>
                </c:pt>
                <c:pt idx="193">
                  <c:v>20200</c:v>
                </c:pt>
                <c:pt idx="194">
                  <c:v>20300</c:v>
                </c:pt>
                <c:pt idx="195">
                  <c:v>20400</c:v>
                </c:pt>
                <c:pt idx="196">
                  <c:v>20500</c:v>
                </c:pt>
                <c:pt idx="197">
                  <c:v>20600</c:v>
                </c:pt>
                <c:pt idx="198">
                  <c:v>20700</c:v>
                </c:pt>
                <c:pt idx="199">
                  <c:v>20800</c:v>
                </c:pt>
                <c:pt idx="200">
                  <c:v>20900</c:v>
                </c:pt>
                <c:pt idx="201">
                  <c:v>21000</c:v>
                </c:pt>
                <c:pt idx="202">
                  <c:v>21100</c:v>
                </c:pt>
                <c:pt idx="203">
                  <c:v>21200</c:v>
                </c:pt>
                <c:pt idx="204">
                  <c:v>21300</c:v>
                </c:pt>
                <c:pt idx="205">
                  <c:v>21400</c:v>
                </c:pt>
                <c:pt idx="206">
                  <c:v>21500</c:v>
                </c:pt>
                <c:pt idx="207">
                  <c:v>21600</c:v>
                </c:pt>
                <c:pt idx="208">
                  <c:v>21700</c:v>
                </c:pt>
                <c:pt idx="209">
                  <c:v>21800</c:v>
                </c:pt>
                <c:pt idx="210">
                  <c:v>21900</c:v>
                </c:pt>
                <c:pt idx="211">
                  <c:v>22000</c:v>
                </c:pt>
                <c:pt idx="212">
                  <c:v>22100</c:v>
                </c:pt>
                <c:pt idx="213">
                  <c:v>22200</c:v>
                </c:pt>
                <c:pt idx="214">
                  <c:v>22300</c:v>
                </c:pt>
                <c:pt idx="215">
                  <c:v>22400</c:v>
                </c:pt>
                <c:pt idx="216">
                  <c:v>22500</c:v>
                </c:pt>
                <c:pt idx="217">
                  <c:v>22600</c:v>
                </c:pt>
                <c:pt idx="218">
                  <c:v>22700</c:v>
                </c:pt>
                <c:pt idx="219">
                  <c:v>22800</c:v>
                </c:pt>
                <c:pt idx="220">
                  <c:v>22900</c:v>
                </c:pt>
                <c:pt idx="221">
                  <c:v>23000</c:v>
                </c:pt>
                <c:pt idx="222">
                  <c:v>23100</c:v>
                </c:pt>
                <c:pt idx="223">
                  <c:v>23200</c:v>
                </c:pt>
                <c:pt idx="224">
                  <c:v>23300</c:v>
                </c:pt>
                <c:pt idx="225">
                  <c:v>23400</c:v>
                </c:pt>
                <c:pt idx="226">
                  <c:v>23500</c:v>
                </c:pt>
                <c:pt idx="227">
                  <c:v>23600</c:v>
                </c:pt>
                <c:pt idx="228">
                  <c:v>23700</c:v>
                </c:pt>
                <c:pt idx="229">
                  <c:v>23800</c:v>
                </c:pt>
                <c:pt idx="230">
                  <c:v>23900</c:v>
                </c:pt>
                <c:pt idx="231">
                  <c:v>24000</c:v>
                </c:pt>
                <c:pt idx="232">
                  <c:v>24100</c:v>
                </c:pt>
                <c:pt idx="233">
                  <c:v>24200</c:v>
                </c:pt>
                <c:pt idx="234">
                  <c:v>24300</c:v>
                </c:pt>
                <c:pt idx="235">
                  <c:v>24400</c:v>
                </c:pt>
                <c:pt idx="236">
                  <c:v>25300</c:v>
                </c:pt>
                <c:pt idx="237">
                  <c:v>25400</c:v>
                </c:pt>
                <c:pt idx="238">
                  <c:v>25500</c:v>
                </c:pt>
                <c:pt idx="239">
                  <c:v>25600</c:v>
                </c:pt>
                <c:pt idx="240">
                  <c:v>25700</c:v>
                </c:pt>
                <c:pt idx="241">
                  <c:v>25800</c:v>
                </c:pt>
                <c:pt idx="242">
                  <c:v>25900</c:v>
                </c:pt>
                <c:pt idx="243">
                  <c:v>26000</c:v>
                </c:pt>
                <c:pt idx="244">
                  <c:v>26100</c:v>
                </c:pt>
                <c:pt idx="245">
                  <c:v>26200</c:v>
                </c:pt>
                <c:pt idx="246">
                  <c:v>26300</c:v>
                </c:pt>
                <c:pt idx="247">
                  <c:v>26400</c:v>
                </c:pt>
                <c:pt idx="248">
                  <c:v>26500</c:v>
                </c:pt>
                <c:pt idx="249">
                  <c:v>26600</c:v>
                </c:pt>
                <c:pt idx="250">
                  <c:v>26700</c:v>
                </c:pt>
                <c:pt idx="251">
                  <c:v>26800</c:v>
                </c:pt>
                <c:pt idx="252">
                  <c:v>26900</c:v>
                </c:pt>
                <c:pt idx="253">
                  <c:v>27000</c:v>
                </c:pt>
                <c:pt idx="254">
                  <c:v>27100</c:v>
                </c:pt>
                <c:pt idx="255">
                  <c:v>27200</c:v>
                </c:pt>
                <c:pt idx="256">
                  <c:v>27300</c:v>
                </c:pt>
                <c:pt idx="257">
                  <c:v>27400</c:v>
                </c:pt>
                <c:pt idx="258">
                  <c:v>27500</c:v>
                </c:pt>
                <c:pt idx="259">
                  <c:v>27600</c:v>
                </c:pt>
                <c:pt idx="260">
                  <c:v>27700</c:v>
                </c:pt>
                <c:pt idx="261">
                  <c:v>27800</c:v>
                </c:pt>
                <c:pt idx="262">
                  <c:v>27900</c:v>
                </c:pt>
                <c:pt idx="263">
                  <c:v>28000</c:v>
                </c:pt>
                <c:pt idx="264">
                  <c:v>28100</c:v>
                </c:pt>
                <c:pt idx="265">
                  <c:v>28200</c:v>
                </c:pt>
                <c:pt idx="266">
                  <c:v>28300</c:v>
                </c:pt>
                <c:pt idx="267">
                  <c:v>28400</c:v>
                </c:pt>
                <c:pt idx="268">
                  <c:v>28500</c:v>
                </c:pt>
                <c:pt idx="269">
                  <c:v>28600</c:v>
                </c:pt>
                <c:pt idx="270">
                  <c:v>28700</c:v>
                </c:pt>
                <c:pt idx="271">
                  <c:v>28800</c:v>
                </c:pt>
                <c:pt idx="272">
                  <c:v>28900</c:v>
                </c:pt>
                <c:pt idx="273">
                  <c:v>29000</c:v>
                </c:pt>
                <c:pt idx="274">
                  <c:v>29100</c:v>
                </c:pt>
                <c:pt idx="275">
                  <c:v>29200</c:v>
                </c:pt>
                <c:pt idx="276">
                  <c:v>29300</c:v>
                </c:pt>
                <c:pt idx="277">
                  <c:v>29400</c:v>
                </c:pt>
                <c:pt idx="278">
                  <c:v>29500</c:v>
                </c:pt>
                <c:pt idx="279">
                  <c:v>29600</c:v>
                </c:pt>
                <c:pt idx="280">
                  <c:v>29700</c:v>
                </c:pt>
                <c:pt idx="281">
                  <c:v>29800</c:v>
                </c:pt>
                <c:pt idx="282">
                  <c:v>29900</c:v>
                </c:pt>
                <c:pt idx="283">
                  <c:v>30000</c:v>
                </c:pt>
                <c:pt idx="284">
                  <c:v>30100</c:v>
                </c:pt>
                <c:pt idx="285">
                  <c:v>30200</c:v>
                </c:pt>
                <c:pt idx="286">
                  <c:v>30300</c:v>
                </c:pt>
                <c:pt idx="287">
                  <c:v>30400</c:v>
                </c:pt>
                <c:pt idx="288">
                  <c:v>30500</c:v>
                </c:pt>
                <c:pt idx="289">
                  <c:v>30600</c:v>
                </c:pt>
                <c:pt idx="290">
                  <c:v>30700</c:v>
                </c:pt>
                <c:pt idx="291">
                  <c:v>30800</c:v>
                </c:pt>
                <c:pt idx="292">
                  <c:v>30900</c:v>
                </c:pt>
                <c:pt idx="293">
                  <c:v>31000</c:v>
                </c:pt>
                <c:pt idx="294">
                  <c:v>31100</c:v>
                </c:pt>
                <c:pt idx="295">
                  <c:v>31200</c:v>
                </c:pt>
                <c:pt idx="296">
                  <c:v>31300</c:v>
                </c:pt>
                <c:pt idx="297">
                  <c:v>31400</c:v>
                </c:pt>
                <c:pt idx="298">
                  <c:v>31500</c:v>
                </c:pt>
                <c:pt idx="299">
                  <c:v>31600</c:v>
                </c:pt>
                <c:pt idx="300">
                  <c:v>31700</c:v>
                </c:pt>
                <c:pt idx="301">
                  <c:v>31800</c:v>
                </c:pt>
                <c:pt idx="302">
                  <c:v>31900</c:v>
                </c:pt>
                <c:pt idx="303">
                  <c:v>32000</c:v>
                </c:pt>
                <c:pt idx="304">
                  <c:v>32100</c:v>
                </c:pt>
                <c:pt idx="305">
                  <c:v>32200</c:v>
                </c:pt>
                <c:pt idx="306">
                  <c:v>32300</c:v>
                </c:pt>
                <c:pt idx="307">
                  <c:v>32400</c:v>
                </c:pt>
                <c:pt idx="308">
                  <c:v>32500</c:v>
                </c:pt>
                <c:pt idx="309">
                  <c:v>32600</c:v>
                </c:pt>
                <c:pt idx="310">
                  <c:v>32700</c:v>
                </c:pt>
                <c:pt idx="311">
                  <c:v>32800</c:v>
                </c:pt>
                <c:pt idx="312">
                  <c:v>32900</c:v>
                </c:pt>
                <c:pt idx="313">
                  <c:v>33000</c:v>
                </c:pt>
                <c:pt idx="314">
                  <c:v>33100</c:v>
                </c:pt>
                <c:pt idx="315">
                  <c:v>33200</c:v>
                </c:pt>
                <c:pt idx="316">
                  <c:v>33300</c:v>
                </c:pt>
                <c:pt idx="317">
                  <c:v>33400</c:v>
                </c:pt>
                <c:pt idx="318">
                  <c:v>33500</c:v>
                </c:pt>
                <c:pt idx="319">
                  <c:v>33600</c:v>
                </c:pt>
                <c:pt idx="320">
                  <c:v>33700</c:v>
                </c:pt>
                <c:pt idx="321">
                  <c:v>33800</c:v>
                </c:pt>
                <c:pt idx="322">
                  <c:v>33900</c:v>
                </c:pt>
                <c:pt idx="323">
                  <c:v>34000</c:v>
                </c:pt>
                <c:pt idx="324">
                  <c:v>34100</c:v>
                </c:pt>
                <c:pt idx="325">
                  <c:v>34200</c:v>
                </c:pt>
                <c:pt idx="326">
                  <c:v>34300</c:v>
                </c:pt>
                <c:pt idx="327">
                  <c:v>34400</c:v>
                </c:pt>
                <c:pt idx="328">
                  <c:v>34500</c:v>
                </c:pt>
                <c:pt idx="329">
                  <c:v>34600</c:v>
                </c:pt>
                <c:pt idx="330">
                  <c:v>34700</c:v>
                </c:pt>
                <c:pt idx="331">
                  <c:v>34800</c:v>
                </c:pt>
                <c:pt idx="332">
                  <c:v>34900</c:v>
                </c:pt>
                <c:pt idx="333">
                  <c:v>35000</c:v>
                </c:pt>
                <c:pt idx="334">
                  <c:v>35100</c:v>
                </c:pt>
                <c:pt idx="335">
                  <c:v>35200</c:v>
                </c:pt>
                <c:pt idx="336">
                  <c:v>35300</c:v>
                </c:pt>
                <c:pt idx="337">
                  <c:v>35400</c:v>
                </c:pt>
                <c:pt idx="338">
                  <c:v>35500</c:v>
                </c:pt>
                <c:pt idx="339">
                  <c:v>35600</c:v>
                </c:pt>
                <c:pt idx="340">
                  <c:v>35700</c:v>
                </c:pt>
                <c:pt idx="341">
                  <c:v>35800</c:v>
                </c:pt>
                <c:pt idx="342">
                  <c:v>35900</c:v>
                </c:pt>
                <c:pt idx="343">
                  <c:v>36000</c:v>
                </c:pt>
                <c:pt idx="344">
                  <c:v>36100</c:v>
                </c:pt>
                <c:pt idx="345">
                  <c:v>36200</c:v>
                </c:pt>
                <c:pt idx="346">
                  <c:v>36300</c:v>
                </c:pt>
                <c:pt idx="347">
                  <c:v>36400</c:v>
                </c:pt>
                <c:pt idx="348">
                  <c:v>36500</c:v>
                </c:pt>
                <c:pt idx="349">
                  <c:v>36600</c:v>
                </c:pt>
                <c:pt idx="350">
                  <c:v>36700</c:v>
                </c:pt>
                <c:pt idx="351">
                  <c:v>36800</c:v>
                </c:pt>
                <c:pt idx="352">
                  <c:v>36900</c:v>
                </c:pt>
                <c:pt idx="353">
                  <c:v>37000</c:v>
                </c:pt>
                <c:pt idx="354">
                  <c:v>37100</c:v>
                </c:pt>
                <c:pt idx="355">
                  <c:v>37200</c:v>
                </c:pt>
                <c:pt idx="356">
                  <c:v>37300</c:v>
                </c:pt>
                <c:pt idx="357">
                  <c:v>37400</c:v>
                </c:pt>
                <c:pt idx="358">
                  <c:v>37500</c:v>
                </c:pt>
                <c:pt idx="359">
                  <c:v>37600</c:v>
                </c:pt>
                <c:pt idx="360">
                  <c:v>37700</c:v>
                </c:pt>
                <c:pt idx="361">
                  <c:v>37800</c:v>
                </c:pt>
                <c:pt idx="362">
                  <c:v>37900</c:v>
                </c:pt>
                <c:pt idx="363">
                  <c:v>38000</c:v>
                </c:pt>
                <c:pt idx="364">
                  <c:v>38100</c:v>
                </c:pt>
                <c:pt idx="365">
                  <c:v>38200</c:v>
                </c:pt>
                <c:pt idx="366">
                  <c:v>38300</c:v>
                </c:pt>
                <c:pt idx="367">
                  <c:v>38400</c:v>
                </c:pt>
                <c:pt idx="368">
                  <c:v>38500</c:v>
                </c:pt>
                <c:pt idx="369">
                  <c:v>38600</c:v>
                </c:pt>
                <c:pt idx="370">
                  <c:v>38700</c:v>
                </c:pt>
                <c:pt idx="371">
                  <c:v>38800</c:v>
                </c:pt>
                <c:pt idx="372">
                  <c:v>38900</c:v>
                </c:pt>
                <c:pt idx="373">
                  <c:v>39000</c:v>
                </c:pt>
                <c:pt idx="374">
                  <c:v>39100</c:v>
                </c:pt>
                <c:pt idx="375">
                  <c:v>39200</c:v>
                </c:pt>
              </c:numCache>
            </c:numRef>
          </c:xVal>
          <c:yVal>
            <c:numRef>
              <c:f>M_Table!$E$2:$E$377</c:f>
              <c:numCache>
                <c:formatCode>General</c:formatCode>
                <c:ptCount val="376"/>
                <c:pt idx="0">
                  <c:v>151.96</c:v>
                </c:pt>
                <c:pt idx="1">
                  <c:v>148.16</c:v>
                </c:pt>
                <c:pt idx="2">
                  <c:v>152.63999999999999</c:v>
                </c:pt>
                <c:pt idx="3">
                  <c:v>151.72999999999999</c:v>
                </c:pt>
                <c:pt idx="4">
                  <c:v>143.97999999999999</c:v>
                </c:pt>
                <c:pt idx="5">
                  <c:v>148.52000000000001</c:v>
                </c:pt>
                <c:pt idx="6">
                  <c:v>146.62</c:v>
                </c:pt>
                <c:pt idx="7">
                  <c:v>144.75</c:v>
                </c:pt>
                <c:pt idx="8">
                  <c:v>144.32</c:v>
                </c:pt>
                <c:pt idx="9">
                  <c:v>143.32</c:v>
                </c:pt>
                <c:pt idx="10">
                  <c:v>145.05000000000001</c:v>
                </c:pt>
                <c:pt idx="11">
                  <c:v>144.11000000000001</c:v>
                </c:pt>
                <c:pt idx="12">
                  <c:v>143.35</c:v>
                </c:pt>
                <c:pt idx="13">
                  <c:v>140.06</c:v>
                </c:pt>
                <c:pt idx="14">
                  <c:v>145.75</c:v>
                </c:pt>
                <c:pt idx="15">
                  <c:v>150.25</c:v>
                </c:pt>
                <c:pt idx="16">
                  <c:v>145.24</c:v>
                </c:pt>
                <c:pt idx="17">
                  <c:v>143.49</c:v>
                </c:pt>
                <c:pt idx="18">
                  <c:v>142.88</c:v>
                </c:pt>
                <c:pt idx="19">
                  <c:v>145.12</c:v>
                </c:pt>
                <c:pt idx="20">
                  <c:v>144.02000000000001</c:v>
                </c:pt>
                <c:pt idx="21">
                  <c:v>141.88</c:v>
                </c:pt>
                <c:pt idx="22">
                  <c:v>139.9</c:v>
                </c:pt>
                <c:pt idx="23">
                  <c:v>137.91</c:v>
                </c:pt>
                <c:pt idx="24">
                  <c:v>140.05000000000001</c:v>
                </c:pt>
                <c:pt idx="25">
                  <c:v>140.82</c:v>
                </c:pt>
                <c:pt idx="26">
                  <c:v>142.02000000000001</c:v>
                </c:pt>
                <c:pt idx="27">
                  <c:v>140.19999999999999</c:v>
                </c:pt>
                <c:pt idx="28">
                  <c:v>141.85</c:v>
                </c:pt>
                <c:pt idx="29">
                  <c:v>141.82</c:v>
                </c:pt>
                <c:pt idx="30">
                  <c:v>141.08000000000001</c:v>
                </c:pt>
                <c:pt idx="31">
                  <c:v>143.30000000000001</c:v>
                </c:pt>
                <c:pt idx="32">
                  <c:v>143.51</c:v>
                </c:pt>
                <c:pt idx="33">
                  <c:v>143.44</c:v>
                </c:pt>
                <c:pt idx="34">
                  <c:v>140.83000000000001</c:v>
                </c:pt>
                <c:pt idx="35">
                  <c:v>142.72999999999999</c:v>
                </c:pt>
                <c:pt idx="36">
                  <c:v>142.28</c:v>
                </c:pt>
                <c:pt idx="37">
                  <c:v>144.58000000000001</c:v>
                </c:pt>
                <c:pt idx="38">
                  <c:v>142.63</c:v>
                </c:pt>
                <c:pt idx="39">
                  <c:v>142.06</c:v>
                </c:pt>
                <c:pt idx="40">
                  <c:v>143.80000000000001</c:v>
                </c:pt>
                <c:pt idx="41">
                  <c:v>142.34</c:v>
                </c:pt>
                <c:pt idx="42">
                  <c:v>140.63</c:v>
                </c:pt>
                <c:pt idx="43">
                  <c:v>144.41999999999999</c:v>
                </c:pt>
                <c:pt idx="44">
                  <c:v>143.16</c:v>
                </c:pt>
                <c:pt idx="45">
                  <c:v>143.72999999999999</c:v>
                </c:pt>
                <c:pt idx="46">
                  <c:v>145.19</c:v>
                </c:pt>
                <c:pt idx="47">
                  <c:v>143.93</c:v>
                </c:pt>
                <c:pt idx="48">
                  <c:v>145.57</c:v>
                </c:pt>
                <c:pt idx="49">
                  <c:v>144.09</c:v>
                </c:pt>
                <c:pt idx="50">
                  <c:v>141.37</c:v>
                </c:pt>
                <c:pt idx="51">
                  <c:v>144.02000000000001</c:v>
                </c:pt>
                <c:pt idx="52">
                  <c:v>142.12</c:v>
                </c:pt>
                <c:pt idx="53">
                  <c:v>144.75</c:v>
                </c:pt>
                <c:pt idx="54">
                  <c:v>144.24</c:v>
                </c:pt>
                <c:pt idx="55">
                  <c:v>142.13</c:v>
                </c:pt>
                <c:pt idx="56">
                  <c:v>141.94</c:v>
                </c:pt>
                <c:pt idx="57">
                  <c:v>142</c:v>
                </c:pt>
                <c:pt idx="58">
                  <c:v>143.28</c:v>
                </c:pt>
                <c:pt idx="59">
                  <c:v>142.07</c:v>
                </c:pt>
                <c:pt idx="60">
                  <c:v>143.69</c:v>
                </c:pt>
                <c:pt idx="61">
                  <c:v>142.30000000000001</c:v>
                </c:pt>
                <c:pt idx="62">
                  <c:v>143.97</c:v>
                </c:pt>
                <c:pt idx="63">
                  <c:v>144.26</c:v>
                </c:pt>
                <c:pt idx="64">
                  <c:v>144.19</c:v>
                </c:pt>
                <c:pt idx="65">
                  <c:v>142.16999999999999</c:v>
                </c:pt>
                <c:pt idx="66">
                  <c:v>143.26</c:v>
                </c:pt>
                <c:pt idx="67">
                  <c:v>142.28</c:v>
                </c:pt>
                <c:pt idx="68">
                  <c:v>144.27000000000001</c:v>
                </c:pt>
                <c:pt idx="69">
                  <c:v>144.26</c:v>
                </c:pt>
                <c:pt idx="70">
                  <c:v>139.76</c:v>
                </c:pt>
                <c:pt idx="71">
                  <c:v>140.15</c:v>
                </c:pt>
                <c:pt idx="72">
                  <c:v>137.29</c:v>
                </c:pt>
                <c:pt idx="73">
                  <c:v>137.30000000000001</c:v>
                </c:pt>
                <c:pt idx="74">
                  <c:v>139.07</c:v>
                </c:pt>
                <c:pt idx="75">
                  <c:v>141.33000000000001</c:v>
                </c:pt>
                <c:pt idx="76">
                  <c:v>140.58000000000001</c:v>
                </c:pt>
                <c:pt idx="77">
                  <c:v>140.80000000000001</c:v>
                </c:pt>
                <c:pt idx="78">
                  <c:v>139.62</c:v>
                </c:pt>
                <c:pt idx="79">
                  <c:v>140.33000000000001</c:v>
                </c:pt>
                <c:pt idx="80">
                  <c:v>140.71</c:v>
                </c:pt>
                <c:pt idx="81">
                  <c:v>141.35</c:v>
                </c:pt>
                <c:pt idx="82">
                  <c:v>140.99</c:v>
                </c:pt>
                <c:pt idx="83">
                  <c:v>140.83000000000001</c:v>
                </c:pt>
                <c:pt idx="84">
                  <c:v>139.88999999999999</c:v>
                </c:pt>
                <c:pt idx="85">
                  <c:v>140.88999999999999</c:v>
                </c:pt>
                <c:pt idx="86">
                  <c:v>141.78</c:v>
                </c:pt>
                <c:pt idx="87">
                  <c:v>140.59</c:v>
                </c:pt>
                <c:pt idx="88">
                  <c:v>141.22999999999999</c:v>
                </c:pt>
                <c:pt idx="89">
                  <c:v>139.84</c:v>
                </c:pt>
                <c:pt idx="90">
                  <c:v>140.69</c:v>
                </c:pt>
                <c:pt idx="91">
                  <c:v>140.41</c:v>
                </c:pt>
                <c:pt idx="92">
                  <c:v>135.51</c:v>
                </c:pt>
                <c:pt idx="93">
                  <c:v>134.63</c:v>
                </c:pt>
                <c:pt idx="94">
                  <c:v>139.78</c:v>
                </c:pt>
                <c:pt idx="95">
                  <c:v>139.51</c:v>
                </c:pt>
                <c:pt idx="96">
                  <c:v>138.32</c:v>
                </c:pt>
                <c:pt idx="97">
                  <c:v>137.9</c:v>
                </c:pt>
                <c:pt idx="98">
                  <c:v>140.15</c:v>
                </c:pt>
                <c:pt idx="99">
                  <c:v>141.63999999999999</c:v>
                </c:pt>
                <c:pt idx="100">
                  <c:v>140.28</c:v>
                </c:pt>
                <c:pt idx="101">
                  <c:v>139.19</c:v>
                </c:pt>
                <c:pt idx="102">
                  <c:v>140.13</c:v>
                </c:pt>
                <c:pt idx="103">
                  <c:v>139.80000000000001</c:v>
                </c:pt>
                <c:pt idx="104">
                  <c:v>139.97</c:v>
                </c:pt>
                <c:pt idx="105">
                  <c:v>138.54</c:v>
                </c:pt>
                <c:pt idx="106">
                  <c:v>136.79</c:v>
                </c:pt>
                <c:pt idx="107">
                  <c:v>137.24</c:v>
                </c:pt>
                <c:pt idx="108">
                  <c:v>138.31</c:v>
                </c:pt>
                <c:pt idx="109">
                  <c:v>138.41999999999999</c:v>
                </c:pt>
                <c:pt idx="110">
                  <c:v>140.12</c:v>
                </c:pt>
                <c:pt idx="111">
                  <c:v>138.9</c:v>
                </c:pt>
                <c:pt idx="112">
                  <c:v>141.13999999999999</c:v>
                </c:pt>
                <c:pt idx="113">
                  <c:v>140.54</c:v>
                </c:pt>
                <c:pt idx="114">
                  <c:v>137.66</c:v>
                </c:pt>
                <c:pt idx="115">
                  <c:v>138.5</c:v>
                </c:pt>
                <c:pt idx="116">
                  <c:v>139.11000000000001</c:v>
                </c:pt>
                <c:pt idx="117">
                  <c:v>139.13999999999999</c:v>
                </c:pt>
                <c:pt idx="118">
                  <c:v>140.62</c:v>
                </c:pt>
                <c:pt idx="119">
                  <c:v>138.27000000000001</c:v>
                </c:pt>
                <c:pt idx="120">
                  <c:v>138.75</c:v>
                </c:pt>
                <c:pt idx="121">
                  <c:v>140.56</c:v>
                </c:pt>
                <c:pt idx="122">
                  <c:v>140.61000000000001</c:v>
                </c:pt>
                <c:pt idx="123">
                  <c:v>140</c:v>
                </c:pt>
                <c:pt idx="124">
                  <c:v>141.16999999999999</c:v>
                </c:pt>
                <c:pt idx="125">
                  <c:v>140.86000000000001</c:v>
                </c:pt>
                <c:pt idx="126">
                  <c:v>141.58000000000001</c:v>
                </c:pt>
                <c:pt idx="127">
                  <c:v>141.88</c:v>
                </c:pt>
                <c:pt idx="128">
                  <c:v>142.81</c:v>
                </c:pt>
                <c:pt idx="129">
                  <c:v>140.65</c:v>
                </c:pt>
                <c:pt idx="130">
                  <c:v>143.24</c:v>
                </c:pt>
                <c:pt idx="131">
                  <c:v>142.16999999999999</c:v>
                </c:pt>
                <c:pt idx="132">
                  <c:v>138.84</c:v>
                </c:pt>
                <c:pt idx="133">
                  <c:v>139.87</c:v>
                </c:pt>
                <c:pt idx="134">
                  <c:v>141.22999999999999</c:v>
                </c:pt>
                <c:pt idx="135">
                  <c:v>140.94</c:v>
                </c:pt>
                <c:pt idx="136">
                  <c:v>141.74</c:v>
                </c:pt>
                <c:pt idx="137">
                  <c:v>140.38</c:v>
                </c:pt>
                <c:pt idx="138">
                  <c:v>140.6</c:v>
                </c:pt>
                <c:pt idx="139">
                  <c:v>140.19999999999999</c:v>
                </c:pt>
                <c:pt idx="140">
                  <c:v>141.16999999999999</c:v>
                </c:pt>
                <c:pt idx="141">
                  <c:v>142.16999999999999</c:v>
                </c:pt>
                <c:pt idx="142">
                  <c:v>142.80000000000001</c:v>
                </c:pt>
                <c:pt idx="143">
                  <c:v>142.11000000000001</c:v>
                </c:pt>
                <c:pt idx="144">
                  <c:v>146.75</c:v>
                </c:pt>
                <c:pt idx="145">
                  <c:v>143.38</c:v>
                </c:pt>
                <c:pt idx="146">
                  <c:v>142.69</c:v>
                </c:pt>
                <c:pt idx="147">
                  <c:v>143.34</c:v>
                </c:pt>
                <c:pt idx="148">
                  <c:v>144.06</c:v>
                </c:pt>
                <c:pt idx="149">
                  <c:v>144.52000000000001</c:v>
                </c:pt>
                <c:pt idx="150">
                  <c:v>144.99</c:v>
                </c:pt>
                <c:pt idx="151">
                  <c:v>144.11000000000001</c:v>
                </c:pt>
                <c:pt idx="152">
                  <c:v>145.82</c:v>
                </c:pt>
                <c:pt idx="153">
                  <c:v>144.96</c:v>
                </c:pt>
                <c:pt idx="154">
                  <c:v>143.31</c:v>
                </c:pt>
                <c:pt idx="155">
                  <c:v>141.55000000000001</c:v>
                </c:pt>
                <c:pt idx="156">
                  <c:v>139.34</c:v>
                </c:pt>
                <c:pt idx="157">
                  <c:v>142.01</c:v>
                </c:pt>
                <c:pt idx="158">
                  <c:v>141.11000000000001</c:v>
                </c:pt>
                <c:pt idx="159">
                  <c:v>143.03</c:v>
                </c:pt>
                <c:pt idx="160">
                  <c:v>141.57</c:v>
                </c:pt>
                <c:pt idx="161">
                  <c:v>141.53</c:v>
                </c:pt>
                <c:pt idx="162">
                  <c:v>144.11000000000001</c:v>
                </c:pt>
                <c:pt idx="163">
                  <c:v>143.32</c:v>
                </c:pt>
                <c:pt idx="164">
                  <c:v>145.91999999999999</c:v>
                </c:pt>
                <c:pt idx="165">
                  <c:v>141.38999999999999</c:v>
                </c:pt>
                <c:pt idx="166">
                  <c:v>141.16999999999999</c:v>
                </c:pt>
                <c:pt idx="167">
                  <c:v>140.66999999999999</c:v>
                </c:pt>
                <c:pt idx="168">
                  <c:v>137.12</c:v>
                </c:pt>
                <c:pt idx="169">
                  <c:v>141.1</c:v>
                </c:pt>
                <c:pt idx="170">
                  <c:v>140.03</c:v>
                </c:pt>
                <c:pt idx="171">
                  <c:v>137.26</c:v>
                </c:pt>
                <c:pt idx="172">
                  <c:v>137.32</c:v>
                </c:pt>
                <c:pt idx="173">
                  <c:v>138.68</c:v>
                </c:pt>
                <c:pt idx="174">
                  <c:v>138.32</c:v>
                </c:pt>
                <c:pt idx="175">
                  <c:v>137.09</c:v>
                </c:pt>
                <c:pt idx="176">
                  <c:v>138.41999999999999</c:v>
                </c:pt>
                <c:pt idx="177">
                  <c:v>137.56</c:v>
                </c:pt>
                <c:pt idx="178">
                  <c:v>135.66</c:v>
                </c:pt>
                <c:pt idx="179">
                  <c:v>138.38</c:v>
                </c:pt>
                <c:pt idx="180">
                  <c:v>138.02000000000001</c:v>
                </c:pt>
                <c:pt idx="181">
                  <c:v>137.47</c:v>
                </c:pt>
                <c:pt idx="182">
                  <c:v>138.38999999999999</c:v>
                </c:pt>
                <c:pt idx="183">
                  <c:v>137.84</c:v>
                </c:pt>
                <c:pt idx="184">
                  <c:v>138.62</c:v>
                </c:pt>
                <c:pt idx="185">
                  <c:v>139.91</c:v>
                </c:pt>
                <c:pt idx="186">
                  <c:v>138.22</c:v>
                </c:pt>
                <c:pt idx="187">
                  <c:v>141</c:v>
                </c:pt>
                <c:pt idx="188">
                  <c:v>140</c:v>
                </c:pt>
                <c:pt idx="189">
                  <c:v>139.37</c:v>
                </c:pt>
                <c:pt idx="190">
                  <c:v>138.37</c:v>
                </c:pt>
                <c:pt idx="191">
                  <c:v>137.47</c:v>
                </c:pt>
                <c:pt idx="192">
                  <c:v>139.82</c:v>
                </c:pt>
                <c:pt idx="193">
                  <c:v>140.07</c:v>
                </c:pt>
                <c:pt idx="194">
                  <c:v>141.75</c:v>
                </c:pt>
                <c:pt idx="195">
                  <c:v>140.69999999999999</c:v>
                </c:pt>
                <c:pt idx="196">
                  <c:v>141.24</c:v>
                </c:pt>
                <c:pt idx="197">
                  <c:v>139.63999999999999</c:v>
                </c:pt>
                <c:pt idx="198">
                  <c:v>139.26</c:v>
                </c:pt>
                <c:pt idx="199">
                  <c:v>139.31</c:v>
                </c:pt>
                <c:pt idx="200">
                  <c:v>140.19999999999999</c:v>
                </c:pt>
                <c:pt idx="201">
                  <c:v>138.25</c:v>
                </c:pt>
                <c:pt idx="202">
                  <c:v>139.4</c:v>
                </c:pt>
                <c:pt idx="203">
                  <c:v>139.33000000000001</c:v>
                </c:pt>
                <c:pt idx="204">
                  <c:v>138.88</c:v>
                </c:pt>
                <c:pt idx="205">
                  <c:v>138.74</c:v>
                </c:pt>
                <c:pt idx="206">
                  <c:v>136.31</c:v>
                </c:pt>
                <c:pt idx="207">
                  <c:v>135.86000000000001</c:v>
                </c:pt>
                <c:pt idx="208">
                  <c:v>136.19999999999999</c:v>
                </c:pt>
                <c:pt idx="209">
                  <c:v>140.36000000000001</c:v>
                </c:pt>
                <c:pt idx="210">
                  <c:v>141.74</c:v>
                </c:pt>
                <c:pt idx="211">
                  <c:v>141.49</c:v>
                </c:pt>
                <c:pt idx="212">
                  <c:v>141.86000000000001</c:v>
                </c:pt>
                <c:pt idx="213">
                  <c:v>141.52000000000001</c:v>
                </c:pt>
                <c:pt idx="214">
                  <c:v>142.76</c:v>
                </c:pt>
                <c:pt idx="215">
                  <c:v>142.77000000000001</c:v>
                </c:pt>
                <c:pt idx="216">
                  <c:v>143.16</c:v>
                </c:pt>
                <c:pt idx="217">
                  <c:v>139.25</c:v>
                </c:pt>
                <c:pt idx="218">
                  <c:v>141.52000000000001</c:v>
                </c:pt>
                <c:pt idx="219">
                  <c:v>142.96</c:v>
                </c:pt>
                <c:pt idx="220">
                  <c:v>143.12</c:v>
                </c:pt>
                <c:pt idx="221">
                  <c:v>139.19</c:v>
                </c:pt>
                <c:pt idx="222">
                  <c:v>138.87</c:v>
                </c:pt>
                <c:pt idx="223">
                  <c:v>142.32</c:v>
                </c:pt>
                <c:pt idx="224">
                  <c:v>144.80000000000001</c:v>
                </c:pt>
                <c:pt idx="225">
                  <c:v>143.71</c:v>
                </c:pt>
                <c:pt idx="226">
                  <c:v>138.63999999999999</c:v>
                </c:pt>
                <c:pt idx="227">
                  <c:v>137.83000000000001</c:v>
                </c:pt>
                <c:pt idx="228">
                  <c:v>142.12</c:v>
                </c:pt>
                <c:pt idx="229">
                  <c:v>140.09</c:v>
                </c:pt>
                <c:pt idx="230">
                  <c:v>139.24</c:v>
                </c:pt>
                <c:pt idx="231">
                  <c:v>141.27000000000001</c:v>
                </c:pt>
                <c:pt idx="232">
                  <c:v>139.47</c:v>
                </c:pt>
                <c:pt idx="233">
                  <c:v>139.09</c:v>
                </c:pt>
                <c:pt idx="234">
                  <c:v>137.44</c:v>
                </c:pt>
                <c:pt idx="235">
                  <c:v>139.41999999999999</c:v>
                </c:pt>
                <c:pt idx="236">
                  <c:v>141.72999999999999</c:v>
                </c:pt>
                <c:pt idx="237">
                  <c:v>142.05000000000001</c:v>
                </c:pt>
                <c:pt idx="238">
                  <c:v>144.26</c:v>
                </c:pt>
                <c:pt idx="239">
                  <c:v>143.16</c:v>
                </c:pt>
                <c:pt idx="240">
                  <c:v>142.72999999999999</c:v>
                </c:pt>
                <c:pt idx="241">
                  <c:v>140.28</c:v>
                </c:pt>
                <c:pt idx="242">
                  <c:v>140.46</c:v>
                </c:pt>
                <c:pt idx="243">
                  <c:v>140.47999999999999</c:v>
                </c:pt>
                <c:pt idx="244">
                  <c:v>141.26</c:v>
                </c:pt>
                <c:pt idx="245">
                  <c:v>141.59</c:v>
                </c:pt>
                <c:pt idx="246">
                  <c:v>139.68</c:v>
                </c:pt>
                <c:pt idx="247">
                  <c:v>142.82</c:v>
                </c:pt>
                <c:pt idx="248">
                  <c:v>142.43</c:v>
                </c:pt>
                <c:pt idx="249">
                  <c:v>143.94</c:v>
                </c:pt>
                <c:pt idx="250">
                  <c:v>142.01</c:v>
                </c:pt>
                <c:pt idx="251">
                  <c:v>141.34</c:v>
                </c:pt>
                <c:pt idx="252">
                  <c:v>140.94</c:v>
                </c:pt>
                <c:pt idx="253">
                  <c:v>142.12</c:v>
                </c:pt>
                <c:pt idx="254">
                  <c:v>141.84</c:v>
                </c:pt>
                <c:pt idx="255">
                  <c:v>143.02000000000001</c:v>
                </c:pt>
                <c:pt idx="256">
                  <c:v>141.28</c:v>
                </c:pt>
                <c:pt idx="257">
                  <c:v>141.94999999999999</c:v>
                </c:pt>
                <c:pt idx="258">
                  <c:v>143.22</c:v>
                </c:pt>
                <c:pt idx="259">
                  <c:v>140.5</c:v>
                </c:pt>
                <c:pt idx="260">
                  <c:v>140.99</c:v>
                </c:pt>
                <c:pt idx="261">
                  <c:v>138.49</c:v>
                </c:pt>
                <c:pt idx="262">
                  <c:v>141.47999999999999</c:v>
                </c:pt>
                <c:pt idx="263">
                  <c:v>141.12</c:v>
                </c:pt>
                <c:pt idx="264">
                  <c:v>142.74</c:v>
                </c:pt>
                <c:pt idx="265">
                  <c:v>143.08000000000001</c:v>
                </c:pt>
                <c:pt idx="266">
                  <c:v>141.97999999999999</c:v>
                </c:pt>
                <c:pt idx="267">
                  <c:v>143.06</c:v>
                </c:pt>
                <c:pt idx="268">
                  <c:v>141.82</c:v>
                </c:pt>
                <c:pt idx="269">
                  <c:v>143.47</c:v>
                </c:pt>
                <c:pt idx="270">
                  <c:v>141.77000000000001</c:v>
                </c:pt>
                <c:pt idx="271">
                  <c:v>142.16999999999999</c:v>
                </c:pt>
                <c:pt idx="272">
                  <c:v>143.32</c:v>
                </c:pt>
                <c:pt idx="273">
                  <c:v>140.03</c:v>
                </c:pt>
                <c:pt idx="274">
                  <c:v>142.47999999999999</c:v>
                </c:pt>
                <c:pt idx="275">
                  <c:v>141.36000000000001</c:v>
                </c:pt>
                <c:pt idx="276">
                  <c:v>141.82</c:v>
                </c:pt>
                <c:pt idx="277">
                  <c:v>141.81</c:v>
                </c:pt>
                <c:pt idx="278">
                  <c:v>142.34</c:v>
                </c:pt>
                <c:pt idx="279">
                  <c:v>138.56</c:v>
                </c:pt>
                <c:pt idx="280">
                  <c:v>137.5</c:v>
                </c:pt>
                <c:pt idx="281">
                  <c:v>140.75</c:v>
                </c:pt>
                <c:pt idx="282">
                  <c:v>141.18</c:v>
                </c:pt>
                <c:pt idx="283">
                  <c:v>143.71</c:v>
                </c:pt>
                <c:pt idx="284">
                  <c:v>143.18</c:v>
                </c:pt>
                <c:pt idx="285">
                  <c:v>141.97999999999999</c:v>
                </c:pt>
                <c:pt idx="286">
                  <c:v>141.26</c:v>
                </c:pt>
                <c:pt idx="287">
                  <c:v>141.52000000000001</c:v>
                </c:pt>
                <c:pt idx="288">
                  <c:v>140.88999999999999</c:v>
                </c:pt>
                <c:pt idx="289">
                  <c:v>140.91999999999999</c:v>
                </c:pt>
                <c:pt idx="290">
                  <c:v>140.22999999999999</c:v>
                </c:pt>
                <c:pt idx="291">
                  <c:v>140.99</c:v>
                </c:pt>
                <c:pt idx="292">
                  <c:v>138.66</c:v>
                </c:pt>
                <c:pt idx="293">
                  <c:v>138.72999999999999</c:v>
                </c:pt>
                <c:pt idx="294">
                  <c:v>143.38999999999999</c:v>
                </c:pt>
                <c:pt idx="295">
                  <c:v>144.91</c:v>
                </c:pt>
                <c:pt idx="296">
                  <c:v>142.47</c:v>
                </c:pt>
                <c:pt idx="297">
                  <c:v>141.43</c:v>
                </c:pt>
                <c:pt idx="298">
                  <c:v>139.36000000000001</c:v>
                </c:pt>
                <c:pt idx="299">
                  <c:v>138.53</c:v>
                </c:pt>
                <c:pt idx="300">
                  <c:v>137.81</c:v>
                </c:pt>
                <c:pt idx="301">
                  <c:v>139.43</c:v>
                </c:pt>
                <c:pt idx="302">
                  <c:v>139.68</c:v>
                </c:pt>
                <c:pt idx="303">
                  <c:v>140.9</c:v>
                </c:pt>
                <c:pt idx="304">
                  <c:v>141.09</c:v>
                </c:pt>
                <c:pt idx="305">
                  <c:v>141.33000000000001</c:v>
                </c:pt>
                <c:pt idx="306">
                  <c:v>140.15</c:v>
                </c:pt>
                <c:pt idx="307">
                  <c:v>142.24</c:v>
                </c:pt>
                <c:pt idx="308">
                  <c:v>136.38</c:v>
                </c:pt>
                <c:pt idx="309">
                  <c:v>137.44999999999999</c:v>
                </c:pt>
                <c:pt idx="310">
                  <c:v>134.1</c:v>
                </c:pt>
                <c:pt idx="311">
                  <c:v>134.16</c:v>
                </c:pt>
                <c:pt idx="312">
                  <c:v>136.61000000000001</c:v>
                </c:pt>
                <c:pt idx="313">
                  <c:v>138.1</c:v>
                </c:pt>
                <c:pt idx="314">
                  <c:v>138.91</c:v>
                </c:pt>
                <c:pt idx="315">
                  <c:v>135.01</c:v>
                </c:pt>
                <c:pt idx="316">
                  <c:v>137.79</c:v>
                </c:pt>
                <c:pt idx="317">
                  <c:v>138.46</c:v>
                </c:pt>
                <c:pt idx="318">
                  <c:v>134.91</c:v>
                </c:pt>
                <c:pt idx="319">
                  <c:v>135.15</c:v>
                </c:pt>
                <c:pt idx="320">
                  <c:v>137.87</c:v>
                </c:pt>
                <c:pt idx="321">
                  <c:v>136.94999999999999</c:v>
                </c:pt>
                <c:pt idx="322">
                  <c:v>136.38</c:v>
                </c:pt>
                <c:pt idx="323">
                  <c:v>140.41999999999999</c:v>
                </c:pt>
                <c:pt idx="324">
                  <c:v>140.06</c:v>
                </c:pt>
                <c:pt idx="325">
                  <c:v>139.84</c:v>
                </c:pt>
                <c:pt idx="326">
                  <c:v>141.12</c:v>
                </c:pt>
                <c:pt idx="327">
                  <c:v>142.81</c:v>
                </c:pt>
                <c:pt idx="328">
                  <c:v>141.72</c:v>
                </c:pt>
                <c:pt idx="329">
                  <c:v>144.32</c:v>
                </c:pt>
                <c:pt idx="330">
                  <c:v>142.66999999999999</c:v>
                </c:pt>
                <c:pt idx="331">
                  <c:v>142.76</c:v>
                </c:pt>
                <c:pt idx="332">
                  <c:v>143.13999999999999</c:v>
                </c:pt>
                <c:pt idx="333">
                  <c:v>143.75</c:v>
                </c:pt>
                <c:pt idx="334">
                  <c:v>143.44999999999999</c:v>
                </c:pt>
                <c:pt idx="335">
                  <c:v>140.22999999999999</c:v>
                </c:pt>
                <c:pt idx="336">
                  <c:v>141.27000000000001</c:v>
                </c:pt>
                <c:pt idx="337">
                  <c:v>139.47999999999999</c:v>
                </c:pt>
                <c:pt idx="338">
                  <c:v>141.47999999999999</c:v>
                </c:pt>
                <c:pt idx="339">
                  <c:v>144.11000000000001</c:v>
                </c:pt>
                <c:pt idx="340">
                  <c:v>145.28</c:v>
                </c:pt>
                <c:pt idx="341">
                  <c:v>144.26</c:v>
                </c:pt>
                <c:pt idx="342">
                  <c:v>142.1</c:v>
                </c:pt>
                <c:pt idx="343">
                  <c:v>142.94</c:v>
                </c:pt>
                <c:pt idx="344">
                  <c:v>143.66</c:v>
                </c:pt>
                <c:pt idx="345">
                  <c:v>143.72</c:v>
                </c:pt>
                <c:pt idx="346">
                  <c:v>143.13999999999999</c:v>
                </c:pt>
                <c:pt idx="347">
                  <c:v>141.06</c:v>
                </c:pt>
                <c:pt idx="348">
                  <c:v>142.19999999999999</c:v>
                </c:pt>
                <c:pt idx="349">
                  <c:v>140.41</c:v>
                </c:pt>
                <c:pt idx="350">
                  <c:v>141.65</c:v>
                </c:pt>
                <c:pt idx="351">
                  <c:v>142.80000000000001</c:v>
                </c:pt>
                <c:pt idx="352">
                  <c:v>142.08000000000001</c:v>
                </c:pt>
                <c:pt idx="353">
                  <c:v>142.13999999999999</c:v>
                </c:pt>
                <c:pt idx="354">
                  <c:v>141.66</c:v>
                </c:pt>
                <c:pt idx="355">
                  <c:v>142.79</c:v>
                </c:pt>
                <c:pt idx="356">
                  <c:v>142.02000000000001</c:v>
                </c:pt>
                <c:pt idx="357">
                  <c:v>140.59</c:v>
                </c:pt>
                <c:pt idx="358">
                  <c:v>139.28</c:v>
                </c:pt>
                <c:pt idx="359">
                  <c:v>140.61000000000001</c:v>
                </c:pt>
                <c:pt idx="360">
                  <c:v>142.74</c:v>
                </c:pt>
                <c:pt idx="361">
                  <c:v>143.02000000000001</c:v>
                </c:pt>
                <c:pt idx="362">
                  <c:v>142</c:v>
                </c:pt>
                <c:pt idx="363">
                  <c:v>140.75</c:v>
                </c:pt>
                <c:pt idx="364">
                  <c:v>141.09</c:v>
                </c:pt>
                <c:pt idx="365">
                  <c:v>141.29</c:v>
                </c:pt>
                <c:pt idx="366">
                  <c:v>140.52000000000001</c:v>
                </c:pt>
                <c:pt idx="367">
                  <c:v>139.16999999999999</c:v>
                </c:pt>
                <c:pt idx="368">
                  <c:v>138.53</c:v>
                </c:pt>
                <c:pt idx="369">
                  <c:v>140.97</c:v>
                </c:pt>
                <c:pt idx="370">
                  <c:v>143.37</c:v>
                </c:pt>
                <c:pt idx="371">
                  <c:v>143.07</c:v>
                </c:pt>
                <c:pt idx="372">
                  <c:v>143.30000000000001</c:v>
                </c:pt>
                <c:pt idx="373">
                  <c:v>145.21</c:v>
                </c:pt>
                <c:pt idx="374">
                  <c:v>142.31</c:v>
                </c:pt>
                <c:pt idx="375">
                  <c:v>143.72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3C-EA47-90D3-1E7B84F4F39D}"/>
            </c:ext>
          </c:extLst>
        </c:ser>
        <c:ser>
          <c:idx val="5"/>
          <c:order val="2"/>
          <c:tx>
            <c:strRef>
              <c:f>M_Table!$F$1</c:f>
              <c:strCache>
                <c:ptCount val="1"/>
                <c:pt idx="0">
                  <c:v>5L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M_Table!$A$2:$A$377</c:f>
              <c:numCache>
                <c:formatCode>General</c:formatCode>
                <c:ptCount val="376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2350</c:v>
                </c:pt>
                <c:pt idx="15">
                  <c:v>2400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10100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14500</c:v>
                </c:pt>
                <c:pt idx="137">
                  <c:v>14600</c:v>
                </c:pt>
                <c:pt idx="138">
                  <c:v>14700</c:v>
                </c:pt>
                <c:pt idx="139">
                  <c:v>14800</c:v>
                </c:pt>
                <c:pt idx="140">
                  <c:v>14900</c:v>
                </c:pt>
                <c:pt idx="141">
                  <c:v>15000</c:v>
                </c:pt>
                <c:pt idx="142">
                  <c:v>15100</c:v>
                </c:pt>
                <c:pt idx="143">
                  <c:v>15200</c:v>
                </c:pt>
                <c:pt idx="144">
                  <c:v>15300</c:v>
                </c:pt>
                <c:pt idx="145">
                  <c:v>15400</c:v>
                </c:pt>
                <c:pt idx="146">
                  <c:v>15500</c:v>
                </c:pt>
                <c:pt idx="147">
                  <c:v>15600</c:v>
                </c:pt>
                <c:pt idx="148">
                  <c:v>15700</c:v>
                </c:pt>
                <c:pt idx="149">
                  <c:v>15800</c:v>
                </c:pt>
                <c:pt idx="150">
                  <c:v>15900</c:v>
                </c:pt>
                <c:pt idx="151">
                  <c:v>16000</c:v>
                </c:pt>
                <c:pt idx="152">
                  <c:v>16100</c:v>
                </c:pt>
                <c:pt idx="153">
                  <c:v>16200</c:v>
                </c:pt>
                <c:pt idx="154">
                  <c:v>16300</c:v>
                </c:pt>
                <c:pt idx="155">
                  <c:v>16400</c:v>
                </c:pt>
                <c:pt idx="156">
                  <c:v>16500</c:v>
                </c:pt>
                <c:pt idx="157">
                  <c:v>16600</c:v>
                </c:pt>
                <c:pt idx="158">
                  <c:v>16700</c:v>
                </c:pt>
                <c:pt idx="159">
                  <c:v>16800</c:v>
                </c:pt>
                <c:pt idx="160">
                  <c:v>16900</c:v>
                </c:pt>
                <c:pt idx="161">
                  <c:v>17000</c:v>
                </c:pt>
                <c:pt idx="162">
                  <c:v>17100</c:v>
                </c:pt>
                <c:pt idx="163">
                  <c:v>17200</c:v>
                </c:pt>
                <c:pt idx="164">
                  <c:v>17300</c:v>
                </c:pt>
                <c:pt idx="165">
                  <c:v>17400</c:v>
                </c:pt>
                <c:pt idx="166">
                  <c:v>17500</c:v>
                </c:pt>
                <c:pt idx="167">
                  <c:v>17600</c:v>
                </c:pt>
                <c:pt idx="168">
                  <c:v>17723</c:v>
                </c:pt>
                <c:pt idx="169">
                  <c:v>17800</c:v>
                </c:pt>
                <c:pt idx="170">
                  <c:v>17900</c:v>
                </c:pt>
                <c:pt idx="171">
                  <c:v>18000</c:v>
                </c:pt>
                <c:pt idx="172">
                  <c:v>18100</c:v>
                </c:pt>
                <c:pt idx="173">
                  <c:v>18200</c:v>
                </c:pt>
                <c:pt idx="174">
                  <c:v>18300</c:v>
                </c:pt>
                <c:pt idx="175">
                  <c:v>18400</c:v>
                </c:pt>
                <c:pt idx="176">
                  <c:v>18500</c:v>
                </c:pt>
                <c:pt idx="177">
                  <c:v>18600</c:v>
                </c:pt>
                <c:pt idx="178">
                  <c:v>18700</c:v>
                </c:pt>
                <c:pt idx="179">
                  <c:v>18800</c:v>
                </c:pt>
                <c:pt idx="180">
                  <c:v>18900</c:v>
                </c:pt>
                <c:pt idx="181">
                  <c:v>19000</c:v>
                </c:pt>
                <c:pt idx="182">
                  <c:v>19100</c:v>
                </c:pt>
                <c:pt idx="183">
                  <c:v>19200</c:v>
                </c:pt>
                <c:pt idx="184">
                  <c:v>19300</c:v>
                </c:pt>
                <c:pt idx="185">
                  <c:v>19400</c:v>
                </c:pt>
                <c:pt idx="186">
                  <c:v>19500</c:v>
                </c:pt>
                <c:pt idx="187">
                  <c:v>19600</c:v>
                </c:pt>
                <c:pt idx="188">
                  <c:v>19700</c:v>
                </c:pt>
                <c:pt idx="189">
                  <c:v>19800</c:v>
                </c:pt>
                <c:pt idx="190">
                  <c:v>19900</c:v>
                </c:pt>
                <c:pt idx="191">
                  <c:v>20000</c:v>
                </c:pt>
                <c:pt idx="192">
                  <c:v>20100</c:v>
                </c:pt>
                <c:pt idx="193">
                  <c:v>20200</c:v>
                </c:pt>
                <c:pt idx="194">
                  <c:v>20300</c:v>
                </c:pt>
                <c:pt idx="195">
                  <c:v>20400</c:v>
                </c:pt>
                <c:pt idx="196">
                  <c:v>20500</c:v>
                </c:pt>
                <c:pt idx="197">
                  <c:v>20600</c:v>
                </c:pt>
                <c:pt idx="198">
                  <c:v>20700</c:v>
                </c:pt>
                <c:pt idx="199">
                  <c:v>20800</c:v>
                </c:pt>
                <c:pt idx="200">
                  <c:v>20900</c:v>
                </c:pt>
                <c:pt idx="201">
                  <c:v>21000</c:v>
                </c:pt>
                <c:pt idx="202">
                  <c:v>21100</c:v>
                </c:pt>
                <c:pt idx="203">
                  <c:v>21200</c:v>
                </c:pt>
                <c:pt idx="204">
                  <c:v>21300</c:v>
                </c:pt>
                <c:pt idx="205">
                  <c:v>21400</c:v>
                </c:pt>
                <c:pt idx="206">
                  <c:v>21500</c:v>
                </c:pt>
                <c:pt idx="207">
                  <c:v>21600</c:v>
                </c:pt>
                <c:pt idx="208">
                  <c:v>21700</c:v>
                </c:pt>
                <c:pt idx="209">
                  <c:v>21800</c:v>
                </c:pt>
                <c:pt idx="210">
                  <c:v>21900</c:v>
                </c:pt>
                <c:pt idx="211">
                  <c:v>22000</c:v>
                </c:pt>
                <c:pt idx="212">
                  <c:v>22100</c:v>
                </c:pt>
                <c:pt idx="213">
                  <c:v>22200</c:v>
                </c:pt>
                <c:pt idx="214">
                  <c:v>22300</c:v>
                </c:pt>
                <c:pt idx="215">
                  <c:v>22400</c:v>
                </c:pt>
                <c:pt idx="216">
                  <c:v>22500</c:v>
                </c:pt>
                <c:pt idx="217">
                  <c:v>22600</c:v>
                </c:pt>
                <c:pt idx="218">
                  <c:v>22700</c:v>
                </c:pt>
                <c:pt idx="219">
                  <c:v>22800</c:v>
                </c:pt>
                <c:pt idx="220">
                  <c:v>22900</c:v>
                </c:pt>
                <c:pt idx="221">
                  <c:v>23000</c:v>
                </c:pt>
                <c:pt idx="222">
                  <c:v>23100</c:v>
                </c:pt>
                <c:pt idx="223">
                  <c:v>23200</c:v>
                </c:pt>
                <c:pt idx="224">
                  <c:v>23300</c:v>
                </c:pt>
                <c:pt idx="225">
                  <c:v>23400</c:v>
                </c:pt>
                <c:pt idx="226">
                  <c:v>23500</c:v>
                </c:pt>
                <c:pt idx="227">
                  <c:v>23600</c:v>
                </c:pt>
                <c:pt idx="228">
                  <c:v>23700</c:v>
                </c:pt>
                <c:pt idx="229">
                  <c:v>23800</c:v>
                </c:pt>
                <c:pt idx="230">
                  <c:v>23900</c:v>
                </c:pt>
                <c:pt idx="231">
                  <c:v>24000</c:v>
                </c:pt>
                <c:pt idx="232">
                  <c:v>24100</c:v>
                </c:pt>
                <c:pt idx="233">
                  <c:v>24200</c:v>
                </c:pt>
                <c:pt idx="234">
                  <c:v>24300</c:v>
                </c:pt>
                <c:pt idx="235">
                  <c:v>24400</c:v>
                </c:pt>
                <c:pt idx="236">
                  <c:v>25300</c:v>
                </c:pt>
                <c:pt idx="237">
                  <c:v>25400</c:v>
                </c:pt>
                <c:pt idx="238">
                  <c:v>25500</c:v>
                </c:pt>
                <c:pt idx="239">
                  <c:v>25600</c:v>
                </c:pt>
                <c:pt idx="240">
                  <c:v>25700</c:v>
                </c:pt>
                <c:pt idx="241">
                  <c:v>25800</c:v>
                </c:pt>
                <c:pt idx="242">
                  <c:v>25900</c:v>
                </c:pt>
                <c:pt idx="243">
                  <c:v>26000</c:v>
                </c:pt>
                <c:pt idx="244">
                  <c:v>26100</c:v>
                </c:pt>
                <c:pt idx="245">
                  <c:v>26200</c:v>
                </c:pt>
                <c:pt idx="246">
                  <c:v>26300</c:v>
                </c:pt>
                <c:pt idx="247">
                  <c:v>26400</c:v>
                </c:pt>
                <c:pt idx="248">
                  <c:v>26500</c:v>
                </c:pt>
                <c:pt idx="249">
                  <c:v>26600</c:v>
                </c:pt>
                <c:pt idx="250">
                  <c:v>26700</c:v>
                </c:pt>
                <c:pt idx="251">
                  <c:v>26800</c:v>
                </c:pt>
                <c:pt idx="252">
                  <c:v>26900</c:v>
                </c:pt>
                <c:pt idx="253">
                  <c:v>27000</c:v>
                </c:pt>
                <c:pt idx="254">
                  <c:v>27100</c:v>
                </c:pt>
                <c:pt idx="255">
                  <c:v>27200</c:v>
                </c:pt>
                <c:pt idx="256">
                  <c:v>27300</c:v>
                </c:pt>
                <c:pt idx="257">
                  <c:v>27400</c:v>
                </c:pt>
                <c:pt idx="258">
                  <c:v>27500</c:v>
                </c:pt>
                <c:pt idx="259">
                  <c:v>27600</c:v>
                </c:pt>
                <c:pt idx="260">
                  <c:v>27700</c:v>
                </c:pt>
                <c:pt idx="261">
                  <c:v>27800</c:v>
                </c:pt>
                <c:pt idx="262">
                  <c:v>27900</c:v>
                </c:pt>
                <c:pt idx="263">
                  <c:v>28000</c:v>
                </c:pt>
                <c:pt idx="264">
                  <c:v>28100</c:v>
                </c:pt>
                <c:pt idx="265">
                  <c:v>28200</c:v>
                </c:pt>
                <c:pt idx="266">
                  <c:v>28300</c:v>
                </c:pt>
                <c:pt idx="267">
                  <c:v>28400</c:v>
                </c:pt>
                <c:pt idx="268">
                  <c:v>28500</c:v>
                </c:pt>
                <c:pt idx="269">
                  <c:v>28600</c:v>
                </c:pt>
                <c:pt idx="270">
                  <c:v>28700</c:v>
                </c:pt>
                <c:pt idx="271">
                  <c:v>28800</c:v>
                </c:pt>
                <c:pt idx="272">
                  <c:v>28900</c:v>
                </c:pt>
                <c:pt idx="273">
                  <c:v>29000</c:v>
                </c:pt>
                <c:pt idx="274">
                  <c:v>29100</c:v>
                </c:pt>
                <c:pt idx="275">
                  <c:v>29200</c:v>
                </c:pt>
                <c:pt idx="276">
                  <c:v>29300</c:v>
                </c:pt>
                <c:pt idx="277">
                  <c:v>29400</c:v>
                </c:pt>
                <c:pt idx="278">
                  <c:v>29500</c:v>
                </c:pt>
                <c:pt idx="279">
                  <c:v>29600</c:v>
                </c:pt>
                <c:pt idx="280">
                  <c:v>29700</c:v>
                </c:pt>
                <c:pt idx="281">
                  <c:v>29800</c:v>
                </c:pt>
                <c:pt idx="282">
                  <c:v>29900</c:v>
                </c:pt>
                <c:pt idx="283">
                  <c:v>30000</c:v>
                </c:pt>
                <c:pt idx="284">
                  <c:v>30100</c:v>
                </c:pt>
                <c:pt idx="285">
                  <c:v>30200</c:v>
                </c:pt>
                <c:pt idx="286">
                  <c:v>30300</c:v>
                </c:pt>
                <c:pt idx="287">
                  <c:v>30400</c:v>
                </c:pt>
                <c:pt idx="288">
                  <c:v>30500</c:v>
                </c:pt>
                <c:pt idx="289">
                  <c:v>30600</c:v>
                </c:pt>
                <c:pt idx="290">
                  <c:v>30700</c:v>
                </c:pt>
                <c:pt idx="291">
                  <c:v>30800</c:v>
                </c:pt>
                <c:pt idx="292">
                  <c:v>30900</c:v>
                </c:pt>
                <c:pt idx="293">
                  <c:v>31000</c:v>
                </c:pt>
                <c:pt idx="294">
                  <c:v>31100</c:v>
                </c:pt>
                <c:pt idx="295">
                  <c:v>31200</c:v>
                </c:pt>
                <c:pt idx="296">
                  <c:v>31300</c:v>
                </c:pt>
                <c:pt idx="297">
                  <c:v>31400</c:v>
                </c:pt>
                <c:pt idx="298">
                  <c:v>31500</c:v>
                </c:pt>
                <c:pt idx="299">
                  <c:v>31600</c:v>
                </c:pt>
                <c:pt idx="300">
                  <c:v>31700</c:v>
                </c:pt>
                <c:pt idx="301">
                  <c:v>31800</c:v>
                </c:pt>
                <c:pt idx="302">
                  <c:v>31900</c:v>
                </c:pt>
                <c:pt idx="303">
                  <c:v>32000</c:v>
                </c:pt>
                <c:pt idx="304">
                  <c:v>32100</c:v>
                </c:pt>
                <c:pt idx="305">
                  <c:v>32200</c:v>
                </c:pt>
                <c:pt idx="306">
                  <c:v>32300</c:v>
                </c:pt>
                <c:pt idx="307">
                  <c:v>32400</c:v>
                </c:pt>
                <c:pt idx="308">
                  <c:v>32500</c:v>
                </c:pt>
                <c:pt idx="309">
                  <c:v>32600</c:v>
                </c:pt>
                <c:pt idx="310">
                  <c:v>32700</c:v>
                </c:pt>
                <c:pt idx="311">
                  <c:v>32800</c:v>
                </c:pt>
                <c:pt idx="312">
                  <c:v>32900</c:v>
                </c:pt>
                <c:pt idx="313">
                  <c:v>33000</c:v>
                </c:pt>
                <c:pt idx="314">
                  <c:v>33100</c:v>
                </c:pt>
                <c:pt idx="315">
                  <c:v>33200</c:v>
                </c:pt>
                <c:pt idx="316">
                  <c:v>33300</c:v>
                </c:pt>
                <c:pt idx="317">
                  <c:v>33400</c:v>
                </c:pt>
                <c:pt idx="318">
                  <c:v>33500</c:v>
                </c:pt>
                <c:pt idx="319">
                  <c:v>33600</c:v>
                </c:pt>
                <c:pt idx="320">
                  <c:v>33700</c:v>
                </c:pt>
                <c:pt idx="321">
                  <c:v>33800</c:v>
                </c:pt>
                <c:pt idx="322">
                  <c:v>33900</c:v>
                </c:pt>
                <c:pt idx="323">
                  <c:v>34000</c:v>
                </c:pt>
                <c:pt idx="324">
                  <c:v>34100</c:v>
                </c:pt>
                <c:pt idx="325">
                  <c:v>34200</c:v>
                </c:pt>
                <c:pt idx="326">
                  <c:v>34300</c:v>
                </c:pt>
                <c:pt idx="327">
                  <c:v>34400</c:v>
                </c:pt>
                <c:pt idx="328">
                  <c:v>34500</c:v>
                </c:pt>
                <c:pt idx="329">
                  <c:v>34600</c:v>
                </c:pt>
                <c:pt idx="330">
                  <c:v>34700</c:v>
                </c:pt>
                <c:pt idx="331">
                  <c:v>34800</c:v>
                </c:pt>
                <c:pt idx="332">
                  <c:v>34900</c:v>
                </c:pt>
                <c:pt idx="333">
                  <c:v>35000</c:v>
                </c:pt>
                <c:pt idx="334">
                  <c:v>35100</c:v>
                </c:pt>
                <c:pt idx="335">
                  <c:v>35200</c:v>
                </c:pt>
                <c:pt idx="336">
                  <c:v>35300</c:v>
                </c:pt>
                <c:pt idx="337">
                  <c:v>35400</c:v>
                </c:pt>
                <c:pt idx="338">
                  <c:v>35500</c:v>
                </c:pt>
                <c:pt idx="339">
                  <c:v>35600</c:v>
                </c:pt>
                <c:pt idx="340">
                  <c:v>35700</c:v>
                </c:pt>
                <c:pt idx="341">
                  <c:v>35800</c:v>
                </c:pt>
                <c:pt idx="342">
                  <c:v>35900</c:v>
                </c:pt>
                <c:pt idx="343">
                  <c:v>36000</c:v>
                </c:pt>
                <c:pt idx="344">
                  <c:v>36100</c:v>
                </c:pt>
                <c:pt idx="345">
                  <c:v>36200</c:v>
                </c:pt>
                <c:pt idx="346">
                  <c:v>36300</c:v>
                </c:pt>
                <c:pt idx="347">
                  <c:v>36400</c:v>
                </c:pt>
                <c:pt idx="348">
                  <c:v>36500</c:v>
                </c:pt>
                <c:pt idx="349">
                  <c:v>36600</c:v>
                </c:pt>
                <c:pt idx="350">
                  <c:v>36700</c:v>
                </c:pt>
                <c:pt idx="351">
                  <c:v>36800</c:v>
                </c:pt>
                <c:pt idx="352">
                  <c:v>36900</c:v>
                </c:pt>
                <c:pt idx="353">
                  <c:v>37000</c:v>
                </c:pt>
                <c:pt idx="354">
                  <c:v>37100</c:v>
                </c:pt>
                <c:pt idx="355">
                  <c:v>37200</c:v>
                </c:pt>
                <c:pt idx="356">
                  <c:v>37300</c:v>
                </c:pt>
                <c:pt idx="357">
                  <c:v>37400</c:v>
                </c:pt>
                <c:pt idx="358">
                  <c:v>37500</c:v>
                </c:pt>
                <c:pt idx="359">
                  <c:v>37600</c:v>
                </c:pt>
                <c:pt idx="360">
                  <c:v>37700</c:v>
                </c:pt>
                <c:pt idx="361">
                  <c:v>37800</c:v>
                </c:pt>
                <c:pt idx="362">
                  <c:v>37900</c:v>
                </c:pt>
                <c:pt idx="363">
                  <c:v>38000</c:v>
                </c:pt>
                <c:pt idx="364">
                  <c:v>38100</c:v>
                </c:pt>
                <c:pt idx="365">
                  <c:v>38200</c:v>
                </c:pt>
                <c:pt idx="366">
                  <c:v>38300</c:v>
                </c:pt>
                <c:pt idx="367">
                  <c:v>38400</c:v>
                </c:pt>
                <c:pt idx="368">
                  <c:v>38500</c:v>
                </c:pt>
                <c:pt idx="369">
                  <c:v>38600</c:v>
                </c:pt>
                <c:pt idx="370">
                  <c:v>38700</c:v>
                </c:pt>
                <c:pt idx="371">
                  <c:v>38800</c:v>
                </c:pt>
                <c:pt idx="372">
                  <c:v>38900</c:v>
                </c:pt>
                <c:pt idx="373">
                  <c:v>39000</c:v>
                </c:pt>
                <c:pt idx="374">
                  <c:v>39100</c:v>
                </c:pt>
                <c:pt idx="375">
                  <c:v>39200</c:v>
                </c:pt>
              </c:numCache>
            </c:numRef>
          </c:xVal>
          <c:yVal>
            <c:numRef>
              <c:f>M_Table!$F$2:$F$377</c:f>
              <c:numCache>
                <c:formatCode>General</c:formatCode>
                <c:ptCount val="376"/>
                <c:pt idx="0">
                  <c:v>145.69</c:v>
                </c:pt>
                <c:pt idx="1">
                  <c:v>145.11000000000001</c:v>
                </c:pt>
                <c:pt idx="2">
                  <c:v>146.05000000000001</c:v>
                </c:pt>
                <c:pt idx="3">
                  <c:v>147.9</c:v>
                </c:pt>
                <c:pt idx="4">
                  <c:v>138.78</c:v>
                </c:pt>
                <c:pt idx="5">
                  <c:v>141.88</c:v>
                </c:pt>
                <c:pt idx="6">
                  <c:v>141.80000000000001</c:v>
                </c:pt>
                <c:pt idx="7">
                  <c:v>140.1</c:v>
                </c:pt>
                <c:pt idx="8">
                  <c:v>140.44</c:v>
                </c:pt>
                <c:pt idx="9">
                  <c:v>136.82</c:v>
                </c:pt>
                <c:pt idx="10">
                  <c:v>139.53</c:v>
                </c:pt>
                <c:pt idx="11">
                  <c:v>139.44999999999999</c:v>
                </c:pt>
                <c:pt idx="12">
                  <c:v>138.82</c:v>
                </c:pt>
                <c:pt idx="13">
                  <c:v>135.46</c:v>
                </c:pt>
                <c:pt idx="14">
                  <c:v>138.33000000000001</c:v>
                </c:pt>
                <c:pt idx="15">
                  <c:v>142.93</c:v>
                </c:pt>
                <c:pt idx="16">
                  <c:v>136.22999999999999</c:v>
                </c:pt>
                <c:pt idx="17">
                  <c:v>137.25</c:v>
                </c:pt>
                <c:pt idx="18">
                  <c:v>135.80000000000001</c:v>
                </c:pt>
                <c:pt idx="19">
                  <c:v>135.85</c:v>
                </c:pt>
                <c:pt idx="20">
                  <c:v>135.86000000000001</c:v>
                </c:pt>
                <c:pt idx="21">
                  <c:v>134.36000000000001</c:v>
                </c:pt>
                <c:pt idx="22">
                  <c:v>130.75</c:v>
                </c:pt>
                <c:pt idx="23">
                  <c:v>128.71</c:v>
                </c:pt>
                <c:pt idx="24">
                  <c:v>131.31</c:v>
                </c:pt>
                <c:pt idx="25">
                  <c:v>129.18</c:v>
                </c:pt>
                <c:pt idx="26">
                  <c:v>132.93</c:v>
                </c:pt>
                <c:pt idx="27">
                  <c:v>132.12</c:v>
                </c:pt>
                <c:pt idx="28">
                  <c:v>133.72999999999999</c:v>
                </c:pt>
                <c:pt idx="29">
                  <c:v>132.51</c:v>
                </c:pt>
                <c:pt idx="30">
                  <c:v>133.06</c:v>
                </c:pt>
                <c:pt idx="31">
                  <c:v>132.81</c:v>
                </c:pt>
                <c:pt idx="32">
                  <c:v>131.69999999999999</c:v>
                </c:pt>
                <c:pt idx="33">
                  <c:v>134.31</c:v>
                </c:pt>
                <c:pt idx="34">
                  <c:v>131.59</c:v>
                </c:pt>
                <c:pt idx="35">
                  <c:v>133.15</c:v>
                </c:pt>
                <c:pt idx="36">
                  <c:v>132.35</c:v>
                </c:pt>
                <c:pt idx="37">
                  <c:v>134.62</c:v>
                </c:pt>
                <c:pt idx="38">
                  <c:v>132.44999999999999</c:v>
                </c:pt>
                <c:pt idx="39">
                  <c:v>132.01</c:v>
                </c:pt>
                <c:pt idx="40">
                  <c:v>133.38999999999999</c:v>
                </c:pt>
                <c:pt idx="41">
                  <c:v>133.46</c:v>
                </c:pt>
                <c:pt idx="42">
                  <c:v>130.59</c:v>
                </c:pt>
                <c:pt idx="43">
                  <c:v>134.08000000000001</c:v>
                </c:pt>
                <c:pt idx="44">
                  <c:v>133.19</c:v>
                </c:pt>
                <c:pt idx="45">
                  <c:v>133.44999999999999</c:v>
                </c:pt>
                <c:pt idx="46">
                  <c:v>133.56</c:v>
                </c:pt>
                <c:pt idx="47">
                  <c:v>133</c:v>
                </c:pt>
                <c:pt idx="48">
                  <c:v>135.35</c:v>
                </c:pt>
                <c:pt idx="49">
                  <c:v>134.15</c:v>
                </c:pt>
                <c:pt idx="50">
                  <c:v>130.83000000000001</c:v>
                </c:pt>
                <c:pt idx="51">
                  <c:v>133.19999999999999</c:v>
                </c:pt>
                <c:pt idx="52">
                  <c:v>132.66</c:v>
                </c:pt>
                <c:pt idx="53">
                  <c:v>134.26</c:v>
                </c:pt>
                <c:pt idx="54">
                  <c:v>134</c:v>
                </c:pt>
                <c:pt idx="55">
                  <c:v>131.05000000000001</c:v>
                </c:pt>
                <c:pt idx="56">
                  <c:v>129.81</c:v>
                </c:pt>
                <c:pt idx="57">
                  <c:v>130.62</c:v>
                </c:pt>
                <c:pt idx="58">
                  <c:v>132.78</c:v>
                </c:pt>
                <c:pt idx="59">
                  <c:v>130.49</c:v>
                </c:pt>
                <c:pt idx="60">
                  <c:v>131.91</c:v>
                </c:pt>
                <c:pt idx="61">
                  <c:v>129.69999999999999</c:v>
                </c:pt>
                <c:pt idx="62">
                  <c:v>132.78</c:v>
                </c:pt>
                <c:pt idx="63">
                  <c:v>131.72999999999999</c:v>
                </c:pt>
                <c:pt idx="64">
                  <c:v>131.69</c:v>
                </c:pt>
                <c:pt idx="65">
                  <c:v>129.22999999999999</c:v>
                </c:pt>
                <c:pt idx="66">
                  <c:v>132.65</c:v>
                </c:pt>
                <c:pt idx="67">
                  <c:v>131.59</c:v>
                </c:pt>
                <c:pt idx="68">
                  <c:v>133.27000000000001</c:v>
                </c:pt>
                <c:pt idx="69">
                  <c:v>133.44999999999999</c:v>
                </c:pt>
                <c:pt idx="70">
                  <c:v>128.1</c:v>
                </c:pt>
                <c:pt idx="71">
                  <c:v>130.21</c:v>
                </c:pt>
                <c:pt idx="72">
                  <c:v>125.28</c:v>
                </c:pt>
                <c:pt idx="73">
                  <c:v>127.19</c:v>
                </c:pt>
                <c:pt idx="74">
                  <c:v>126.75</c:v>
                </c:pt>
                <c:pt idx="75">
                  <c:v>131.28</c:v>
                </c:pt>
                <c:pt idx="76">
                  <c:v>130.1</c:v>
                </c:pt>
                <c:pt idx="77">
                  <c:v>131.44</c:v>
                </c:pt>
                <c:pt idx="78">
                  <c:v>128.1</c:v>
                </c:pt>
                <c:pt idx="79">
                  <c:v>129.13</c:v>
                </c:pt>
                <c:pt idx="80">
                  <c:v>131.94</c:v>
                </c:pt>
                <c:pt idx="81">
                  <c:v>130.36000000000001</c:v>
                </c:pt>
                <c:pt idx="82">
                  <c:v>131.12</c:v>
                </c:pt>
                <c:pt idx="83">
                  <c:v>129.91999999999999</c:v>
                </c:pt>
                <c:pt idx="84">
                  <c:v>129.91</c:v>
                </c:pt>
                <c:pt idx="85">
                  <c:v>129.04</c:v>
                </c:pt>
                <c:pt idx="86">
                  <c:v>129.66999999999999</c:v>
                </c:pt>
                <c:pt idx="87">
                  <c:v>128.16999999999999</c:v>
                </c:pt>
                <c:pt idx="88">
                  <c:v>129.94</c:v>
                </c:pt>
                <c:pt idx="89">
                  <c:v>129.63999999999999</c:v>
                </c:pt>
                <c:pt idx="90">
                  <c:v>130.44</c:v>
                </c:pt>
                <c:pt idx="91">
                  <c:v>131.81</c:v>
                </c:pt>
                <c:pt idx="92">
                  <c:v>133.16</c:v>
                </c:pt>
                <c:pt idx="93">
                  <c:v>132.38</c:v>
                </c:pt>
                <c:pt idx="94">
                  <c:v>142.12</c:v>
                </c:pt>
                <c:pt idx="95">
                  <c:v>139.69999999999999</c:v>
                </c:pt>
                <c:pt idx="96">
                  <c:v>137.63</c:v>
                </c:pt>
                <c:pt idx="97">
                  <c:v>136.68</c:v>
                </c:pt>
                <c:pt idx="98">
                  <c:v>137.88</c:v>
                </c:pt>
                <c:pt idx="99">
                  <c:v>139.02000000000001</c:v>
                </c:pt>
                <c:pt idx="100">
                  <c:v>137.32</c:v>
                </c:pt>
                <c:pt idx="101">
                  <c:v>137.66999999999999</c:v>
                </c:pt>
                <c:pt idx="102">
                  <c:v>138.87</c:v>
                </c:pt>
                <c:pt idx="103">
                  <c:v>136.81</c:v>
                </c:pt>
                <c:pt idx="104">
                  <c:v>136.84</c:v>
                </c:pt>
                <c:pt idx="105">
                  <c:v>135.51</c:v>
                </c:pt>
                <c:pt idx="106">
                  <c:v>134.75</c:v>
                </c:pt>
                <c:pt idx="107">
                  <c:v>134.69</c:v>
                </c:pt>
                <c:pt idx="108">
                  <c:v>135.21</c:v>
                </c:pt>
                <c:pt idx="109">
                  <c:v>135.05000000000001</c:v>
                </c:pt>
                <c:pt idx="110">
                  <c:v>137.36000000000001</c:v>
                </c:pt>
                <c:pt idx="111">
                  <c:v>133.09</c:v>
                </c:pt>
                <c:pt idx="112">
                  <c:v>135.88</c:v>
                </c:pt>
                <c:pt idx="113">
                  <c:v>135.35</c:v>
                </c:pt>
                <c:pt idx="114">
                  <c:v>132.80000000000001</c:v>
                </c:pt>
                <c:pt idx="115">
                  <c:v>132.86000000000001</c:v>
                </c:pt>
                <c:pt idx="116">
                  <c:v>134</c:v>
                </c:pt>
                <c:pt idx="117">
                  <c:v>134.29</c:v>
                </c:pt>
                <c:pt idx="118">
                  <c:v>135.51</c:v>
                </c:pt>
                <c:pt idx="119">
                  <c:v>132.13</c:v>
                </c:pt>
                <c:pt idx="120">
                  <c:v>135.47999999999999</c:v>
                </c:pt>
                <c:pt idx="121">
                  <c:v>135.72</c:v>
                </c:pt>
                <c:pt idx="122">
                  <c:v>136.54</c:v>
                </c:pt>
                <c:pt idx="123">
                  <c:v>134.16999999999999</c:v>
                </c:pt>
                <c:pt idx="124">
                  <c:v>134.94999999999999</c:v>
                </c:pt>
                <c:pt idx="125">
                  <c:v>135.03</c:v>
                </c:pt>
                <c:pt idx="126">
                  <c:v>135.38</c:v>
                </c:pt>
                <c:pt idx="127">
                  <c:v>134.91</c:v>
                </c:pt>
                <c:pt idx="128">
                  <c:v>136.53</c:v>
                </c:pt>
                <c:pt idx="129">
                  <c:v>130.97</c:v>
                </c:pt>
                <c:pt idx="130">
                  <c:v>135.88999999999999</c:v>
                </c:pt>
                <c:pt idx="131">
                  <c:v>136.26</c:v>
                </c:pt>
                <c:pt idx="132">
                  <c:v>129.55000000000001</c:v>
                </c:pt>
                <c:pt idx="133">
                  <c:v>132.52000000000001</c:v>
                </c:pt>
                <c:pt idx="134">
                  <c:v>136.62</c:v>
                </c:pt>
                <c:pt idx="135">
                  <c:v>132.49</c:v>
                </c:pt>
                <c:pt idx="136">
                  <c:v>136.46</c:v>
                </c:pt>
                <c:pt idx="137">
                  <c:v>135.66</c:v>
                </c:pt>
                <c:pt idx="138">
                  <c:v>135.91</c:v>
                </c:pt>
                <c:pt idx="139">
                  <c:v>133.91999999999999</c:v>
                </c:pt>
                <c:pt idx="140">
                  <c:v>136.19999999999999</c:v>
                </c:pt>
                <c:pt idx="141">
                  <c:v>135.76</c:v>
                </c:pt>
                <c:pt idx="142">
                  <c:v>137.26</c:v>
                </c:pt>
                <c:pt idx="143">
                  <c:v>135.63999999999999</c:v>
                </c:pt>
                <c:pt idx="144">
                  <c:v>140.13</c:v>
                </c:pt>
                <c:pt idx="145">
                  <c:v>139.26</c:v>
                </c:pt>
                <c:pt idx="146">
                  <c:v>138</c:v>
                </c:pt>
                <c:pt idx="147">
                  <c:v>138.13</c:v>
                </c:pt>
                <c:pt idx="148">
                  <c:v>137.47</c:v>
                </c:pt>
                <c:pt idx="149">
                  <c:v>137.4</c:v>
                </c:pt>
                <c:pt idx="150">
                  <c:v>138.51</c:v>
                </c:pt>
                <c:pt idx="151">
                  <c:v>136.68</c:v>
                </c:pt>
                <c:pt idx="152">
                  <c:v>139.30000000000001</c:v>
                </c:pt>
                <c:pt idx="153">
                  <c:v>137.63</c:v>
                </c:pt>
                <c:pt idx="154">
                  <c:v>137.63999999999999</c:v>
                </c:pt>
                <c:pt idx="155">
                  <c:v>134.53</c:v>
                </c:pt>
                <c:pt idx="156">
                  <c:v>135.27000000000001</c:v>
                </c:pt>
                <c:pt idx="157">
                  <c:v>136.5</c:v>
                </c:pt>
                <c:pt idx="158">
                  <c:v>134.88</c:v>
                </c:pt>
                <c:pt idx="159">
                  <c:v>137.44</c:v>
                </c:pt>
                <c:pt idx="160">
                  <c:v>135.91999999999999</c:v>
                </c:pt>
                <c:pt idx="161">
                  <c:v>136.34</c:v>
                </c:pt>
                <c:pt idx="162">
                  <c:v>140.5</c:v>
                </c:pt>
                <c:pt idx="163">
                  <c:v>136.76</c:v>
                </c:pt>
                <c:pt idx="164">
                  <c:v>141.26</c:v>
                </c:pt>
                <c:pt idx="165">
                  <c:v>138.22999999999999</c:v>
                </c:pt>
                <c:pt idx="166">
                  <c:v>140.69999999999999</c:v>
                </c:pt>
                <c:pt idx="167">
                  <c:v>138.66999999999999</c:v>
                </c:pt>
                <c:pt idx="168">
                  <c:v>135.01</c:v>
                </c:pt>
                <c:pt idx="169">
                  <c:v>137.43</c:v>
                </c:pt>
                <c:pt idx="170">
                  <c:v>133.4</c:v>
                </c:pt>
                <c:pt idx="171">
                  <c:v>135.52000000000001</c:v>
                </c:pt>
                <c:pt idx="172">
                  <c:v>135.33000000000001</c:v>
                </c:pt>
                <c:pt idx="173">
                  <c:v>135.62</c:v>
                </c:pt>
                <c:pt idx="174">
                  <c:v>135.94999999999999</c:v>
                </c:pt>
                <c:pt idx="175">
                  <c:v>134.13999999999999</c:v>
                </c:pt>
                <c:pt idx="176">
                  <c:v>134.26</c:v>
                </c:pt>
                <c:pt idx="177">
                  <c:v>134.19</c:v>
                </c:pt>
                <c:pt idx="178">
                  <c:v>130.88</c:v>
                </c:pt>
                <c:pt idx="179">
                  <c:v>133.44999999999999</c:v>
                </c:pt>
                <c:pt idx="180">
                  <c:v>133.15</c:v>
                </c:pt>
                <c:pt idx="181">
                  <c:v>131.28</c:v>
                </c:pt>
                <c:pt idx="182">
                  <c:v>134.6</c:v>
                </c:pt>
                <c:pt idx="183">
                  <c:v>133.97999999999999</c:v>
                </c:pt>
                <c:pt idx="184">
                  <c:v>134.53</c:v>
                </c:pt>
                <c:pt idx="185">
                  <c:v>135.33000000000001</c:v>
                </c:pt>
                <c:pt idx="186">
                  <c:v>134.21</c:v>
                </c:pt>
                <c:pt idx="187">
                  <c:v>139.07</c:v>
                </c:pt>
                <c:pt idx="188">
                  <c:v>136.57</c:v>
                </c:pt>
                <c:pt idx="189">
                  <c:v>135.53</c:v>
                </c:pt>
                <c:pt idx="190">
                  <c:v>135.30000000000001</c:v>
                </c:pt>
                <c:pt idx="191">
                  <c:v>133.22999999999999</c:v>
                </c:pt>
                <c:pt idx="192">
                  <c:v>136.25</c:v>
                </c:pt>
                <c:pt idx="193">
                  <c:v>135.77000000000001</c:v>
                </c:pt>
                <c:pt idx="194">
                  <c:v>137.74</c:v>
                </c:pt>
                <c:pt idx="195">
                  <c:v>135.88</c:v>
                </c:pt>
                <c:pt idx="196">
                  <c:v>135.76</c:v>
                </c:pt>
                <c:pt idx="197">
                  <c:v>135.32</c:v>
                </c:pt>
                <c:pt idx="198">
                  <c:v>135</c:v>
                </c:pt>
                <c:pt idx="199">
                  <c:v>134.54</c:v>
                </c:pt>
                <c:pt idx="200">
                  <c:v>135.91</c:v>
                </c:pt>
                <c:pt idx="201">
                  <c:v>132.72</c:v>
                </c:pt>
                <c:pt idx="202">
                  <c:v>133.62</c:v>
                </c:pt>
                <c:pt idx="203">
                  <c:v>133.69</c:v>
                </c:pt>
                <c:pt idx="204">
                  <c:v>134.13999999999999</c:v>
                </c:pt>
                <c:pt idx="205">
                  <c:v>132.94</c:v>
                </c:pt>
                <c:pt idx="206">
                  <c:v>130.86000000000001</c:v>
                </c:pt>
                <c:pt idx="207">
                  <c:v>131.24</c:v>
                </c:pt>
                <c:pt idx="208">
                  <c:v>129.82</c:v>
                </c:pt>
                <c:pt idx="209">
                  <c:v>135.11000000000001</c:v>
                </c:pt>
                <c:pt idx="210">
                  <c:v>135.32</c:v>
                </c:pt>
                <c:pt idx="211">
                  <c:v>135.18</c:v>
                </c:pt>
                <c:pt idx="212">
                  <c:v>136.55000000000001</c:v>
                </c:pt>
                <c:pt idx="213">
                  <c:v>137.04</c:v>
                </c:pt>
                <c:pt idx="214">
                  <c:v>137.77000000000001</c:v>
                </c:pt>
                <c:pt idx="215">
                  <c:v>138.22999999999999</c:v>
                </c:pt>
                <c:pt idx="216">
                  <c:v>137.59</c:v>
                </c:pt>
                <c:pt idx="217">
                  <c:v>135.32</c:v>
                </c:pt>
                <c:pt idx="218">
                  <c:v>138.09</c:v>
                </c:pt>
                <c:pt idx="219">
                  <c:v>138.85</c:v>
                </c:pt>
                <c:pt idx="220">
                  <c:v>140.62</c:v>
                </c:pt>
                <c:pt idx="221">
                  <c:v>135.08000000000001</c:v>
                </c:pt>
                <c:pt idx="222">
                  <c:v>132.69</c:v>
                </c:pt>
                <c:pt idx="223">
                  <c:v>136.93</c:v>
                </c:pt>
                <c:pt idx="224">
                  <c:v>141.72</c:v>
                </c:pt>
                <c:pt idx="225">
                  <c:v>138.31</c:v>
                </c:pt>
                <c:pt idx="226">
                  <c:v>136.81</c:v>
                </c:pt>
                <c:pt idx="227">
                  <c:v>135.09</c:v>
                </c:pt>
                <c:pt idx="228">
                  <c:v>137.44999999999999</c:v>
                </c:pt>
                <c:pt idx="229">
                  <c:v>135.07</c:v>
                </c:pt>
                <c:pt idx="230">
                  <c:v>133.33000000000001</c:v>
                </c:pt>
                <c:pt idx="231">
                  <c:v>135.44</c:v>
                </c:pt>
                <c:pt idx="232">
                  <c:v>133.30000000000001</c:v>
                </c:pt>
                <c:pt idx="233">
                  <c:v>132.78</c:v>
                </c:pt>
                <c:pt idx="234">
                  <c:v>131.06</c:v>
                </c:pt>
                <c:pt idx="235">
                  <c:v>131.80000000000001</c:v>
                </c:pt>
                <c:pt idx="236">
                  <c:v>140.47999999999999</c:v>
                </c:pt>
                <c:pt idx="237">
                  <c:v>140.46</c:v>
                </c:pt>
                <c:pt idx="238">
                  <c:v>144.06</c:v>
                </c:pt>
                <c:pt idx="239">
                  <c:v>142.13</c:v>
                </c:pt>
                <c:pt idx="240">
                  <c:v>142.94</c:v>
                </c:pt>
                <c:pt idx="241">
                  <c:v>139</c:v>
                </c:pt>
                <c:pt idx="242">
                  <c:v>140.65</c:v>
                </c:pt>
                <c:pt idx="243">
                  <c:v>139.43</c:v>
                </c:pt>
                <c:pt idx="244">
                  <c:v>139.79</c:v>
                </c:pt>
                <c:pt idx="245">
                  <c:v>139.72999999999999</c:v>
                </c:pt>
                <c:pt idx="246">
                  <c:v>137.06</c:v>
                </c:pt>
                <c:pt idx="247">
                  <c:v>139.43</c:v>
                </c:pt>
                <c:pt idx="248">
                  <c:v>138.38999999999999</c:v>
                </c:pt>
                <c:pt idx="249">
                  <c:v>138.81</c:v>
                </c:pt>
                <c:pt idx="250">
                  <c:v>137.72999999999999</c:v>
                </c:pt>
                <c:pt idx="251">
                  <c:v>137.6</c:v>
                </c:pt>
                <c:pt idx="252">
                  <c:v>136.4</c:v>
                </c:pt>
                <c:pt idx="253">
                  <c:v>136.87</c:v>
                </c:pt>
                <c:pt idx="254">
                  <c:v>137.80000000000001</c:v>
                </c:pt>
                <c:pt idx="255">
                  <c:v>139.21</c:v>
                </c:pt>
                <c:pt idx="256">
                  <c:v>137.29</c:v>
                </c:pt>
                <c:pt idx="257">
                  <c:v>137.55000000000001</c:v>
                </c:pt>
                <c:pt idx="258">
                  <c:v>139.63999999999999</c:v>
                </c:pt>
                <c:pt idx="259">
                  <c:v>137.16</c:v>
                </c:pt>
                <c:pt idx="260">
                  <c:v>137.74</c:v>
                </c:pt>
                <c:pt idx="261">
                  <c:v>135.43</c:v>
                </c:pt>
                <c:pt idx="262">
                  <c:v>134.85</c:v>
                </c:pt>
                <c:pt idx="263">
                  <c:v>135.34</c:v>
                </c:pt>
                <c:pt idx="264">
                  <c:v>134.86000000000001</c:v>
                </c:pt>
                <c:pt idx="265">
                  <c:v>136.43</c:v>
                </c:pt>
                <c:pt idx="266">
                  <c:v>136.55000000000001</c:v>
                </c:pt>
                <c:pt idx="267">
                  <c:v>135.93</c:v>
                </c:pt>
                <c:pt idx="268">
                  <c:v>134.41999999999999</c:v>
                </c:pt>
                <c:pt idx="269">
                  <c:v>137.19999999999999</c:v>
                </c:pt>
                <c:pt idx="270">
                  <c:v>136.28</c:v>
                </c:pt>
                <c:pt idx="271">
                  <c:v>137.06</c:v>
                </c:pt>
                <c:pt idx="272">
                  <c:v>137.55000000000001</c:v>
                </c:pt>
                <c:pt idx="273">
                  <c:v>133.24</c:v>
                </c:pt>
                <c:pt idx="274">
                  <c:v>136.16999999999999</c:v>
                </c:pt>
                <c:pt idx="275">
                  <c:v>136.38999999999999</c:v>
                </c:pt>
                <c:pt idx="276">
                  <c:v>137.22</c:v>
                </c:pt>
                <c:pt idx="277">
                  <c:v>135.22999999999999</c:v>
                </c:pt>
                <c:pt idx="278">
                  <c:v>136.83000000000001</c:v>
                </c:pt>
                <c:pt idx="279">
                  <c:v>132.16</c:v>
                </c:pt>
                <c:pt idx="280">
                  <c:v>133.26</c:v>
                </c:pt>
                <c:pt idx="281">
                  <c:v>136.32</c:v>
                </c:pt>
                <c:pt idx="282">
                  <c:v>135.19</c:v>
                </c:pt>
                <c:pt idx="283">
                  <c:v>137.57</c:v>
                </c:pt>
                <c:pt idx="284">
                  <c:v>136.1</c:v>
                </c:pt>
                <c:pt idx="285">
                  <c:v>136.13</c:v>
                </c:pt>
                <c:pt idx="286">
                  <c:v>134.91</c:v>
                </c:pt>
                <c:pt idx="287">
                  <c:v>135.77000000000001</c:v>
                </c:pt>
                <c:pt idx="288">
                  <c:v>136.51</c:v>
                </c:pt>
                <c:pt idx="289">
                  <c:v>134.82</c:v>
                </c:pt>
                <c:pt idx="290">
                  <c:v>135.03</c:v>
                </c:pt>
                <c:pt idx="291">
                  <c:v>133.80000000000001</c:v>
                </c:pt>
                <c:pt idx="292">
                  <c:v>132.12</c:v>
                </c:pt>
                <c:pt idx="293">
                  <c:v>133.57</c:v>
                </c:pt>
                <c:pt idx="294">
                  <c:v>135.6</c:v>
                </c:pt>
                <c:pt idx="295">
                  <c:v>136.94</c:v>
                </c:pt>
                <c:pt idx="296">
                  <c:v>135.97999999999999</c:v>
                </c:pt>
                <c:pt idx="297">
                  <c:v>135.52000000000001</c:v>
                </c:pt>
                <c:pt idx="298">
                  <c:v>133.19</c:v>
                </c:pt>
                <c:pt idx="299">
                  <c:v>130.28</c:v>
                </c:pt>
                <c:pt idx="300">
                  <c:v>127.74</c:v>
                </c:pt>
                <c:pt idx="301">
                  <c:v>132.83000000000001</c:v>
                </c:pt>
                <c:pt idx="302">
                  <c:v>132.87</c:v>
                </c:pt>
                <c:pt idx="303">
                  <c:v>134.41</c:v>
                </c:pt>
                <c:pt idx="304">
                  <c:v>134.97</c:v>
                </c:pt>
                <c:pt idx="305">
                  <c:v>135.94999999999999</c:v>
                </c:pt>
                <c:pt idx="306">
                  <c:v>135.85</c:v>
                </c:pt>
                <c:pt idx="307">
                  <c:v>137.22</c:v>
                </c:pt>
                <c:pt idx="308">
                  <c:v>131.74</c:v>
                </c:pt>
                <c:pt idx="309">
                  <c:v>132.88</c:v>
                </c:pt>
                <c:pt idx="310">
                  <c:v>131.34</c:v>
                </c:pt>
                <c:pt idx="311">
                  <c:v>132.74</c:v>
                </c:pt>
                <c:pt idx="312">
                  <c:v>134.47</c:v>
                </c:pt>
                <c:pt idx="313">
                  <c:v>135.52000000000001</c:v>
                </c:pt>
                <c:pt idx="314">
                  <c:v>134.93</c:v>
                </c:pt>
                <c:pt idx="315">
                  <c:v>131.91</c:v>
                </c:pt>
                <c:pt idx="316">
                  <c:v>135.97</c:v>
                </c:pt>
                <c:pt idx="317">
                  <c:v>135.27000000000001</c:v>
                </c:pt>
                <c:pt idx="318">
                  <c:v>132.68</c:v>
                </c:pt>
                <c:pt idx="319">
                  <c:v>131.5</c:v>
                </c:pt>
                <c:pt idx="320">
                  <c:v>133.76</c:v>
                </c:pt>
                <c:pt idx="321">
                  <c:v>134.51</c:v>
                </c:pt>
                <c:pt idx="322">
                  <c:v>133.29</c:v>
                </c:pt>
                <c:pt idx="323">
                  <c:v>134.68</c:v>
                </c:pt>
                <c:pt idx="324">
                  <c:v>133.91999999999999</c:v>
                </c:pt>
                <c:pt idx="325">
                  <c:v>135.81</c:v>
                </c:pt>
                <c:pt idx="326">
                  <c:v>134.88</c:v>
                </c:pt>
                <c:pt idx="327">
                  <c:v>137.09</c:v>
                </c:pt>
                <c:pt idx="328">
                  <c:v>135.74</c:v>
                </c:pt>
                <c:pt idx="329">
                  <c:v>140.09</c:v>
                </c:pt>
                <c:pt idx="330">
                  <c:v>136.46</c:v>
                </c:pt>
                <c:pt idx="331">
                  <c:v>137.56</c:v>
                </c:pt>
                <c:pt idx="332">
                  <c:v>139.07</c:v>
                </c:pt>
                <c:pt idx="333">
                  <c:v>136.86000000000001</c:v>
                </c:pt>
                <c:pt idx="334">
                  <c:v>136.84</c:v>
                </c:pt>
                <c:pt idx="335">
                  <c:v>132.79</c:v>
                </c:pt>
                <c:pt idx="336">
                  <c:v>134.66</c:v>
                </c:pt>
                <c:pt idx="337">
                  <c:v>136.26</c:v>
                </c:pt>
                <c:pt idx="338">
                  <c:v>136.37</c:v>
                </c:pt>
                <c:pt idx="339">
                  <c:v>137</c:v>
                </c:pt>
                <c:pt idx="340">
                  <c:v>137.88999999999999</c:v>
                </c:pt>
                <c:pt idx="341">
                  <c:v>136.94</c:v>
                </c:pt>
                <c:pt idx="342">
                  <c:v>137.18</c:v>
                </c:pt>
                <c:pt idx="343">
                  <c:v>137.96</c:v>
                </c:pt>
                <c:pt idx="344">
                  <c:v>137.6</c:v>
                </c:pt>
                <c:pt idx="345">
                  <c:v>138.91</c:v>
                </c:pt>
                <c:pt idx="346">
                  <c:v>137.65</c:v>
                </c:pt>
                <c:pt idx="347">
                  <c:v>137.72999999999999</c:v>
                </c:pt>
                <c:pt idx="348">
                  <c:v>137.74</c:v>
                </c:pt>
                <c:pt idx="349">
                  <c:v>134.30000000000001</c:v>
                </c:pt>
                <c:pt idx="350">
                  <c:v>135.06</c:v>
                </c:pt>
                <c:pt idx="351">
                  <c:v>137.16999999999999</c:v>
                </c:pt>
                <c:pt idx="352">
                  <c:v>134.22999999999999</c:v>
                </c:pt>
                <c:pt idx="353">
                  <c:v>135.71</c:v>
                </c:pt>
                <c:pt idx="354">
                  <c:v>132.52000000000001</c:v>
                </c:pt>
                <c:pt idx="355">
                  <c:v>133.86000000000001</c:v>
                </c:pt>
                <c:pt idx="356">
                  <c:v>132.82</c:v>
                </c:pt>
                <c:pt idx="357">
                  <c:v>133.63</c:v>
                </c:pt>
                <c:pt idx="358">
                  <c:v>131.15</c:v>
                </c:pt>
                <c:pt idx="359">
                  <c:v>133.76</c:v>
                </c:pt>
                <c:pt idx="360">
                  <c:v>136.22999999999999</c:v>
                </c:pt>
                <c:pt idx="361">
                  <c:v>135.18</c:v>
                </c:pt>
                <c:pt idx="362">
                  <c:v>133.44</c:v>
                </c:pt>
                <c:pt idx="363">
                  <c:v>136.1</c:v>
                </c:pt>
                <c:pt idx="364">
                  <c:v>136.1</c:v>
                </c:pt>
                <c:pt idx="365">
                  <c:v>134.65</c:v>
                </c:pt>
                <c:pt idx="366">
                  <c:v>136.15</c:v>
                </c:pt>
                <c:pt idx="367">
                  <c:v>133.30000000000001</c:v>
                </c:pt>
                <c:pt idx="368">
                  <c:v>135.75</c:v>
                </c:pt>
                <c:pt idx="369">
                  <c:v>137.38</c:v>
                </c:pt>
                <c:pt idx="370">
                  <c:v>138.12</c:v>
                </c:pt>
                <c:pt idx="371">
                  <c:v>136.88999999999999</c:v>
                </c:pt>
                <c:pt idx="372">
                  <c:v>138.29</c:v>
                </c:pt>
                <c:pt idx="373">
                  <c:v>141.93</c:v>
                </c:pt>
                <c:pt idx="374">
                  <c:v>138.33000000000001</c:v>
                </c:pt>
                <c:pt idx="375">
                  <c:v>141.58000000000001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3C-EA47-90D3-1E7B84F4F39D}"/>
            </c:ext>
          </c:extLst>
        </c:ser>
        <c:ser>
          <c:idx val="6"/>
          <c:order val="3"/>
          <c:tx>
            <c:strRef>
              <c:f>M_Table!$G$1</c:f>
              <c:strCache>
                <c:ptCount val="1"/>
                <c:pt idx="0">
                  <c:v>7L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M_Table!$A$2:$A$377</c:f>
              <c:numCache>
                <c:formatCode>General</c:formatCode>
                <c:ptCount val="376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2350</c:v>
                </c:pt>
                <c:pt idx="15">
                  <c:v>2400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10100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14500</c:v>
                </c:pt>
                <c:pt idx="137">
                  <c:v>14600</c:v>
                </c:pt>
                <c:pt idx="138">
                  <c:v>14700</c:v>
                </c:pt>
                <c:pt idx="139">
                  <c:v>14800</c:v>
                </c:pt>
                <c:pt idx="140">
                  <c:v>14900</c:v>
                </c:pt>
                <c:pt idx="141">
                  <c:v>15000</c:v>
                </c:pt>
                <c:pt idx="142">
                  <c:v>15100</c:v>
                </c:pt>
                <c:pt idx="143">
                  <c:v>15200</c:v>
                </c:pt>
                <c:pt idx="144">
                  <c:v>15300</c:v>
                </c:pt>
                <c:pt idx="145">
                  <c:v>15400</c:v>
                </c:pt>
                <c:pt idx="146">
                  <c:v>15500</c:v>
                </c:pt>
                <c:pt idx="147">
                  <c:v>15600</c:v>
                </c:pt>
                <c:pt idx="148">
                  <c:v>15700</c:v>
                </c:pt>
                <c:pt idx="149">
                  <c:v>15800</c:v>
                </c:pt>
                <c:pt idx="150">
                  <c:v>15900</c:v>
                </c:pt>
                <c:pt idx="151">
                  <c:v>16000</c:v>
                </c:pt>
                <c:pt idx="152">
                  <c:v>16100</c:v>
                </c:pt>
                <c:pt idx="153">
                  <c:v>16200</c:v>
                </c:pt>
                <c:pt idx="154">
                  <c:v>16300</c:v>
                </c:pt>
                <c:pt idx="155">
                  <c:v>16400</c:v>
                </c:pt>
                <c:pt idx="156">
                  <c:v>16500</c:v>
                </c:pt>
                <c:pt idx="157">
                  <c:v>16600</c:v>
                </c:pt>
                <c:pt idx="158">
                  <c:v>16700</c:v>
                </c:pt>
                <c:pt idx="159">
                  <c:v>16800</c:v>
                </c:pt>
                <c:pt idx="160">
                  <c:v>16900</c:v>
                </c:pt>
                <c:pt idx="161">
                  <c:v>17000</c:v>
                </c:pt>
                <c:pt idx="162">
                  <c:v>17100</c:v>
                </c:pt>
                <c:pt idx="163">
                  <c:v>17200</c:v>
                </c:pt>
                <c:pt idx="164">
                  <c:v>17300</c:v>
                </c:pt>
                <c:pt idx="165">
                  <c:v>17400</c:v>
                </c:pt>
                <c:pt idx="166">
                  <c:v>17500</c:v>
                </c:pt>
                <c:pt idx="167">
                  <c:v>17600</c:v>
                </c:pt>
                <c:pt idx="168">
                  <c:v>17723</c:v>
                </c:pt>
                <c:pt idx="169">
                  <c:v>17800</c:v>
                </c:pt>
                <c:pt idx="170">
                  <c:v>17900</c:v>
                </c:pt>
                <c:pt idx="171">
                  <c:v>18000</c:v>
                </c:pt>
                <c:pt idx="172">
                  <c:v>18100</c:v>
                </c:pt>
                <c:pt idx="173">
                  <c:v>18200</c:v>
                </c:pt>
                <c:pt idx="174">
                  <c:v>18300</c:v>
                </c:pt>
                <c:pt idx="175">
                  <c:v>18400</c:v>
                </c:pt>
                <c:pt idx="176">
                  <c:v>18500</c:v>
                </c:pt>
                <c:pt idx="177">
                  <c:v>18600</c:v>
                </c:pt>
                <c:pt idx="178">
                  <c:v>18700</c:v>
                </c:pt>
                <c:pt idx="179">
                  <c:v>18800</c:v>
                </c:pt>
                <c:pt idx="180">
                  <c:v>18900</c:v>
                </c:pt>
                <c:pt idx="181">
                  <c:v>19000</c:v>
                </c:pt>
                <c:pt idx="182">
                  <c:v>19100</c:v>
                </c:pt>
                <c:pt idx="183">
                  <c:v>19200</c:v>
                </c:pt>
                <c:pt idx="184">
                  <c:v>19300</c:v>
                </c:pt>
                <c:pt idx="185">
                  <c:v>19400</c:v>
                </c:pt>
                <c:pt idx="186">
                  <c:v>19500</c:v>
                </c:pt>
                <c:pt idx="187">
                  <c:v>19600</c:v>
                </c:pt>
                <c:pt idx="188">
                  <c:v>19700</c:v>
                </c:pt>
                <c:pt idx="189">
                  <c:v>19800</c:v>
                </c:pt>
                <c:pt idx="190">
                  <c:v>19900</c:v>
                </c:pt>
                <c:pt idx="191">
                  <c:v>20000</c:v>
                </c:pt>
                <c:pt idx="192">
                  <c:v>20100</c:v>
                </c:pt>
                <c:pt idx="193">
                  <c:v>20200</c:v>
                </c:pt>
                <c:pt idx="194">
                  <c:v>20300</c:v>
                </c:pt>
                <c:pt idx="195">
                  <c:v>20400</c:v>
                </c:pt>
                <c:pt idx="196">
                  <c:v>20500</c:v>
                </c:pt>
                <c:pt idx="197">
                  <c:v>20600</c:v>
                </c:pt>
                <c:pt idx="198">
                  <c:v>20700</c:v>
                </c:pt>
                <c:pt idx="199">
                  <c:v>20800</c:v>
                </c:pt>
                <c:pt idx="200">
                  <c:v>20900</c:v>
                </c:pt>
                <c:pt idx="201">
                  <c:v>21000</c:v>
                </c:pt>
                <c:pt idx="202">
                  <c:v>21100</c:v>
                </c:pt>
                <c:pt idx="203">
                  <c:v>21200</c:v>
                </c:pt>
                <c:pt idx="204">
                  <c:v>21300</c:v>
                </c:pt>
                <c:pt idx="205">
                  <c:v>21400</c:v>
                </c:pt>
                <c:pt idx="206">
                  <c:v>21500</c:v>
                </c:pt>
                <c:pt idx="207">
                  <c:v>21600</c:v>
                </c:pt>
                <c:pt idx="208">
                  <c:v>21700</c:v>
                </c:pt>
                <c:pt idx="209">
                  <c:v>21800</c:v>
                </c:pt>
                <c:pt idx="210">
                  <c:v>21900</c:v>
                </c:pt>
                <c:pt idx="211">
                  <c:v>22000</c:v>
                </c:pt>
                <c:pt idx="212">
                  <c:v>22100</c:v>
                </c:pt>
                <c:pt idx="213">
                  <c:v>22200</c:v>
                </c:pt>
                <c:pt idx="214">
                  <c:v>22300</c:v>
                </c:pt>
                <c:pt idx="215">
                  <c:v>22400</c:v>
                </c:pt>
                <c:pt idx="216">
                  <c:v>22500</c:v>
                </c:pt>
                <c:pt idx="217">
                  <c:v>22600</c:v>
                </c:pt>
                <c:pt idx="218">
                  <c:v>22700</c:v>
                </c:pt>
                <c:pt idx="219">
                  <c:v>22800</c:v>
                </c:pt>
                <c:pt idx="220">
                  <c:v>22900</c:v>
                </c:pt>
                <c:pt idx="221">
                  <c:v>23000</c:v>
                </c:pt>
                <c:pt idx="222">
                  <c:v>23100</c:v>
                </c:pt>
                <c:pt idx="223">
                  <c:v>23200</c:v>
                </c:pt>
                <c:pt idx="224">
                  <c:v>23300</c:v>
                </c:pt>
                <c:pt idx="225">
                  <c:v>23400</c:v>
                </c:pt>
                <c:pt idx="226">
                  <c:v>23500</c:v>
                </c:pt>
                <c:pt idx="227">
                  <c:v>23600</c:v>
                </c:pt>
                <c:pt idx="228">
                  <c:v>23700</c:v>
                </c:pt>
                <c:pt idx="229">
                  <c:v>23800</c:v>
                </c:pt>
                <c:pt idx="230">
                  <c:v>23900</c:v>
                </c:pt>
                <c:pt idx="231">
                  <c:v>24000</c:v>
                </c:pt>
                <c:pt idx="232">
                  <c:v>24100</c:v>
                </c:pt>
                <c:pt idx="233">
                  <c:v>24200</c:v>
                </c:pt>
                <c:pt idx="234">
                  <c:v>24300</c:v>
                </c:pt>
                <c:pt idx="235">
                  <c:v>24400</c:v>
                </c:pt>
                <c:pt idx="236">
                  <c:v>25300</c:v>
                </c:pt>
                <c:pt idx="237">
                  <c:v>25400</c:v>
                </c:pt>
                <c:pt idx="238">
                  <c:v>25500</c:v>
                </c:pt>
                <c:pt idx="239">
                  <c:v>25600</c:v>
                </c:pt>
                <c:pt idx="240">
                  <c:v>25700</c:v>
                </c:pt>
                <c:pt idx="241">
                  <c:v>25800</c:v>
                </c:pt>
                <c:pt idx="242">
                  <c:v>25900</c:v>
                </c:pt>
                <c:pt idx="243">
                  <c:v>26000</c:v>
                </c:pt>
                <c:pt idx="244">
                  <c:v>26100</c:v>
                </c:pt>
                <c:pt idx="245">
                  <c:v>26200</c:v>
                </c:pt>
                <c:pt idx="246">
                  <c:v>26300</c:v>
                </c:pt>
                <c:pt idx="247">
                  <c:v>26400</c:v>
                </c:pt>
                <c:pt idx="248">
                  <c:v>26500</c:v>
                </c:pt>
                <c:pt idx="249">
                  <c:v>26600</c:v>
                </c:pt>
                <c:pt idx="250">
                  <c:v>26700</c:v>
                </c:pt>
                <c:pt idx="251">
                  <c:v>26800</c:v>
                </c:pt>
                <c:pt idx="252">
                  <c:v>26900</c:v>
                </c:pt>
                <c:pt idx="253">
                  <c:v>27000</c:v>
                </c:pt>
                <c:pt idx="254">
                  <c:v>27100</c:v>
                </c:pt>
                <c:pt idx="255">
                  <c:v>27200</c:v>
                </c:pt>
                <c:pt idx="256">
                  <c:v>27300</c:v>
                </c:pt>
                <c:pt idx="257">
                  <c:v>27400</c:v>
                </c:pt>
                <c:pt idx="258">
                  <c:v>27500</c:v>
                </c:pt>
                <c:pt idx="259">
                  <c:v>27600</c:v>
                </c:pt>
                <c:pt idx="260">
                  <c:v>27700</c:v>
                </c:pt>
                <c:pt idx="261">
                  <c:v>27800</c:v>
                </c:pt>
                <c:pt idx="262">
                  <c:v>27900</c:v>
                </c:pt>
                <c:pt idx="263">
                  <c:v>28000</c:v>
                </c:pt>
                <c:pt idx="264">
                  <c:v>28100</c:v>
                </c:pt>
                <c:pt idx="265">
                  <c:v>28200</c:v>
                </c:pt>
                <c:pt idx="266">
                  <c:v>28300</c:v>
                </c:pt>
                <c:pt idx="267">
                  <c:v>28400</c:v>
                </c:pt>
                <c:pt idx="268">
                  <c:v>28500</c:v>
                </c:pt>
                <c:pt idx="269">
                  <c:v>28600</c:v>
                </c:pt>
                <c:pt idx="270">
                  <c:v>28700</c:v>
                </c:pt>
                <c:pt idx="271">
                  <c:v>28800</c:v>
                </c:pt>
                <c:pt idx="272">
                  <c:v>28900</c:v>
                </c:pt>
                <c:pt idx="273">
                  <c:v>29000</c:v>
                </c:pt>
                <c:pt idx="274">
                  <c:v>29100</c:v>
                </c:pt>
                <c:pt idx="275">
                  <c:v>29200</c:v>
                </c:pt>
                <c:pt idx="276">
                  <c:v>29300</c:v>
                </c:pt>
                <c:pt idx="277">
                  <c:v>29400</c:v>
                </c:pt>
                <c:pt idx="278">
                  <c:v>29500</c:v>
                </c:pt>
                <c:pt idx="279">
                  <c:v>29600</c:v>
                </c:pt>
                <c:pt idx="280">
                  <c:v>29700</c:v>
                </c:pt>
                <c:pt idx="281">
                  <c:v>29800</c:v>
                </c:pt>
                <c:pt idx="282">
                  <c:v>29900</c:v>
                </c:pt>
                <c:pt idx="283">
                  <c:v>30000</c:v>
                </c:pt>
                <c:pt idx="284">
                  <c:v>30100</c:v>
                </c:pt>
                <c:pt idx="285">
                  <c:v>30200</c:v>
                </c:pt>
                <c:pt idx="286">
                  <c:v>30300</c:v>
                </c:pt>
                <c:pt idx="287">
                  <c:v>30400</c:v>
                </c:pt>
                <c:pt idx="288">
                  <c:v>30500</c:v>
                </c:pt>
                <c:pt idx="289">
                  <c:v>30600</c:v>
                </c:pt>
                <c:pt idx="290">
                  <c:v>30700</c:v>
                </c:pt>
                <c:pt idx="291">
                  <c:v>30800</c:v>
                </c:pt>
                <c:pt idx="292">
                  <c:v>30900</c:v>
                </c:pt>
                <c:pt idx="293">
                  <c:v>31000</c:v>
                </c:pt>
                <c:pt idx="294">
                  <c:v>31100</c:v>
                </c:pt>
                <c:pt idx="295">
                  <c:v>31200</c:v>
                </c:pt>
                <c:pt idx="296">
                  <c:v>31300</c:v>
                </c:pt>
                <c:pt idx="297">
                  <c:v>31400</c:v>
                </c:pt>
                <c:pt idx="298">
                  <c:v>31500</c:v>
                </c:pt>
                <c:pt idx="299">
                  <c:v>31600</c:v>
                </c:pt>
                <c:pt idx="300">
                  <c:v>31700</c:v>
                </c:pt>
                <c:pt idx="301">
                  <c:v>31800</c:v>
                </c:pt>
                <c:pt idx="302">
                  <c:v>31900</c:v>
                </c:pt>
                <c:pt idx="303">
                  <c:v>32000</c:v>
                </c:pt>
                <c:pt idx="304">
                  <c:v>32100</c:v>
                </c:pt>
                <c:pt idx="305">
                  <c:v>32200</c:v>
                </c:pt>
                <c:pt idx="306">
                  <c:v>32300</c:v>
                </c:pt>
                <c:pt idx="307">
                  <c:v>32400</c:v>
                </c:pt>
                <c:pt idx="308">
                  <c:v>32500</c:v>
                </c:pt>
                <c:pt idx="309">
                  <c:v>32600</c:v>
                </c:pt>
                <c:pt idx="310">
                  <c:v>32700</c:v>
                </c:pt>
                <c:pt idx="311">
                  <c:v>32800</c:v>
                </c:pt>
                <c:pt idx="312">
                  <c:v>32900</c:v>
                </c:pt>
                <c:pt idx="313">
                  <c:v>33000</c:v>
                </c:pt>
                <c:pt idx="314">
                  <c:v>33100</c:v>
                </c:pt>
                <c:pt idx="315">
                  <c:v>33200</c:v>
                </c:pt>
                <c:pt idx="316">
                  <c:v>33300</c:v>
                </c:pt>
                <c:pt idx="317">
                  <c:v>33400</c:v>
                </c:pt>
                <c:pt idx="318">
                  <c:v>33500</c:v>
                </c:pt>
                <c:pt idx="319">
                  <c:v>33600</c:v>
                </c:pt>
                <c:pt idx="320">
                  <c:v>33700</c:v>
                </c:pt>
                <c:pt idx="321">
                  <c:v>33800</c:v>
                </c:pt>
                <c:pt idx="322">
                  <c:v>33900</c:v>
                </c:pt>
                <c:pt idx="323">
                  <c:v>34000</c:v>
                </c:pt>
                <c:pt idx="324">
                  <c:v>34100</c:v>
                </c:pt>
                <c:pt idx="325">
                  <c:v>34200</c:v>
                </c:pt>
                <c:pt idx="326">
                  <c:v>34300</c:v>
                </c:pt>
                <c:pt idx="327">
                  <c:v>34400</c:v>
                </c:pt>
                <c:pt idx="328">
                  <c:v>34500</c:v>
                </c:pt>
                <c:pt idx="329">
                  <c:v>34600</c:v>
                </c:pt>
                <c:pt idx="330">
                  <c:v>34700</c:v>
                </c:pt>
                <c:pt idx="331">
                  <c:v>34800</c:v>
                </c:pt>
                <c:pt idx="332">
                  <c:v>34900</c:v>
                </c:pt>
                <c:pt idx="333">
                  <c:v>35000</c:v>
                </c:pt>
                <c:pt idx="334">
                  <c:v>35100</c:v>
                </c:pt>
                <c:pt idx="335">
                  <c:v>35200</c:v>
                </c:pt>
                <c:pt idx="336">
                  <c:v>35300</c:v>
                </c:pt>
                <c:pt idx="337">
                  <c:v>35400</c:v>
                </c:pt>
                <c:pt idx="338">
                  <c:v>35500</c:v>
                </c:pt>
                <c:pt idx="339">
                  <c:v>35600</c:v>
                </c:pt>
                <c:pt idx="340">
                  <c:v>35700</c:v>
                </c:pt>
                <c:pt idx="341">
                  <c:v>35800</c:v>
                </c:pt>
                <c:pt idx="342">
                  <c:v>35900</c:v>
                </c:pt>
                <c:pt idx="343">
                  <c:v>36000</c:v>
                </c:pt>
                <c:pt idx="344">
                  <c:v>36100</c:v>
                </c:pt>
                <c:pt idx="345">
                  <c:v>36200</c:v>
                </c:pt>
                <c:pt idx="346">
                  <c:v>36300</c:v>
                </c:pt>
                <c:pt idx="347">
                  <c:v>36400</c:v>
                </c:pt>
                <c:pt idx="348">
                  <c:v>36500</c:v>
                </c:pt>
                <c:pt idx="349">
                  <c:v>36600</c:v>
                </c:pt>
                <c:pt idx="350">
                  <c:v>36700</c:v>
                </c:pt>
                <c:pt idx="351">
                  <c:v>36800</c:v>
                </c:pt>
                <c:pt idx="352">
                  <c:v>36900</c:v>
                </c:pt>
                <c:pt idx="353">
                  <c:v>37000</c:v>
                </c:pt>
                <c:pt idx="354">
                  <c:v>37100</c:v>
                </c:pt>
                <c:pt idx="355">
                  <c:v>37200</c:v>
                </c:pt>
                <c:pt idx="356">
                  <c:v>37300</c:v>
                </c:pt>
                <c:pt idx="357">
                  <c:v>37400</c:v>
                </c:pt>
                <c:pt idx="358">
                  <c:v>37500</c:v>
                </c:pt>
                <c:pt idx="359">
                  <c:v>37600</c:v>
                </c:pt>
                <c:pt idx="360">
                  <c:v>37700</c:v>
                </c:pt>
                <c:pt idx="361">
                  <c:v>37800</c:v>
                </c:pt>
                <c:pt idx="362">
                  <c:v>37900</c:v>
                </c:pt>
                <c:pt idx="363">
                  <c:v>38000</c:v>
                </c:pt>
                <c:pt idx="364">
                  <c:v>38100</c:v>
                </c:pt>
                <c:pt idx="365">
                  <c:v>38200</c:v>
                </c:pt>
                <c:pt idx="366">
                  <c:v>38300</c:v>
                </c:pt>
                <c:pt idx="367">
                  <c:v>38400</c:v>
                </c:pt>
                <c:pt idx="368">
                  <c:v>38500</c:v>
                </c:pt>
                <c:pt idx="369">
                  <c:v>38600</c:v>
                </c:pt>
                <c:pt idx="370">
                  <c:v>38700</c:v>
                </c:pt>
                <c:pt idx="371">
                  <c:v>38800</c:v>
                </c:pt>
                <c:pt idx="372">
                  <c:v>38900</c:v>
                </c:pt>
                <c:pt idx="373">
                  <c:v>39000</c:v>
                </c:pt>
                <c:pt idx="374">
                  <c:v>39100</c:v>
                </c:pt>
                <c:pt idx="375">
                  <c:v>39200</c:v>
                </c:pt>
              </c:numCache>
            </c:numRef>
          </c:xVal>
          <c:yVal>
            <c:numRef>
              <c:f>M_Table!$G$2:$G$377</c:f>
              <c:numCache>
                <c:formatCode>General</c:formatCode>
                <c:ptCount val="376"/>
                <c:pt idx="0">
                  <c:v>144.18</c:v>
                </c:pt>
                <c:pt idx="1">
                  <c:v>140.69</c:v>
                </c:pt>
                <c:pt idx="2">
                  <c:v>145.66</c:v>
                </c:pt>
                <c:pt idx="3">
                  <c:v>146.15</c:v>
                </c:pt>
                <c:pt idx="4">
                  <c:v>139.22999999999999</c:v>
                </c:pt>
                <c:pt idx="5">
                  <c:v>141.47</c:v>
                </c:pt>
                <c:pt idx="6">
                  <c:v>139.83000000000001</c:v>
                </c:pt>
                <c:pt idx="7">
                  <c:v>138.21</c:v>
                </c:pt>
                <c:pt idx="8">
                  <c:v>138.93</c:v>
                </c:pt>
                <c:pt idx="9">
                  <c:v>137.52000000000001</c:v>
                </c:pt>
                <c:pt idx="10">
                  <c:v>138.19999999999999</c:v>
                </c:pt>
                <c:pt idx="11">
                  <c:v>136.47</c:v>
                </c:pt>
                <c:pt idx="12">
                  <c:v>137.99</c:v>
                </c:pt>
                <c:pt idx="13">
                  <c:v>134.09</c:v>
                </c:pt>
                <c:pt idx="14">
                  <c:v>136.91</c:v>
                </c:pt>
                <c:pt idx="15">
                  <c:v>140.91999999999999</c:v>
                </c:pt>
                <c:pt idx="16">
                  <c:v>139.99</c:v>
                </c:pt>
                <c:pt idx="17">
                  <c:v>135.82</c:v>
                </c:pt>
                <c:pt idx="18">
                  <c:v>134.62</c:v>
                </c:pt>
                <c:pt idx="19">
                  <c:v>136.77000000000001</c:v>
                </c:pt>
                <c:pt idx="20">
                  <c:v>135.27000000000001</c:v>
                </c:pt>
                <c:pt idx="21">
                  <c:v>133.07</c:v>
                </c:pt>
                <c:pt idx="22">
                  <c:v>130.34</c:v>
                </c:pt>
                <c:pt idx="23">
                  <c:v>129.63</c:v>
                </c:pt>
                <c:pt idx="24">
                  <c:v>132.46</c:v>
                </c:pt>
                <c:pt idx="25">
                  <c:v>132.08000000000001</c:v>
                </c:pt>
                <c:pt idx="26">
                  <c:v>133.33000000000001</c:v>
                </c:pt>
                <c:pt idx="27">
                  <c:v>132.76</c:v>
                </c:pt>
                <c:pt idx="28">
                  <c:v>134.13</c:v>
                </c:pt>
                <c:pt idx="29">
                  <c:v>133.4</c:v>
                </c:pt>
                <c:pt idx="30">
                  <c:v>132.83000000000001</c:v>
                </c:pt>
                <c:pt idx="31">
                  <c:v>132.4</c:v>
                </c:pt>
                <c:pt idx="32">
                  <c:v>131.61000000000001</c:v>
                </c:pt>
                <c:pt idx="33">
                  <c:v>133.43</c:v>
                </c:pt>
                <c:pt idx="34">
                  <c:v>132.44</c:v>
                </c:pt>
                <c:pt idx="35">
                  <c:v>133.16999999999999</c:v>
                </c:pt>
                <c:pt idx="36">
                  <c:v>132.28</c:v>
                </c:pt>
                <c:pt idx="37">
                  <c:v>134.81</c:v>
                </c:pt>
                <c:pt idx="38">
                  <c:v>132.13</c:v>
                </c:pt>
                <c:pt idx="39">
                  <c:v>130.65</c:v>
                </c:pt>
                <c:pt idx="40">
                  <c:v>130.99</c:v>
                </c:pt>
                <c:pt idx="41">
                  <c:v>132.69999999999999</c:v>
                </c:pt>
                <c:pt idx="42">
                  <c:v>130.81</c:v>
                </c:pt>
                <c:pt idx="43">
                  <c:v>133.62</c:v>
                </c:pt>
                <c:pt idx="44">
                  <c:v>132.80000000000001</c:v>
                </c:pt>
                <c:pt idx="45">
                  <c:v>132.80000000000001</c:v>
                </c:pt>
                <c:pt idx="46">
                  <c:v>134.69999999999999</c:v>
                </c:pt>
                <c:pt idx="47">
                  <c:v>133.09</c:v>
                </c:pt>
                <c:pt idx="48">
                  <c:v>135.37</c:v>
                </c:pt>
                <c:pt idx="49">
                  <c:v>135.1</c:v>
                </c:pt>
                <c:pt idx="50">
                  <c:v>134.18</c:v>
                </c:pt>
                <c:pt idx="51">
                  <c:v>135.53</c:v>
                </c:pt>
                <c:pt idx="52">
                  <c:v>134.72999999999999</c:v>
                </c:pt>
                <c:pt idx="53">
                  <c:v>135.13</c:v>
                </c:pt>
                <c:pt idx="54">
                  <c:v>135.56</c:v>
                </c:pt>
                <c:pt idx="55">
                  <c:v>132.63999999999999</c:v>
                </c:pt>
                <c:pt idx="56">
                  <c:v>131.02000000000001</c:v>
                </c:pt>
                <c:pt idx="57">
                  <c:v>131.9</c:v>
                </c:pt>
                <c:pt idx="58">
                  <c:v>132.63999999999999</c:v>
                </c:pt>
                <c:pt idx="59">
                  <c:v>131.16</c:v>
                </c:pt>
                <c:pt idx="60">
                  <c:v>132.62</c:v>
                </c:pt>
                <c:pt idx="61">
                  <c:v>132.09</c:v>
                </c:pt>
                <c:pt idx="62">
                  <c:v>134.04</c:v>
                </c:pt>
                <c:pt idx="63">
                  <c:v>134.33000000000001</c:v>
                </c:pt>
                <c:pt idx="64">
                  <c:v>132.87</c:v>
                </c:pt>
                <c:pt idx="65">
                  <c:v>132.43</c:v>
                </c:pt>
                <c:pt idx="66">
                  <c:v>133.04</c:v>
                </c:pt>
                <c:pt idx="67">
                  <c:v>131.01</c:v>
                </c:pt>
                <c:pt idx="68">
                  <c:v>131.66</c:v>
                </c:pt>
                <c:pt idx="69">
                  <c:v>132.38</c:v>
                </c:pt>
                <c:pt idx="70">
                  <c:v>128.55000000000001</c:v>
                </c:pt>
                <c:pt idx="71">
                  <c:v>128.29</c:v>
                </c:pt>
                <c:pt idx="72">
                  <c:v>127.02</c:v>
                </c:pt>
                <c:pt idx="73">
                  <c:v>125.55</c:v>
                </c:pt>
                <c:pt idx="74">
                  <c:v>127.77</c:v>
                </c:pt>
                <c:pt idx="75">
                  <c:v>130.31</c:v>
                </c:pt>
                <c:pt idx="76">
                  <c:v>128.72</c:v>
                </c:pt>
                <c:pt idx="77">
                  <c:v>130.43</c:v>
                </c:pt>
                <c:pt idx="78">
                  <c:v>129.75</c:v>
                </c:pt>
                <c:pt idx="79">
                  <c:v>130.9</c:v>
                </c:pt>
                <c:pt idx="80">
                  <c:v>131.43</c:v>
                </c:pt>
                <c:pt idx="81">
                  <c:v>130.36000000000001</c:v>
                </c:pt>
                <c:pt idx="82">
                  <c:v>132.29</c:v>
                </c:pt>
                <c:pt idx="83">
                  <c:v>131.47</c:v>
                </c:pt>
                <c:pt idx="84">
                  <c:v>130.85</c:v>
                </c:pt>
                <c:pt idx="85">
                  <c:v>129.04</c:v>
                </c:pt>
                <c:pt idx="86">
                  <c:v>128.91999999999999</c:v>
                </c:pt>
                <c:pt idx="87">
                  <c:v>129.37</c:v>
                </c:pt>
                <c:pt idx="88">
                  <c:v>129.72999999999999</c:v>
                </c:pt>
                <c:pt idx="89">
                  <c:v>129.69</c:v>
                </c:pt>
                <c:pt idx="90">
                  <c:v>130.75</c:v>
                </c:pt>
                <c:pt idx="91">
                  <c:v>131.09</c:v>
                </c:pt>
                <c:pt idx="92">
                  <c:v>134.05000000000001</c:v>
                </c:pt>
                <c:pt idx="93">
                  <c:v>136.47999999999999</c:v>
                </c:pt>
                <c:pt idx="94">
                  <c:v>140.52000000000001</c:v>
                </c:pt>
                <c:pt idx="95">
                  <c:v>138.37</c:v>
                </c:pt>
                <c:pt idx="96">
                  <c:v>136.99</c:v>
                </c:pt>
                <c:pt idx="97">
                  <c:v>136.47999999999999</c:v>
                </c:pt>
                <c:pt idx="98">
                  <c:v>137.46</c:v>
                </c:pt>
                <c:pt idx="99">
                  <c:v>138.27000000000001</c:v>
                </c:pt>
                <c:pt idx="100">
                  <c:v>136.94</c:v>
                </c:pt>
                <c:pt idx="101">
                  <c:v>136.61000000000001</c:v>
                </c:pt>
                <c:pt idx="102">
                  <c:v>137.06</c:v>
                </c:pt>
                <c:pt idx="103">
                  <c:v>135.63</c:v>
                </c:pt>
                <c:pt idx="104">
                  <c:v>137.29</c:v>
                </c:pt>
                <c:pt idx="105">
                  <c:v>136.41999999999999</c:v>
                </c:pt>
                <c:pt idx="106">
                  <c:v>134.84</c:v>
                </c:pt>
                <c:pt idx="107">
                  <c:v>135.03</c:v>
                </c:pt>
                <c:pt idx="108">
                  <c:v>135.27000000000001</c:v>
                </c:pt>
                <c:pt idx="109">
                  <c:v>134.63999999999999</c:v>
                </c:pt>
                <c:pt idx="110">
                  <c:v>137.61000000000001</c:v>
                </c:pt>
                <c:pt idx="111">
                  <c:v>136.07</c:v>
                </c:pt>
                <c:pt idx="112">
                  <c:v>136.93</c:v>
                </c:pt>
                <c:pt idx="113">
                  <c:v>136.04</c:v>
                </c:pt>
                <c:pt idx="114">
                  <c:v>132.91</c:v>
                </c:pt>
                <c:pt idx="115">
                  <c:v>133.41999999999999</c:v>
                </c:pt>
                <c:pt idx="116">
                  <c:v>134.81</c:v>
                </c:pt>
                <c:pt idx="117">
                  <c:v>135.62</c:v>
                </c:pt>
                <c:pt idx="118">
                  <c:v>137.19999999999999</c:v>
                </c:pt>
                <c:pt idx="119">
                  <c:v>134.63</c:v>
                </c:pt>
                <c:pt idx="120">
                  <c:v>136.87</c:v>
                </c:pt>
                <c:pt idx="121">
                  <c:v>136.55000000000001</c:v>
                </c:pt>
                <c:pt idx="122">
                  <c:v>136.84</c:v>
                </c:pt>
                <c:pt idx="123">
                  <c:v>135.55000000000001</c:v>
                </c:pt>
                <c:pt idx="124">
                  <c:v>136.68</c:v>
                </c:pt>
                <c:pt idx="125">
                  <c:v>136.54</c:v>
                </c:pt>
                <c:pt idx="126">
                  <c:v>136.27000000000001</c:v>
                </c:pt>
                <c:pt idx="127">
                  <c:v>136.38999999999999</c:v>
                </c:pt>
                <c:pt idx="128">
                  <c:v>138.54</c:v>
                </c:pt>
                <c:pt idx="129">
                  <c:v>134.76</c:v>
                </c:pt>
                <c:pt idx="130">
                  <c:v>137.97999999999999</c:v>
                </c:pt>
                <c:pt idx="131">
                  <c:v>137.63999999999999</c:v>
                </c:pt>
                <c:pt idx="132">
                  <c:v>134.99</c:v>
                </c:pt>
                <c:pt idx="133">
                  <c:v>136.85</c:v>
                </c:pt>
                <c:pt idx="134">
                  <c:v>137.01</c:v>
                </c:pt>
                <c:pt idx="135">
                  <c:v>136.93</c:v>
                </c:pt>
                <c:pt idx="136">
                  <c:v>136.47999999999999</c:v>
                </c:pt>
                <c:pt idx="137">
                  <c:v>136.28</c:v>
                </c:pt>
                <c:pt idx="138">
                  <c:v>136.02000000000001</c:v>
                </c:pt>
                <c:pt idx="139">
                  <c:v>135.88999999999999</c:v>
                </c:pt>
                <c:pt idx="140">
                  <c:v>137.13999999999999</c:v>
                </c:pt>
                <c:pt idx="141">
                  <c:v>137.18</c:v>
                </c:pt>
                <c:pt idx="142">
                  <c:v>138.44999999999999</c:v>
                </c:pt>
                <c:pt idx="143">
                  <c:v>137.69</c:v>
                </c:pt>
                <c:pt idx="144">
                  <c:v>141.1</c:v>
                </c:pt>
                <c:pt idx="145">
                  <c:v>137.53</c:v>
                </c:pt>
                <c:pt idx="146">
                  <c:v>137.27000000000001</c:v>
                </c:pt>
                <c:pt idx="147">
                  <c:v>137.29</c:v>
                </c:pt>
                <c:pt idx="148">
                  <c:v>138.94</c:v>
                </c:pt>
                <c:pt idx="149">
                  <c:v>138.5</c:v>
                </c:pt>
                <c:pt idx="150">
                  <c:v>139.18</c:v>
                </c:pt>
                <c:pt idx="151">
                  <c:v>137.51</c:v>
                </c:pt>
                <c:pt idx="152">
                  <c:v>138.74</c:v>
                </c:pt>
                <c:pt idx="153">
                  <c:v>138.08000000000001</c:v>
                </c:pt>
                <c:pt idx="154">
                  <c:v>138.06</c:v>
                </c:pt>
                <c:pt idx="155">
                  <c:v>136.13999999999999</c:v>
                </c:pt>
                <c:pt idx="156">
                  <c:v>136.85</c:v>
                </c:pt>
                <c:pt idx="157">
                  <c:v>138.46</c:v>
                </c:pt>
                <c:pt idx="158">
                  <c:v>137.22999999999999</c:v>
                </c:pt>
                <c:pt idx="159">
                  <c:v>138.47</c:v>
                </c:pt>
                <c:pt idx="160">
                  <c:v>135.86000000000001</c:v>
                </c:pt>
                <c:pt idx="161">
                  <c:v>137.82</c:v>
                </c:pt>
                <c:pt idx="162">
                  <c:v>140.41</c:v>
                </c:pt>
                <c:pt idx="163">
                  <c:v>138.37</c:v>
                </c:pt>
                <c:pt idx="164">
                  <c:v>142.65</c:v>
                </c:pt>
                <c:pt idx="165">
                  <c:v>137.27000000000001</c:v>
                </c:pt>
                <c:pt idx="166">
                  <c:v>138.30000000000001</c:v>
                </c:pt>
                <c:pt idx="167">
                  <c:v>139.6</c:v>
                </c:pt>
                <c:pt idx="168">
                  <c:v>133.31</c:v>
                </c:pt>
                <c:pt idx="169">
                  <c:v>138.71</c:v>
                </c:pt>
                <c:pt idx="170">
                  <c:v>138.44</c:v>
                </c:pt>
                <c:pt idx="171">
                  <c:v>135.07</c:v>
                </c:pt>
                <c:pt idx="172">
                  <c:v>135.49</c:v>
                </c:pt>
                <c:pt idx="173">
                  <c:v>136.84</c:v>
                </c:pt>
                <c:pt idx="174">
                  <c:v>135.97999999999999</c:v>
                </c:pt>
                <c:pt idx="175">
                  <c:v>134.81</c:v>
                </c:pt>
                <c:pt idx="176">
                  <c:v>134.97999999999999</c:v>
                </c:pt>
                <c:pt idx="177">
                  <c:v>135.34</c:v>
                </c:pt>
                <c:pt idx="178">
                  <c:v>132.44</c:v>
                </c:pt>
                <c:pt idx="179">
                  <c:v>133.36000000000001</c:v>
                </c:pt>
                <c:pt idx="180">
                  <c:v>135.07</c:v>
                </c:pt>
                <c:pt idx="181">
                  <c:v>134.9</c:v>
                </c:pt>
                <c:pt idx="182">
                  <c:v>134.97999999999999</c:v>
                </c:pt>
                <c:pt idx="183">
                  <c:v>133.46</c:v>
                </c:pt>
                <c:pt idx="184">
                  <c:v>134.37</c:v>
                </c:pt>
                <c:pt idx="185">
                  <c:v>135.29</c:v>
                </c:pt>
                <c:pt idx="186">
                  <c:v>134.62</c:v>
                </c:pt>
                <c:pt idx="187">
                  <c:v>137.93</c:v>
                </c:pt>
                <c:pt idx="188">
                  <c:v>136.04</c:v>
                </c:pt>
                <c:pt idx="189">
                  <c:v>136.77000000000001</c:v>
                </c:pt>
                <c:pt idx="190">
                  <c:v>136.43</c:v>
                </c:pt>
                <c:pt idx="191">
                  <c:v>133.35</c:v>
                </c:pt>
                <c:pt idx="192">
                  <c:v>136.5</c:v>
                </c:pt>
                <c:pt idx="193">
                  <c:v>135.91999999999999</c:v>
                </c:pt>
                <c:pt idx="194">
                  <c:v>137.56</c:v>
                </c:pt>
                <c:pt idx="195">
                  <c:v>137.21</c:v>
                </c:pt>
                <c:pt idx="196">
                  <c:v>135.49</c:v>
                </c:pt>
                <c:pt idx="197">
                  <c:v>137.05000000000001</c:v>
                </c:pt>
                <c:pt idx="198">
                  <c:v>135.82</c:v>
                </c:pt>
                <c:pt idx="199">
                  <c:v>136.36000000000001</c:v>
                </c:pt>
                <c:pt idx="200">
                  <c:v>136.71</c:v>
                </c:pt>
                <c:pt idx="201">
                  <c:v>133.47999999999999</c:v>
                </c:pt>
                <c:pt idx="202">
                  <c:v>134.44</c:v>
                </c:pt>
                <c:pt idx="203">
                  <c:v>133.97</c:v>
                </c:pt>
                <c:pt idx="204">
                  <c:v>133.82</c:v>
                </c:pt>
                <c:pt idx="205">
                  <c:v>132.38</c:v>
                </c:pt>
                <c:pt idx="206">
                  <c:v>131.65</c:v>
                </c:pt>
                <c:pt idx="207">
                  <c:v>132.58000000000001</c:v>
                </c:pt>
                <c:pt idx="208">
                  <c:v>132.88</c:v>
                </c:pt>
                <c:pt idx="209">
                  <c:v>135.4</c:v>
                </c:pt>
                <c:pt idx="210">
                  <c:v>136.5</c:v>
                </c:pt>
                <c:pt idx="211">
                  <c:v>135.18</c:v>
                </c:pt>
                <c:pt idx="212">
                  <c:v>137.04</c:v>
                </c:pt>
                <c:pt idx="213">
                  <c:v>137.19999999999999</c:v>
                </c:pt>
                <c:pt idx="214">
                  <c:v>136.97999999999999</c:v>
                </c:pt>
                <c:pt idx="215">
                  <c:v>137.30000000000001</c:v>
                </c:pt>
                <c:pt idx="216">
                  <c:v>138.03</c:v>
                </c:pt>
                <c:pt idx="217">
                  <c:v>135.41999999999999</c:v>
                </c:pt>
                <c:pt idx="218">
                  <c:v>138.11000000000001</c:v>
                </c:pt>
                <c:pt idx="219">
                  <c:v>140.09</c:v>
                </c:pt>
                <c:pt idx="220">
                  <c:v>139.36000000000001</c:v>
                </c:pt>
                <c:pt idx="221">
                  <c:v>134.6</c:v>
                </c:pt>
                <c:pt idx="222">
                  <c:v>135.58000000000001</c:v>
                </c:pt>
                <c:pt idx="223">
                  <c:v>137.91999999999999</c:v>
                </c:pt>
                <c:pt idx="224">
                  <c:v>138.80000000000001</c:v>
                </c:pt>
                <c:pt idx="225">
                  <c:v>137.57</c:v>
                </c:pt>
                <c:pt idx="226">
                  <c:v>136.93</c:v>
                </c:pt>
                <c:pt idx="227">
                  <c:v>134.75</c:v>
                </c:pt>
                <c:pt idx="228">
                  <c:v>136.65</c:v>
                </c:pt>
                <c:pt idx="229">
                  <c:v>134.96</c:v>
                </c:pt>
                <c:pt idx="230">
                  <c:v>133.41999999999999</c:v>
                </c:pt>
                <c:pt idx="231">
                  <c:v>136.47999999999999</c:v>
                </c:pt>
                <c:pt idx="232">
                  <c:v>135.12</c:v>
                </c:pt>
                <c:pt idx="233">
                  <c:v>133.91999999999999</c:v>
                </c:pt>
                <c:pt idx="234">
                  <c:v>132.16999999999999</c:v>
                </c:pt>
                <c:pt idx="235">
                  <c:v>133.01</c:v>
                </c:pt>
                <c:pt idx="236">
                  <c:v>137.22999999999999</c:v>
                </c:pt>
                <c:pt idx="237">
                  <c:v>137.99</c:v>
                </c:pt>
                <c:pt idx="238">
                  <c:v>138.77000000000001</c:v>
                </c:pt>
                <c:pt idx="239">
                  <c:v>140.5</c:v>
                </c:pt>
                <c:pt idx="240">
                  <c:v>138.66</c:v>
                </c:pt>
                <c:pt idx="241">
                  <c:v>136.13999999999999</c:v>
                </c:pt>
                <c:pt idx="242">
                  <c:v>137.22999999999999</c:v>
                </c:pt>
                <c:pt idx="243">
                  <c:v>136.57</c:v>
                </c:pt>
                <c:pt idx="244">
                  <c:v>137.6</c:v>
                </c:pt>
                <c:pt idx="245">
                  <c:v>137.93</c:v>
                </c:pt>
                <c:pt idx="246">
                  <c:v>137.41</c:v>
                </c:pt>
                <c:pt idx="247">
                  <c:v>139.05000000000001</c:v>
                </c:pt>
                <c:pt idx="248">
                  <c:v>136.76</c:v>
                </c:pt>
                <c:pt idx="249">
                  <c:v>137.66999999999999</c:v>
                </c:pt>
                <c:pt idx="250">
                  <c:v>137.6</c:v>
                </c:pt>
                <c:pt idx="251">
                  <c:v>135.83000000000001</c:v>
                </c:pt>
                <c:pt idx="252">
                  <c:v>135.91999999999999</c:v>
                </c:pt>
                <c:pt idx="253">
                  <c:v>135.66999999999999</c:v>
                </c:pt>
                <c:pt idx="254">
                  <c:v>136.87</c:v>
                </c:pt>
                <c:pt idx="255">
                  <c:v>137.05000000000001</c:v>
                </c:pt>
                <c:pt idx="256">
                  <c:v>134.86000000000001</c:v>
                </c:pt>
                <c:pt idx="257">
                  <c:v>136.24</c:v>
                </c:pt>
                <c:pt idx="258">
                  <c:v>137.58000000000001</c:v>
                </c:pt>
                <c:pt idx="259">
                  <c:v>134.32</c:v>
                </c:pt>
                <c:pt idx="260">
                  <c:v>135.32</c:v>
                </c:pt>
                <c:pt idx="261">
                  <c:v>135.6</c:v>
                </c:pt>
                <c:pt idx="262">
                  <c:v>135.43</c:v>
                </c:pt>
                <c:pt idx="263">
                  <c:v>134.66999999999999</c:v>
                </c:pt>
                <c:pt idx="264">
                  <c:v>134.91</c:v>
                </c:pt>
                <c:pt idx="265">
                  <c:v>135.72</c:v>
                </c:pt>
                <c:pt idx="266">
                  <c:v>134.65</c:v>
                </c:pt>
                <c:pt idx="267">
                  <c:v>135.15</c:v>
                </c:pt>
                <c:pt idx="268">
                  <c:v>135</c:v>
                </c:pt>
                <c:pt idx="269">
                  <c:v>136.49</c:v>
                </c:pt>
                <c:pt idx="270">
                  <c:v>135.71</c:v>
                </c:pt>
                <c:pt idx="271">
                  <c:v>136.09</c:v>
                </c:pt>
                <c:pt idx="272">
                  <c:v>135.61000000000001</c:v>
                </c:pt>
                <c:pt idx="273">
                  <c:v>132.61000000000001</c:v>
                </c:pt>
                <c:pt idx="274">
                  <c:v>134.51</c:v>
                </c:pt>
                <c:pt idx="275">
                  <c:v>135.30000000000001</c:v>
                </c:pt>
                <c:pt idx="276">
                  <c:v>134.82</c:v>
                </c:pt>
                <c:pt idx="277">
                  <c:v>134.26</c:v>
                </c:pt>
                <c:pt idx="278">
                  <c:v>133.69</c:v>
                </c:pt>
                <c:pt idx="279">
                  <c:v>130.74</c:v>
                </c:pt>
                <c:pt idx="280">
                  <c:v>130.57</c:v>
                </c:pt>
                <c:pt idx="281">
                  <c:v>134.4</c:v>
                </c:pt>
                <c:pt idx="282">
                  <c:v>133.93</c:v>
                </c:pt>
                <c:pt idx="283">
                  <c:v>135.54</c:v>
                </c:pt>
                <c:pt idx="284">
                  <c:v>135.02000000000001</c:v>
                </c:pt>
                <c:pt idx="285">
                  <c:v>134.16999999999999</c:v>
                </c:pt>
                <c:pt idx="286">
                  <c:v>133.88</c:v>
                </c:pt>
                <c:pt idx="287">
                  <c:v>133.97999999999999</c:v>
                </c:pt>
                <c:pt idx="288">
                  <c:v>134.31</c:v>
                </c:pt>
                <c:pt idx="289">
                  <c:v>132.91999999999999</c:v>
                </c:pt>
                <c:pt idx="290">
                  <c:v>134.05000000000001</c:v>
                </c:pt>
                <c:pt idx="291">
                  <c:v>133.75</c:v>
                </c:pt>
                <c:pt idx="292">
                  <c:v>133.07</c:v>
                </c:pt>
                <c:pt idx="293">
                  <c:v>133.19</c:v>
                </c:pt>
                <c:pt idx="294">
                  <c:v>133.07</c:v>
                </c:pt>
                <c:pt idx="295">
                  <c:v>134.88999999999999</c:v>
                </c:pt>
                <c:pt idx="296">
                  <c:v>133.38</c:v>
                </c:pt>
                <c:pt idx="297">
                  <c:v>132.91</c:v>
                </c:pt>
                <c:pt idx="298">
                  <c:v>132.18</c:v>
                </c:pt>
                <c:pt idx="299">
                  <c:v>131.36000000000001</c:v>
                </c:pt>
                <c:pt idx="300">
                  <c:v>130.61000000000001</c:v>
                </c:pt>
                <c:pt idx="301">
                  <c:v>131.47999999999999</c:v>
                </c:pt>
                <c:pt idx="302">
                  <c:v>132.4</c:v>
                </c:pt>
                <c:pt idx="303">
                  <c:v>133.66</c:v>
                </c:pt>
                <c:pt idx="304">
                  <c:v>134.97999999999999</c:v>
                </c:pt>
                <c:pt idx="305">
                  <c:v>136.38999999999999</c:v>
                </c:pt>
                <c:pt idx="306">
                  <c:v>135.28</c:v>
                </c:pt>
                <c:pt idx="307">
                  <c:v>136.63999999999999</c:v>
                </c:pt>
                <c:pt idx="308">
                  <c:v>131.51</c:v>
                </c:pt>
                <c:pt idx="309">
                  <c:v>134.4</c:v>
                </c:pt>
                <c:pt idx="310">
                  <c:v>130.75</c:v>
                </c:pt>
                <c:pt idx="311">
                  <c:v>131.85</c:v>
                </c:pt>
                <c:pt idx="312">
                  <c:v>133.91999999999999</c:v>
                </c:pt>
                <c:pt idx="313">
                  <c:v>134.93</c:v>
                </c:pt>
                <c:pt idx="314">
                  <c:v>135.29</c:v>
                </c:pt>
                <c:pt idx="315">
                  <c:v>132.65</c:v>
                </c:pt>
                <c:pt idx="316">
                  <c:v>134.81</c:v>
                </c:pt>
                <c:pt idx="317">
                  <c:v>134.88</c:v>
                </c:pt>
                <c:pt idx="318">
                  <c:v>132.87</c:v>
                </c:pt>
                <c:pt idx="319">
                  <c:v>131.41</c:v>
                </c:pt>
                <c:pt idx="320">
                  <c:v>133.62</c:v>
                </c:pt>
                <c:pt idx="321">
                  <c:v>134.80000000000001</c:v>
                </c:pt>
                <c:pt idx="322">
                  <c:v>136.22</c:v>
                </c:pt>
                <c:pt idx="323">
                  <c:v>135.15</c:v>
                </c:pt>
                <c:pt idx="324">
                  <c:v>133.69999999999999</c:v>
                </c:pt>
                <c:pt idx="325">
                  <c:v>133.91999999999999</c:v>
                </c:pt>
                <c:pt idx="326">
                  <c:v>134.56</c:v>
                </c:pt>
                <c:pt idx="327">
                  <c:v>137.32</c:v>
                </c:pt>
                <c:pt idx="328">
                  <c:v>136.71</c:v>
                </c:pt>
                <c:pt idx="329">
                  <c:v>140.93</c:v>
                </c:pt>
                <c:pt idx="330">
                  <c:v>138.81</c:v>
                </c:pt>
                <c:pt idx="331">
                  <c:v>139.69</c:v>
                </c:pt>
                <c:pt idx="332">
                  <c:v>138.37</c:v>
                </c:pt>
                <c:pt idx="333">
                  <c:v>136.59</c:v>
                </c:pt>
                <c:pt idx="334">
                  <c:v>137.11000000000001</c:v>
                </c:pt>
                <c:pt idx="335">
                  <c:v>133.37</c:v>
                </c:pt>
                <c:pt idx="336">
                  <c:v>134.59</c:v>
                </c:pt>
                <c:pt idx="337">
                  <c:v>135.41999999999999</c:v>
                </c:pt>
                <c:pt idx="338">
                  <c:v>136.56</c:v>
                </c:pt>
                <c:pt idx="339">
                  <c:v>135.07</c:v>
                </c:pt>
                <c:pt idx="340">
                  <c:v>135.49</c:v>
                </c:pt>
                <c:pt idx="341">
                  <c:v>136.69</c:v>
                </c:pt>
                <c:pt idx="342">
                  <c:v>136.63</c:v>
                </c:pt>
                <c:pt idx="343">
                  <c:v>138.69999999999999</c:v>
                </c:pt>
                <c:pt idx="344">
                  <c:v>137.38</c:v>
                </c:pt>
                <c:pt idx="345">
                  <c:v>137.22</c:v>
                </c:pt>
                <c:pt idx="346">
                  <c:v>137.71</c:v>
                </c:pt>
                <c:pt idx="347">
                  <c:v>137.97999999999999</c:v>
                </c:pt>
                <c:pt idx="348">
                  <c:v>136.85</c:v>
                </c:pt>
                <c:pt idx="349">
                  <c:v>133</c:v>
                </c:pt>
                <c:pt idx="350">
                  <c:v>134.34</c:v>
                </c:pt>
                <c:pt idx="351">
                  <c:v>136.21</c:v>
                </c:pt>
                <c:pt idx="352">
                  <c:v>134.11000000000001</c:v>
                </c:pt>
                <c:pt idx="353">
                  <c:v>134.58000000000001</c:v>
                </c:pt>
                <c:pt idx="354">
                  <c:v>133.44999999999999</c:v>
                </c:pt>
                <c:pt idx="355">
                  <c:v>133.9</c:v>
                </c:pt>
                <c:pt idx="356">
                  <c:v>133.47</c:v>
                </c:pt>
                <c:pt idx="357">
                  <c:v>133.38</c:v>
                </c:pt>
                <c:pt idx="358">
                  <c:v>131.94999999999999</c:v>
                </c:pt>
                <c:pt idx="359">
                  <c:v>132.36000000000001</c:v>
                </c:pt>
                <c:pt idx="360">
                  <c:v>134.26</c:v>
                </c:pt>
                <c:pt idx="361">
                  <c:v>133.16999999999999</c:v>
                </c:pt>
                <c:pt idx="362">
                  <c:v>131.79</c:v>
                </c:pt>
                <c:pt idx="363">
                  <c:v>134.16</c:v>
                </c:pt>
                <c:pt idx="364">
                  <c:v>134.87</c:v>
                </c:pt>
                <c:pt idx="365">
                  <c:v>134.19</c:v>
                </c:pt>
                <c:pt idx="366">
                  <c:v>135.71</c:v>
                </c:pt>
                <c:pt idx="367">
                  <c:v>135.16</c:v>
                </c:pt>
                <c:pt idx="368">
                  <c:v>134.24</c:v>
                </c:pt>
                <c:pt idx="369">
                  <c:v>135.36000000000001</c:v>
                </c:pt>
                <c:pt idx="370">
                  <c:v>137.79</c:v>
                </c:pt>
                <c:pt idx="371">
                  <c:v>135.91</c:v>
                </c:pt>
                <c:pt idx="372">
                  <c:v>136.9</c:v>
                </c:pt>
                <c:pt idx="373">
                  <c:v>141.55000000000001</c:v>
                </c:pt>
                <c:pt idx="374">
                  <c:v>139.47</c:v>
                </c:pt>
                <c:pt idx="375">
                  <c:v>140.11000000000001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13C-EA47-90D3-1E7B84F4F39D}"/>
            </c:ext>
          </c:extLst>
        </c:ser>
        <c:ser>
          <c:idx val="7"/>
          <c:order val="4"/>
          <c:tx>
            <c:strRef>
              <c:f>M_Table!$H$1</c:f>
              <c:strCache>
                <c:ptCount val="1"/>
                <c:pt idx="0">
                  <c:v>9L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M_Table!$A$2:$A$377</c:f>
              <c:numCache>
                <c:formatCode>General</c:formatCode>
                <c:ptCount val="376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2350</c:v>
                </c:pt>
                <c:pt idx="15">
                  <c:v>2400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10100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14500</c:v>
                </c:pt>
                <c:pt idx="137">
                  <c:v>14600</c:v>
                </c:pt>
                <c:pt idx="138">
                  <c:v>14700</c:v>
                </c:pt>
                <c:pt idx="139">
                  <c:v>14800</c:v>
                </c:pt>
                <c:pt idx="140">
                  <c:v>14900</c:v>
                </c:pt>
                <c:pt idx="141">
                  <c:v>15000</c:v>
                </c:pt>
                <c:pt idx="142">
                  <c:v>15100</c:v>
                </c:pt>
                <c:pt idx="143">
                  <c:v>15200</c:v>
                </c:pt>
                <c:pt idx="144">
                  <c:v>15300</c:v>
                </c:pt>
                <c:pt idx="145">
                  <c:v>15400</c:v>
                </c:pt>
                <c:pt idx="146">
                  <c:v>15500</c:v>
                </c:pt>
                <c:pt idx="147">
                  <c:v>15600</c:v>
                </c:pt>
                <c:pt idx="148">
                  <c:v>15700</c:v>
                </c:pt>
                <c:pt idx="149">
                  <c:v>15800</c:v>
                </c:pt>
                <c:pt idx="150">
                  <c:v>15900</c:v>
                </c:pt>
                <c:pt idx="151">
                  <c:v>16000</c:v>
                </c:pt>
                <c:pt idx="152">
                  <c:v>16100</c:v>
                </c:pt>
                <c:pt idx="153">
                  <c:v>16200</c:v>
                </c:pt>
                <c:pt idx="154">
                  <c:v>16300</c:v>
                </c:pt>
                <c:pt idx="155">
                  <c:v>16400</c:v>
                </c:pt>
                <c:pt idx="156">
                  <c:v>16500</c:v>
                </c:pt>
                <c:pt idx="157">
                  <c:v>16600</c:v>
                </c:pt>
                <c:pt idx="158">
                  <c:v>16700</c:v>
                </c:pt>
                <c:pt idx="159">
                  <c:v>16800</c:v>
                </c:pt>
                <c:pt idx="160">
                  <c:v>16900</c:v>
                </c:pt>
                <c:pt idx="161">
                  <c:v>17000</c:v>
                </c:pt>
                <c:pt idx="162">
                  <c:v>17100</c:v>
                </c:pt>
                <c:pt idx="163">
                  <c:v>17200</c:v>
                </c:pt>
                <c:pt idx="164">
                  <c:v>17300</c:v>
                </c:pt>
                <c:pt idx="165">
                  <c:v>17400</c:v>
                </c:pt>
                <c:pt idx="166">
                  <c:v>17500</c:v>
                </c:pt>
                <c:pt idx="167">
                  <c:v>17600</c:v>
                </c:pt>
                <c:pt idx="168">
                  <c:v>17723</c:v>
                </c:pt>
                <c:pt idx="169">
                  <c:v>17800</c:v>
                </c:pt>
                <c:pt idx="170">
                  <c:v>17900</c:v>
                </c:pt>
                <c:pt idx="171">
                  <c:v>18000</c:v>
                </c:pt>
                <c:pt idx="172">
                  <c:v>18100</c:v>
                </c:pt>
                <c:pt idx="173">
                  <c:v>18200</c:v>
                </c:pt>
                <c:pt idx="174">
                  <c:v>18300</c:v>
                </c:pt>
                <c:pt idx="175">
                  <c:v>18400</c:v>
                </c:pt>
                <c:pt idx="176">
                  <c:v>18500</c:v>
                </c:pt>
                <c:pt idx="177">
                  <c:v>18600</c:v>
                </c:pt>
                <c:pt idx="178">
                  <c:v>18700</c:v>
                </c:pt>
                <c:pt idx="179">
                  <c:v>18800</c:v>
                </c:pt>
                <c:pt idx="180">
                  <c:v>18900</c:v>
                </c:pt>
                <c:pt idx="181">
                  <c:v>19000</c:v>
                </c:pt>
                <c:pt idx="182">
                  <c:v>19100</c:v>
                </c:pt>
                <c:pt idx="183">
                  <c:v>19200</c:v>
                </c:pt>
                <c:pt idx="184">
                  <c:v>19300</c:v>
                </c:pt>
                <c:pt idx="185">
                  <c:v>19400</c:v>
                </c:pt>
                <c:pt idx="186">
                  <c:v>19500</c:v>
                </c:pt>
                <c:pt idx="187">
                  <c:v>19600</c:v>
                </c:pt>
                <c:pt idx="188">
                  <c:v>19700</c:v>
                </c:pt>
                <c:pt idx="189">
                  <c:v>19800</c:v>
                </c:pt>
                <c:pt idx="190">
                  <c:v>19900</c:v>
                </c:pt>
                <c:pt idx="191">
                  <c:v>20000</c:v>
                </c:pt>
                <c:pt idx="192">
                  <c:v>20100</c:v>
                </c:pt>
                <c:pt idx="193">
                  <c:v>20200</c:v>
                </c:pt>
                <c:pt idx="194">
                  <c:v>20300</c:v>
                </c:pt>
                <c:pt idx="195">
                  <c:v>20400</c:v>
                </c:pt>
                <c:pt idx="196">
                  <c:v>20500</c:v>
                </c:pt>
                <c:pt idx="197">
                  <c:v>20600</c:v>
                </c:pt>
                <c:pt idx="198">
                  <c:v>20700</c:v>
                </c:pt>
                <c:pt idx="199">
                  <c:v>20800</c:v>
                </c:pt>
                <c:pt idx="200">
                  <c:v>20900</c:v>
                </c:pt>
                <c:pt idx="201">
                  <c:v>21000</c:v>
                </c:pt>
                <c:pt idx="202">
                  <c:v>21100</c:v>
                </c:pt>
                <c:pt idx="203">
                  <c:v>21200</c:v>
                </c:pt>
                <c:pt idx="204">
                  <c:v>21300</c:v>
                </c:pt>
                <c:pt idx="205">
                  <c:v>21400</c:v>
                </c:pt>
                <c:pt idx="206">
                  <c:v>21500</c:v>
                </c:pt>
                <c:pt idx="207">
                  <c:v>21600</c:v>
                </c:pt>
                <c:pt idx="208">
                  <c:v>21700</c:v>
                </c:pt>
                <c:pt idx="209">
                  <c:v>21800</c:v>
                </c:pt>
                <c:pt idx="210">
                  <c:v>21900</c:v>
                </c:pt>
                <c:pt idx="211">
                  <c:v>22000</c:v>
                </c:pt>
                <c:pt idx="212">
                  <c:v>22100</c:v>
                </c:pt>
                <c:pt idx="213">
                  <c:v>22200</c:v>
                </c:pt>
                <c:pt idx="214">
                  <c:v>22300</c:v>
                </c:pt>
                <c:pt idx="215">
                  <c:v>22400</c:v>
                </c:pt>
                <c:pt idx="216">
                  <c:v>22500</c:v>
                </c:pt>
                <c:pt idx="217">
                  <c:v>22600</c:v>
                </c:pt>
                <c:pt idx="218">
                  <c:v>22700</c:v>
                </c:pt>
                <c:pt idx="219">
                  <c:v>22800</c:v>
                </c:pt>
                <c:pt idx="220">
                  <c:v>22900</c:v>
                </c:pt>
                <c:pt idx="221">
                  <c:v>23000</c:v>
                </c:pt>
                <c:pt idx="222">
                  <c:v>23100</c:v>
                </c:pt>
                <c:pt idx="223">
                  <c:v>23200</c:v>
                </c:pt>
                <c:pt idx="224">
                  <c:v>23300</c:v>
                </c:pt>
                <c:pt idx="225">
                  <c:v>23400</c:v>
                </c:pt>
                <c:pt idx="226">
                  <c:v>23500</c:v>
                </c:pt>
                <c:pt idx="227">
                  <c:v>23600</c:v>
                </c:pt>
                <c:pt idx="228">
                  <c:v>23700</c:v>
                </c:pt>
                <c:pt idx="229">
                  <c:v>23800</c:v>
                </c:pt>
                <c:pt idx="230">
                  <c:v>23900</c:v>
                </c:pt>
                <c:pt idx="231">
                  <c:v>24000</c:v>
                </c:pt>
                <c:pt idx="232">
                  <c:v>24100</c:v>
                </c:pt>
                <c:pt idx="233">
                  <c:v>24200</c:v>
                </c:pt>
                <c:pt idx="234">
                  <c:v>24300</c:v>
                </c:pt>
                <c:pt idx="235">
                  <c:v>24400</c:v>
                </c:pt>
                <c:pt idx="236">
                  <c:v>25300</c:v>
                </c:pt>
                <c:pt idx="237">
                  <c:v>25400</c:v>
                </c:pt>
                <c:pt idx="238">
                  <c:v>25500</c:v>
                </c:pt>
                <c:pt idx="239">
                  <c:v>25600</c:v>
                </c:pt>
                <c:pt idx="240">
                  <c:v>25700</c:v>
                </c:pt>
                <c:pt idx="241">
                  <c:v>25800</c:v>
                </c:pt>
                <c:pt idx="242">
                  <c:v>25900</c:v>
                </c:pt>
                <c:pt idx="243">
                  <c:v>26000</c:v>
                </c:pt>
                <c:pt idx="244">
                  <c:v>26100</c:v>
                </c:pt>
                <c:pt idx="245">
                  <c:v>26200</c:v>
                </c:pt>
                <c:pt idx="246">
                  <c:v>26300</c:v>
                </c:pt>
                <c:pt idx="247">
                  <c:v>26400</c:v>
                </c:pt>
                <c:pt idx="248">
                  <c:v>26500</c:v>
                </c:pt>
                <c:pt idx="249">
                  <c:v>26600</c:v>
                </c:pt>
                <c:pt idx="250">
                  <c:v>26700</c:v>
                </c:pt>
                <c:pt idx="251">
                  <c:v>26800</c:v>
                </c:pt>
                <c:pt idx="252">
                  <c:v>26900</c:v>
                </c:pt>
                <c:pt idx="253">
                  <c:v>27000</c:v>
                </c:pt>
                <c:pt idx="254">
                  <c:v>27100</c:v>
                </c:pt>
                <c:pt idx="255">
                  <c:v>27200</c:v>
                </c:pt>
                <c:pt idx="256">
                  <c:v>27300</c:v>
                </c:pt>
                <c:pt idx="257">
                  <c:v>27400</c:v>
                </c:pt>
                <c:pt idx="258">
                  <c:v>27500</c:v>
                </c:pt>
                <c:pt idx="259">
                  <c:v>27600</c:v>
                </c:pt>
                <c:pt idx="260">
                  <c:v>27700</c:v>
                </c:pt>
                <c:pt idx="261">
                  <c:v>27800</c:v>
                </c:pt>
                <c:pt idx="262">
                  <c:v>27900</c:v>
                </c:pt>
                <c:pt idx="263">
                  <c:v>28000</c:v>
                </c:pt>
                <c:pt idx="264">
                  <c:v>28100</c:v>
                </c:pt>
                <c:pt idx="265">
                  <c:v>28200</c:v>
                </c:pt>
                <c:pt idx="266">
                  <c:v>28300</c:v>
                </c:pt>
                <c:pt idx="267">
                  <c:v>28400</c:v>
                </c:pt>
                <c:pt idx="268">
                  <c:v>28500</c:v>
                </c:pt>
                <c:pt idx="269">
                  <c:v>28600</c:v>
                </c:pt>
                <c:pt idx="270">
                  <c:v>28700</c:v>
                </c:pt>
                <c:pt idx="271">
                  <c:v>28800</c:v>
                </c:pt>
                <c:pt idx="272">
                  <c:v>28900</c:v>
                </c:pt>
                <c:pt idx="273">
                  <c:v>29000</c:v>
                </c:pt>
                <c:pt idx="274">
                  <c:v>29100</c:v>
                </c:pt>
                <c:pt idx="275">
                  <c:v>29200</c:v>
                </c:pt>
                <c:pt idx="276">
                  <c:v>29300</c:v>
                </c:pt>
                <c:pt idx="277">
                  <c:v>29400</c:v>
                </c:pt>
                <c:pt idx="278">
                  <c:v>29500</c:v>
                </c:pt>
                <c:pt idx="279">
                  <c:v>29600</c:v>
                </c:pt>
                <c:pt idx="280">
                  <c:v>29700</c:v>
                </c:pt>
                <c:pt idx="281">
                  <c:v>29800</c:v>
                </c:pt>
                <c:pt idx="282">
                  <c:v>29900</c:v>
                </c:pt>
                <c:pt idx="283">
                  <c:v>30000</c:v>
                </c:pt>
                <c:pt idx="284">
                  <c:v>30100</c:v>
                </c:pt>
                <c:pt idx="285">
                  <c:v>30200</c:v>
                </c:pt>
                <c:pt idx="286">
                  <c:v>30300</c:v>
                </c:pt>
                <c:pt idx="287">
                  <c:v>30400</c:v>
                </c:pt>
                <c:pt idx="288">
                  <c:v>30500</c:v>
                </c:pt>
                <c:pt idx="289">
                  <c:v>30600</c:v>
                </c:pt>
                <c:pt idx="290">
                  <c:v>30700</c:v>
                </c:pt>
                <c:pt idx="291">
                  <c:v>30800</c:v>
                </c:pt>
                <c:pt idx="292">
                  <c:v>30900</c:v>
                </c:pt>
                <c:pt idx="293">
                  <c:v>31000</c:v>
                </c:pt>
                <c:pt idx="294">
                  <c:v>31100</c:v>
                </c:pt>
                <c:pt idx="295">
                  <c:v>31200</c:v>
                </c:pt>
                <c:pt idx="296">
                  <c:v>31300</c:v>
                </c:pt>
                <c:pt idx="297">
                  <c:v>31400</c:v>
                </c:pt>
                <c:pt idx="298">
                  <c:v>31500</c:v>
                </c:pt>
                <c:pt idx="299">
                  <c:v>31600</c:v>
                </c:pt>
                <c:pt idx="300">
                  <c:v>31700</c:v>
                </c:pt>
                <c:pt idx="301">
                  <c:v>31800</c:v>
                </c:pt>
                <c:pt idx="302">
                  <c:v>31900</c:v>
                </c:pt>
                <c:pt idx="303">
                  <c:v>32000</c:v>
                </c:pt>
                <c:pt idx="304">
                  <c:v>32100</c:v>
                </c:pt>
                <c:pt idx="305">
                  <c:v>32200</c:v>
                </c:pt>
                <c:pt idx="306">
                  <c:v>32300</c:v>
                </c:pt>
                <c:pt idx="307">
                  <c:v>32400</c:v>
                </c:pt>
                <c:pt idx="308">
                  <c:v>32500</c:v>
                </c:pt>
                <c:pt idx="309">
                  <c:v>32600</c:v>
                </c:pt>
                <c:pt idx="310">
                  <c:v>32700</c:v>
                </c:pt>
                <c:pt idx="311">
                  <c:v>32800</c:v>
                </c:pt>
                <c:pt idx="312">
                  <c:v>32900</c:v>
                </c:pt>
                <c:pt idx="313">
                  <c:v>33000</c:v>
                </c:pt>
                <c:pt idx="314">
                  <c:v>33100</c:v>
                </c:pt>
                <c:pt idx="315">
                  <c:v>33200</c:v>
                </c:pt>
                <c:pt idx="316">
                  <c:v>33300</c:v>
                </c:pt>
                <c:pt idx="317">
                  <c:v>33400</c:v>
                </c:pt>
                <c:pt idx="318">
                  <c:v>33500</c:v>
                </c:pt>
                <c:pt idx="319">
                  <c:v>33600</c:v>
                </c:pt>
                <c:pt idx="320">
                  <c:v>33700</c:v>
                </c:pt>
                <c:pt idx="321">
                  <c:v>33800</c:v>
                </c:pt>
                <c:pt idx="322">
                  <c:v>33900</c:v>
                </c:pt>
                <c:pt idx="323">
                  <c:v>34000</c:v>
                </c:pt>
                <c:pt idx="324">
                  <c:v>34100</c:v>
                </c:pt>
                <c:pt idx="325">
                  <c:v>34200</c:v>
                </c:pt>
                <c:pt idx="326">
                  <c:v>34300</c:v>
                </c:pt>
                <c:pt idx="327">
                  <c:v>34400</c:v>
                </c:pt>
                <c:pt idx="328">
                  <c:v>34500</c:v>
                </c:pt>
                <c:pt idx="329">
                  <c:v>34600</c:v>
                </c:pt>
                <c:pt idx="330">
                  <c:v>34700</c:v>
                </c:pt>
                <c:pt idx="331">
                  <c:v>34800</c:v>
                </c:pt>
                <c:pt idx="332">
                  <c:v>34900</c:v>
                </c:pt>
                <c:pt idx="333">
                  <c:v>35000</c:v>
                </c:pt>
                <c:pt idx="334">
                  <c:v>35100</c:v>
                </c:pt>
                <c:pt idx="335">
                  <c:v>35200</c:v>
                </c:pt>
                <c:pt idx="336">
                  <c:v>35300</c:v>
                </c:pt>
                <c:pt idx="337">
                  <c:v>35400</c:v>
                </c:pt>
                <c:pt idx="338">
                  <c:v>35500</c:v>
                </c:pt>
                <c:pt idx="339">
                  <c:v>35600</c:v>
                </c:pt>
                <c:pt idx="340">
                  <c:v>35700</c:v>
                </c:pt>
                <c:pt idx="341">
                  <c:v>35800</c:v>
                </c:pt>
                <c:pt idx="342">
                  <c:v>35900</c:v>
                </c:pt>
                <c:pt idx="343">
                  <c:v>36000</c:v>
                </c:pt>
                <c:pt idx="344">
                  <c:v>36100</c:v>
                </c:pt>
                <c:pt idx="345">
                  <c:v>36200</c:v>
                </c:pt>
                <c:pt idx="346">
                  <c:v>36300</c:v>
                </c:pt>
                <c:pt idx="347">
                  <c:v>36400</c:v>
                </c:pt>
                <c:pt idx="348">
                  <c:v>36500</c:v>
                </c:pt>
                <c:pt idx="349">
                  <c:v>36600</c:v>
                </c:pt>
                <c:pt idx="350">
                  <c:v>36700</c:v>
                </c:pt>
                <c:pt idx="351">
                  <c:v>36800</c:v>
                </c:pt>
                <c:pt idx="352">
                  <c:v>36900</c:v>
                </c:pt>
                <c:pt idx="353">
                  <c:v>37000</c:v>
                </c:pt>
                <c:pt idx="354">
                  <c:v>37100</c:v>
                </c:pt>
                <c:pt idx="355">
                  <c:v>37200</c:v>
                </c:pt>
                <c:pt idx="356">
                  <c:v>37300</c:v>
                </c:pt>
                <c:pt idx="357">
                  <c:v>37400</c:v>
                </c:pt>
                <c:pt idx="358">
                  <c:v>37500</c:v>
                </c:pt>
                <c:pt idx="359">
                  <c:v>37600</c:v>
                </c:pt>
                <c:pt idx="360">
                  <c:v>37700</c:v>
                </c:pt>
                <c:pt idx="361">
                  <c:v>37800</c:v>
                </c:pt>
                <c:pt idx="362">
                  <c:v>37900</c:v>
                </c:pt>
                <c:pt idx="363">
                  <c:v>38000</c:v>
                </c:pt>
                <c:pt idx="364">
                  <c:v>38100</c:v>
                </c:pt>
                <c:pt idx="365">
                  <c:v>38200</c:v>
                </c:pt>
                <c:pt idx="366">
                  <c:v>38300</c:v>
                </c:pt>
                <c:pt idx="367">
                  <c:v>38400</c:v>
                </c:pt>
                <c:pt idx="368">
                  <c:v>38500</c:v>
                </c:pt>
                <c:pt idx="369">
                  <c:v>38600</c:v>
                </c:pt>
                <c:pt idx="370">
                  <c:v>38700</c:v>
                </c:pt>
                <c:pt idx="371">
                  <c:v>38800</c:v>
                </c:pt>
                <c:pt idx="372">
                  <c:v>38900</c:v>
                </c:pt>
                <c:pt idx="373">
                  <c:v>39000</c:v>
                </c:pt>
                <c:pt idx="374">
                  <c:v>39100</c:v>
                </c:pt>
                <c:pt idx="375">
                  <c:v>39200</c:v>
                </c:pt>
              </c:numCache>
            </c:numRef>
          </c:xVal>
          <c:yVal>
            <c:numRef>
              <c:f>M_Table!$H$2:$H$377</c:f>
              <c:numCache>
                <c:formatCode>General</c:formatCode>
                <c:ptCount val="376"/>
                <c:pt idx="0">
                  <c:v>146.18</c:v>
                </c:pt>
                <c:pt idx="1">
                  <c:v>145.44</c:v>
                </c:pt>
                <c:pt idx="2">
                  <c:v>149.44</c:v>
                </c:pt>
                <c:pt idx="3">
                  <c:v>148.32</c:v>
                </c:pt>
                <c:pt idx="4">
                  <c:v>144.81</c:v>
                </c:pt>
                <c:pt idx="5">
                  <c:v>149.69</c:v>
                </c:pt>
                <c:pt idx="6">
                  <c:v>147.75</c:v>
                </c:pt>
                <c:pt idx="7">
                  <c:v>145.59</c:v>
                </c:pt>
                <c:pt idx="8">
                  <c:v>145.41</c:v>
                </c:pt>
                <c:pt idx="9">
                  <c:v>146.43</c:v>
                </c:pt>
                <c:pt idx="10">
                  <c:v>146.35</c:v>
                </c:pt>
                <c:pt idx="11">
                  <c:v>145.35</c:v>
                </c:pt>
                <c:pt idx="12">
                  <c:v>148.13999999999999</c:v>
                </c:pt>
                <c:pt idx="13">
                  <c:v>144.52000000000001</c:v>
                </c:pt>
                <c:pt idx="14">
                  <c:v>145.97</c:v>
                </c:pt>
                <c:pt idx="15">
                  <c:v>147.54</c:v>
                </c:pt>
                <c:pt idx="16">
                  <c:v>143.16</c:v>
                </c:pt>
                <c:pt idx="17">
                  <c:v>141.97</c:v>
                </c:pt>
                <c:pt idx="18">
                  <c:v>143.65</c:v>
                </c:pt>
                <c:pt idx="19">
                  <c:v>144.87</c:v>
                </c:pt>
                <c:pt idx="20">
                  <c:v>144.16999999999999</c:v>
                </c:pt>
                <c:pt idx="21">
                  <c:v>140.82</c:v>
                </c:pt>
                <c:pt idx="22">
                  <c:v>139.47</c:v>
                </c:pt>
                <c:pt idx="23">
                  <c:v>139.32</c:v>
                </c:pt>
                <c:pt idx="24">
                  <c:v>139.94</c:v>
                </c:pt>
                <c:pt idx="25">
                  <c:v>139.63</c:v>
                </c:pt>
                <c:pt idx="26">
                  <c:v>141.12</c:v>
                </c:pt>
                <c:pt idx="27">
                  <c:v>140.34</c:v>
                </c:pt>
                <c:pt idx="28">
                  <c:v>141.49</c:v>
                </c:pt>
                <c:pt idx="29">
                  <c:v>141.05000000000001</c:v>
                </c:pt>
                <c:pt idx="30">
                  <c:v>140.72999999999999</c:v>
                </c:pt>
                <c:pt idx="31">
                  <c:v>141.25</c:v>
                </c:pt>
                <c:pt idx="32">
                  <c:v>142.22</c:v>
                </c:pt>
                <c:pt idx="33">
                  <c:v>141.74</c:v>
                </c:pt>
                <c:pt idx="34">
                  <c:v>140.37</c:v>
                </c:pt>
                <c:pt idx="35">
                  <c:v>142.22999999999999</c:v>
                </c:pt>
                <c:pt idx="36">
                  <c:v>143.09</c:v>
                </c:pt>
                <c:pt idx="37">
                  <c:v>145.19</c:v>
                </c:pt>
                <c:pt idx="38">
                  <c:v>142.86000000000001</c:v>
                </c:pt>
                <c:pt idx="39">
                  <c:v>143.03</c:v>
                </c:pt>
                <c:pt idx="40">
                  <c:v>141.21</c:v>
                </c:pt>
                <c:pt idx="41">
                  <c:v>141.99</c:v>
                </c:pt>
                <c:pt idx="42">
                  <c:v>140.97999999999999</c:v>
                </c:pt>
                <c:pt idx="43">
                  <c:v>143.52000000000001</c:v>
                </c:pt>
                <c:pt idx="44">
                  <c:v>142.27000000000001</c:v>
                </c:pt>
                <c:pt idx="45">
                  <c:v>142.63</c:v>
                </c:pt>
                <c:pt idx="46">
                  <c:v>144.08000000000001</c:v>
                </c:pt>
                <c:pt idx="47">
                  <c:v>144.96</c:v>
                </c:pt>
                <c:pt idx="48">
                  <c:v>145.38999999999999</c:v>
                </c:pt>
                <c:pt idx="49">
                  <c:v>145.37</c:v>
                </c:pt>
                <c:pt idx="50">
                  <c:v>143.52000000000001</c:v>
                </c:pt>
                <c:pt idx="51">
                  <c:v>146.21</c:v>
                </c:pt>
                <c:pt idx="52">
                  <c:v>144.63</c:v>
                </c:pt>
                <c:pt idx="53">
                  <c:v>147.34</c:v>
                </c:pt>
                <c:pt idx="54">
                  <c:v>148.15</c:v>
                </c:pt>
                <c:pt idx="55">
                  <c:v>144.4</c:v>
                </c:pt>
                <c:pt idx="56">
                  <c:v>141.82</c:v>
                </c:pt>
                <c:pt idx="57">
                  <c:v>142.52000000000001</c:v>
                </c:pt>
                <c:pt idx="58">
                  <c:v>142.74</c:v>
                </c:pt>
                <c:pt idx="59">
                  <c:v>141.96</c:v>
                </c:pt>
                <c:pt idx="60">
                  <c:v>143.44999999999999</c:v>
                </c:pt>
                <c:pt idx="61">
                  <c:v>143.82</c:v>
                </c:pt>
                <c:pt idx="62">
                  <c:v>145.97</c:v>
                </c:pt>
                <c:pt idx="63">
                  <c:v>143.76</c:v>
                </c:pt>
                <c:pt idx="64">
                  <c:v>143.91</c:v>
                </c:pt>
                <c:pt idx="65">
                  <c:v>142.69</c:v>
                </c:pt>
                <c:pt idx="66">
                  <c:v>143.47999999999999</c:v>
                </c:pt>
                <c:pt idx="67">
                  <c:v>141.53</c:v>
                </c:pt>
                <c:pt idx="68">
                  <c:v>143.19999999999999</c:v>
                </c:pt>
                <c:pt idx="69">
                  <c:v>145.54</c:v>
                </c:pt>
                <c:pt idx="70">
                  <c:v>139.38999999999999</c:v>
                </c:pt>
                <c:pt idx="71">
                  <c:v>140.44</c:v>
                </c:pt>
                <c:pt idx="72">
                  <c:v>139.30000000000001</c:v>
                </c:pt>
                <c:pt idx="73">
                  <c:v>137.65</c:v>
                </c:pt>
                <c:pt idx="74">
                  <c:v>138.9</c:v>
                </c:pt>
                <c:pt idx="75">
                  <c:v>141.34</c:v>
                </c:pt>
                <c:pt idx="76">
                  <c:v>140.21</c:v>
                </c:pt>
                <c:pt idx="77">
                  <c:v>143.87</c:v>
                </c:pt>
                <c:pt idx="78">
                  <c:v>141.43</c:v>
                </c:pt>
                <c:pt idx="79">
                  <c:v>143.22</c:v>
                </c:pt>
                <c:pt idx="80">
                  <c:v>142.6</c:v>
                </c:pt>
                <c:pt idx="81">
                  <c:v>143.19</c:v>
                </c:pt>
                <c:pt idx="82">
                  <c:v>143.63</c:v>
                </c:pt>
                <c:pt idx="83">
                  <c:v>142.46</c:v>
                </c:pt>
                <c:pt idx="84">
                  <c:v>142.91</c:v>
                </c:pt>
                <c:pt idx="85">
                  <c:v>141.1</c:v>
                </c:pt>
                <c:pt idx="86">
                  <c:v>141.08000000000001</c:v>
                </c:pt>
                <c:pt idx="87">
                  <c:v>141.32</c:v>
                </c:pt>
                <c:pt idx="88">
                  <c:v>143.13999999999999</c:v>
                </c:pt>
                <c:pt idx="89">
                  <c:v>141.15</c:v>
                </c:pt>
                <c:pt idx="90">
                  <c:v>142.49</c:v>
                </c:pt>
                <c:pt idx="91">
                  <c:v>142.76</c:v>
                </c:pt>
                <c:pt idx="92">
                  <c:v>134.85</c:v>
                </c:pt>
                <c:pt idx="93">
                  <c:v>139.34</c:v>
                </c:pt>
                <c:pt idx="94">
                  <c:v>142.44999999999999</c:v>
                </c:pt>
                <c:pt idx="95">
                  <c:v>141.43</c:v>
                </c:pt>
                <c:pt idx="96">
                  <c:v>142.04</c:v>
                </c:pt>
                <c:pt idx="97">
                  <c:v>142.19999999999999</c:v>
                </c:pt>
                <c:pt idx="98">
                  <c:v>141.15</c:v>
                </c:pt>
                <c:pt idx="99">
                  <c:v>142.07</c:v>
                </c:pt>
                <c:pt idx="100">
                  <c:v>140.81</c:v>
                </c:pt>
                <c:pt idx="101">
                  <c:v>140.38999999999999</c:v>
                </c:pt>
                <c:pt idx="102">
                  <c:v>141.75</c:v>
                </c:pt>
                <c:pt idx="103">
                  <c:v>140.51</c:v>
                </c:pt>
                <c:pt idx="104">
                  <c:v>140.99</c:v>
                </c:pt>
                <c:pt idx="105">
                  <c:v>139.87</c:v>
                </c:pt>
                <c:pt idx="106">
                  <c:v>138.22</c:v>
                </c:pt>
                <c:pt idx="107">
                  <c:v>139.76</c:v>
                </c:pt>
                <c:pt idx="108">
                  <c:v>139.65</c:v>
                </c:pt>
                <c:pt idx="109">
                  <c:v>139.54</c:v>
                </c:pt>
                <c:pt idx="110">
                  <c:v>141.72</c:v>
                </c:pt>
                <c:pt idx="111">
                  <c:v>140.29</c:v>
                </c:pt>
                <c:pt idx="112">
                  <c:v>141.37</c:v>
                </c:pt>
                <c:pt idx="113">
                  <c:v>140.32</c:v>
                </c:pt>
                <c:pt idx="114">
                  <c:v>138.36000000000001</c:v>
                </c:pt>
                <c:pt idx="115">
                  <c:v>138.38</c:v>
                </c:pt>
                <c:pt idx="116">
                  <c:v>139.74</c:v>
                </c:pt>
                <c:pt idx="117">
                  <c:v>139.91999999999999</c:v>
                </c:pt>
                <c:pt idx="118">
                  <c:v>142.72</c:v>
                </c:pt>
                <c:pt idx="119">
                  <c:v>141.05000000000001</c:v>
                </c:pt>
                <c:pt idx="120">
                  <c:v>141.78</c:v>
                </c:pt>
                <c:pt idx="121">
                  <c:v>140.5</c:v>
                </c:pt>
                <c:pt idx="122">
                  <c:v>142.53</c:v>
                </c:pt>
                <c:pt idx="123">
                  <c:v>141.28</c:v>
                </c:pt>
                <c:pt idx="124">
                  <c:v>142.43</c:v>
                </c:pt>
                <c:pt idx="125">
                  <c:v>141.93</c:v>
                </c:pt>
                <c:pt idx="126">
                  <c:v>143.47</c:v>
                </c:pt>
                <c:pt idx="127">
                  <c:v>142.91</c:v>
                </c:pt>
                <c:pt idx="128">
                  <c:v>142.84</c:v>
                </c:pt>
                <c:pt idx="129">
                  <c:v>141.58000000000001</c:v>
                </c:pt>
                <c:pt idx="130">
                  <c:v>144.83000000000001</c:v>
                </c:pt>
                <c:pt idx="131">
                  <c:v>142.47</c:v>
                </c:pt>
                <c:pt idx="132">
                  <c:v>141.03</c:v>
                </c:pt>
                <c:pt idx="133">
                  <c:v>143.53</c:v>
                </c:pt>
                <c:pt idx="134">
                  <c:v>140.85</c:v>
                </c:pt>
                <c:pt idx="135">
                  <c:v>141.87</c:v>
                </c:pt>
                <c:pt idx="136">
                  <c:v>141.58000000000001</c:v>
                </c:pt>
                <c:pt idx="137">
                  <c:v>140.91999999999999</c:v>
                </c:pt>
                <c:pt idx="138">
                  <c:v>141.01</c:v>
                </c:pt>
                <c:pt idx="139">
                  <c:v>140.47</c:v>
                </c:pt>
                <c:pt idx="140">
                  <c:v>142.12</c:v>
                </c:pt>
                <c:pt idx="141">
                  <c:v>143.4</c:v>
                </c:pt>
                <c:pt idx="142">
                  <c:v>143.54</c:v>
                </c:pt>
                <c:pt idx="143">
                  <c:v>143.28</c:v>
                </c:pt>
                <c:pt idx="144">
                  <c:v>146.34</c:v>
                </c:pt>
                <c:pt idx="145">
                  <c:v>143.44</c:v>
                </c:pt>
                <c:pt idx="146">
                  <c:v>144.78</c:v>
                </c:pt>
                <c:pt idx="147">
                  <c:v>144.66999999999999</c:v>
                </c:pt>
                <c:pt idx="148">
                  <c:v>146.22</c:v>
                </c:pt>
                <c:pt idx="149">
                  <c:v>145.03</c:v>
                </c:pt>
                <c:pt idx="150">
                  <c:v>143.79</c:v>
                </c:pt>
                <c:pt idx="151">
                  <c:v>142.75</c:v>
                </c:pt>
                <c:pt idx="152">
                  <c:v>143.76</c:v>
                </c:pt>
                <c:pt idx="153">
                  <c:v>143.22</c:v>
                </c:pt>
                <c:pt idx="154">
                  <c:v>141.97999999999999</c:v>
                </c:pt>
                <c:pt idx="155">
                  <c:v>142.51</c:v>
                </c:pt>
                <c:pt idx="156">
                  <c:v>141.32</c:v>
                </c:pt>
                <c:pt idx="157">
                  <c:v>141.69999999999999</c:v>
                </c:pt>
                <c:pt idx="158">
                  <c:v>141.51</c:v>
                </c:pt>
                <c:pt idx="159">
                  <c:v>144.44</c:v>
                </c:pt>
                <c:pt idx="160">
                  <c:v>141.88</c:v>
                </c:pt>
                <c:pt idx="161">
                  <c:v>142.27000000000001</c:v>
                </c:pt>
                <c:pt idx="162">
                  <c:v>143.76</c:v>
                </c:pt>
                <c:pt idx="163">
                  <c:v>141.75</c:v>
                </c:pt>
                <c:pt idx="164">
                  <c:v>145.38</c:v>
                </c:pt>
                <c:pt idx="165">
                  <c:v>141.19</c:v>
                </c:pt>
                <c:pt idx="166">
                  <c:v>142.04</c:v>
                </c:pt>
                <c:pt idx="167">
                  <c:v>143.54</c:v>
                </c:pt>
                <c:pt idx="168">
                  <c:v>137.88</c:v>
                </c:pt>
                <c:pt idx="169">
                  <c:v>140.53</c:v>
                </c:pt>
                <c:pt idx="170">
                  <c:v>139.46</c:v>
                </c:pt>
                <c:pt idx="171">
                  <c:v>138.86000000000001</c:v>
                </c:pt>
                <c:pt idx="172">
                  <c:v>139.15</c:v>
                </c:pt>
                <c:pt idx="173">
                  <c:v>140.02000000000001</c:v>
                </c:pt>
                <c:pt idx="174">
                  <c:v>138.97</c:v>
                </c:pt>
                <c:pt idx="175">
                  <c:v>137.93</c:v>
                </c:pt>
                <c:pt idx="176">
                  <c:v>139.74</c:v>
                </c:pt>
                <c:pt idx="177">
                  <c:v>138.37</c:v>
                </c:pt>
                <c:pt idx="178">
                  <c:v>137.74</c:v>
                </c:pt>
                <c:pt idx="179">
                  <c:v>137.13999999999999</c:v>
                </c:pt>
                <c:pt idx="180">
                  <c:v>138.24</c:v>
                </c:pt>
                <c:pt idx="181">
                  <c:v>139.05000000000001</c:v>
                </c:pt>
                <c:pt idx="182">
                  <c:v>138.56</c:v>
                </c:pt>
                <c:pt idx="183">
                  <c:v>138.01</c:v>
                </c:pt>
                <c:pt idx="184">
                  <c:v>137.97999999999999</c:v>
                </c:pt>
                <c:pt idx="185">
                  <c:v>138</c:v>
                </c:pt>
                <c:pt idx="186">
                  <c:v>140.07</c:v>
                </c:pt>
                <c:pt idx="187">
                  <c:v>142.03</c:v>
                </c:pt>
                <c:pt idx="188">
                  <c:v>140.08000000000001</c:v>
                </c:pt>
                <c:pt idx="189">
                  <c:v>141.46</c:v>
                </c:pt>
                <c:pt idx="190">
                  <c:v>139.4</c:v>
                </c:pt>
                <c:pt idx="191">
                  <c:v>137.59</c:v>
                </c:pt>
                <c:pt idx="192">
                  <c:v>140.36000000000001</c:v>
                </c:pt>
                <c:pt idx="193">
                  <c:v>139.46</c:v>
                </c:pt>
                <c:pt idx="194">
                  <c:v>142</c:v>
                </c:pt>
                <c:pt idx="195">
                  <c:v>140.9</c:v>
                </c:pt>
                <c:pt idx="196">
                  <c:v>141.37</c:v>
                </c:pt>
                <c:pt idx="197">
                  <c:v>142.07</c:v>
                </c:pt>
                <c:pt idx="198">
                  <c:v>141.78</c:v>
                </c:pt>
                <c:pt idx="199">
                  <c:v>142.12</c:v>
                </c:pt>
                <c:pt idx="200">
                  <c:v>143.38999999999999</c:v>
                </c:pt>
                <c:pt idx="201">
                  <c:v>139.07</c:v>
                </c:pt>
                <c:pt idx="202">
                  <c:v>140.96</c:v>
                </c:pt>
                <c:pt idx="203">
                  <c:v>140.76</c:v>
                </c:pt>
                <c:pt idx="204">
                  <c:v>140.30000000000001</c:v>
                </c:pt>
                <c:pt idx="205">
                  <c:v>139.88</c:v>
                </c:pt>
                <c:pt idx="206">
                  <c:v>139.5</c:v>
                </c:pt>
                <c:pt idx="207">
                  <c:v>138.63999999999999</c:v>
                </c:pt>
                <c:pt idx="208">
                  <c:v>139.85</c:v>
                </c:pt>
                <c:pt idx="209">
                  <c:v>142.1</c:v>
                </c:pt>
                <c:pt idx="210">
                  <c:v>141.88</c:v>
                </c:pt>
                <c:pt idx="211">
                  <c:v>140.86000000000001</c:v>
                </c:pt>
                <c:pt idx="212">
                  <c:v>141.86000000000001</c:v>
                </c:pt>
                <c:pt idx="213">
                  <c:v>141.88</c:v>
                </c:pt>
                <c:pt idx="214">
                  <c:v>141.27000000000001</c:v>
                </c:pt>
                <c:pt idx="215">
                  <c:v>141.22999999999999</c:v>
                </c:pt>
                <c:pt idx="216">
                  <c:v>143.46</c:v>
                </c:pt>
                <c:pt idx="217">
                  <c:v>142.85</c:v>
                </c:pt>
                <c:pt idx="218">
                  <c:v>143.22</c:v>
                </c:pt>
                <c:pt idx="219">
                  <c:v>145.09</c:v>
                </c:pt>
                <c:pt idx="220">
                  <c:v>144.82</c:v>
                </c:pt>
                <c:pt idx="221">
                  <c:v>138.4</c:v>
                </c:pt>
                <c:pt idx="222">
                  <c:v>140.72</c:v>
                </c:pt>
                <c:pt idx="223">
                  <c:v>142.61000000000001</c:v>
                </c:pt>
                <c:pt idx="224">
                  <c:v>142.94</c:v>
                </c:pt>
                <c:pt idx="225">
                  <c:v>143.51</c:v>
                </c:pt>
                <c:pt idx="226">
                  <c:v>140.9</c:v>
                </c:pt>
                <c:pt idx="227">
                  <c:v>139.87</c:v>
                </c:pt>
                <c:pt idx="228">
                  <c:v>140.96</c:v>
                </c:pt>
                <c:pt idx="229">
                  <c:v>142.56</c:v>
                </c:pt>
                <c:pt idx="230">
                  <c:v>141.38999999999999</c:v>
                </c:pt>
                <c:pt idx="231">
                  <c:v>143.06</c:v>
                </c:pt>
                <c:pt idx="232">
                  <c:v>140.85</c:v>
                </c:pt>
                <c:pt idx="233">
                  <c:v>139.72999999999999</c:v>
                </c:pt>
                <c:pt idx="234">
                  <c:v>137.9</c:v>
                </c:pt>
                <c:pt idx="235">
                  <c:v>140.19</c:v>
                </c:pt>
                <c:pt idx="236">
                  <c:v>140.86000000000001</c:v>
                </c:pt>
                <c:pt idx="237">
                  <c:v>139.28</c:v>
                </c:pt>
                <c:pt idx="238">
                  <c:v>142.47</c:v>
                </c:pt>
                <c:pt idx="239">
                  <c:v>142.94</c:v>
                </c:pt>
                <c:pt idx="240">
                  <c:v>142.03</c:v>
                </c:pt>
                <c:pt idx="241">
                  <c:v>137.83000000000001</c:v>
                </c:pt>
                <c:pt idx="242">
                  <c:v>139.83000000000001</c:v>
                </c:pt>
                <c:pt idx="243">
                  <c:v>140</c:v>
                </c:pt>
                <c:pt idx="244">
                  <c:v>143.06</c:v>
                </c:pt>
                <c:pt idx="245">
                  <c:v>140.81</c:v>
                </c:pt>
                <c:pt idx="246">
                  <c:v>139.46</c:v>
                </c:pt>
                <c:pt idx="247">
                  <c:v>142.19999999999999</c:v>
                </c:pt>
                <c:pt idx="248">
                  <c:v>143.12</c:v>
                </c:pt>
                <c:pt idx="249">
                  <c:v>144.11000000000001</c:v>
                </c:pt>
                <c:pt idx="250">
                  <c:v>142.29</c:v>
                </c:pt>
                <c:pt idx="251">
                  <c:v>140.46</c:v>
                </c:pt>
                <c:pt idx="252">
                  <c:v>140.94</c:v>
                </c:pt>
                <c:pt idx="253">
                  <c:v>140.28</c:v>
                </c:pt>
                <c:pt idx="254">
                  <c:v>142.36000000000001</c:v>
                </c:pt>
                <c:pt idx="255">
                  <c:v>142.63999999999999</c:v>
                </c:pt>
                <c:pt idx="256">
                  <c:v>140.6</c:v>
                </c:pt>
                <c:pt idx="257">
                  <c:v>140.4</c:v>
                </c:pt>
                <c:pt idx="258">
                  <c:v>142.94</c:v>
                </c:pt>
                <c:pt idx="259">
                  <c:v>140.55000000000001</c:v>
                </c:pt>
                <c:pt idx="260">
                  <c:v>141.43</c:v>
                </c:pt>
                <c:pt idx="261">
                  <c:v>136.79</c:v>
                </c:pt>
                <c:pt idx="262">
                  <c:v>139.83000000000001</c:v>
                </c:pt>
                <c:pt idx="263">
                  <c:v>139.99</c:v>
                </c:pt>
                <c:pt idx="264">
                  <c:v>141.35</c:v>
                </c:pt>
                <c:pt idx="265">
                  <c:v>142.61000000000001</c:v>
                </c:pt>
                <c:pt idx="266">
                  <c:v>141.35</c:v>
                </c:pt>
                <c:pt idx="267">
                  <c:v>142.24</c:v>
                </c:pt>
                <c:pt idx="268">
                  <c:v>137.19</c:v>
                </c:pt>
                <c:pt idx="269">
                  <c:v>141.15</c:v>
                </c:pt>
                <c:pt idx="270">
                  <c:v>141.71</c:v>
                </c:pt>
                <c:pt idx="271">
                  <c:v>142.84</c:v>
                </c:pt>
                <c:pt idx="272">
                  <c:v>142.53</c:v>
                </c:pt>
                <c:pt idx="273">
                  <c:v>140.72</c:v>
                </c:pt>
                <c:pt idx="274">
                  <c:v>142.35</c:v>
                </c:pt>
                <c:pt idx="275">
                  <c:v>141.06</c:v>
                </c:pt>
                <c:pt idx="276">
                  <c:v>141.63999999999999</c:v>
                </c:pt>
                <c:pt idx="277">
                  <c:v>140.19</c:v>
                </c:pt>
                <c:pt idx="278">
                  <c:v>141.46</c:v>
                </c:pt>
                <c:pt idx="279">
                  <c:v>137.22999999999999</c:v>
                </c:pt>
                <c:pt idx="280">
                  <c:v>136.88</c:v>
                </c:pt>
                <c:pt idx="281">
                  <c:v>140.68</c:v>
                </c:pt>
                <c:pt idx="282">
                  <c:v>141.72999999999999</c:v>
                </c:pt>
                <c:pt idx="283">
                  <c:v>143.4</c:v>
                </c:pt>
                <c:pt idx="284">
                  <c:v>144.4</c:v>
                </c:pt>
                <c:pt idx="285">
                  <c:v>142.88999999999999</c:v>
                </c:pt>
                <c:pt idx="286">
                  <c:v>143.56</c:v>
                </c:pt>
                <c:pt idx="287">
                  <c:v>144.72999999999999</c:v>
                </c:pt>
                <c:pt idx="288">
                  <c:v>141.80000000000001</c:v>
                </c:pt>
                <c:pt idx="289">
                  <c:v>141.29</c:v>
                </c:pt>
                <c:pt idx="290">
                  <c:v>142.66999999999999</c:v>
                </c:pt>
                <c:pt idx="291">
                  <c:v>143.19</c:v>
                </c:pt>
                <c:pt idx="292">
                  <c:v>140.82</c:v>
                </c:pt>
                <c:pt idx="293">
                  <c:v>140.02000000000001</c:v>
                </c:pt>
                <c:pt idx="294">
                  <c:v>141.32</c:v>
                </c:pt>
                <c:pt idx="295">
                  <c:v>142.84</c:v>
                </c:pt>
                <c:pt idx="296">
                  <c:v>140.41999999999999</c:v>
                </c:pt>
                <c:pt idx="297">
                  <c:v>140.77000000000001</c:v>
                </c:pt>
                <c:pt idx="298">
                  <c:v>140.47</c:v>
                </c:pt>
                <c:pt idx="299">
                  <c:v>139.12</c:v>
                </c:pt>
                <c:pt idx="300">
                  <c:v>136.63999999999999</c:v>
                </c:pt>
                <c:pt idx="301">
                  <c:v>138.41999999999999</c:v>
                </c:pt>
                <c:pt idx="302">
                  <c:v>138.72999999999999</c:v>
                </c:pt>
                <c:pt idx="303">
                  <c:v>140.03</c:v>
                </c:pt>
                <c:pt idx="304">
                  <c:v>141</c:v>
                </c:pt>
                <c:pt idx="305">
                  <c:v>143.25</c:v>
                </c:pt>
                <c:pt idx="306">
                  <c:v>139.94999999999999</c:v>
                </c:pt>
                <c:pt idx="307">
                  <c:v>141.66</c:v>
                </c:pt>
                <c:pt idx="308">
                  <c:v>135.91999999999999</c:v>
                </c:pt>
                <c:pt idx="309">
                  <c:v>139.65</c:v>
                </c:pt>
                <c:pt idx="310">
                  <c:v>136.69</c:v>
                </c:pt>
                <c:pt idx="311">
                  <c:v>134.79</c:v>
                </c:pt>
                <c:pt idx="312">
                  <c:v>136.47999999999999</c:v>
                </c:pt>
                <c:pt idx="313">
                  <c:v>140.88999999999999</c:v>
                </c:pt>
                <c:pt idx="314">
                  <c:v>141.27000000000001</c:v>
                </c:pt>
                <c:pt idx="315">
                  <c:v>138.68</c:v>
                </c:pt>
                <c:pt idx="316">
                  <c:v>140.38</c:v>
                </c:pt>
                <c:pt idx="317">
                  <c:v>140.71</c:v>
                </c:pt>
                <c:pt idx="318">
                  <c:v>138.51</c:v>
                </c:pt>
                <c:pt idx="319">
                  <c:v>136.72</c:v>
                </c:pt>
                <c:pt idx="320">
                  <c:v>137.76</c:v>
                </c:pt>
                <c:pt idx="321">
                  <c:v>139.44</c:v>
                </c:pt>
                <c:pt idx="322">
                  <c:v>140.62</c:v>
                </c:pt>
                <c:pt idx="323">
                  <c:v>141.47999999999999</c:v>
                </c:pt>
                <c:pt idx="324">
                  <c:v>140.13</c:v>
                </c:pt>
                <c:pt idx="325">
                  <c:v>140.22</c:v>
                </c:pt>
                <c:pt idx="326">
                  <c:v>140.68</c:v>
                </c:pt>
                <c:pt idx="327">
                  <c:v>143</c:v>
                </c:pt>
                <c:pt idx="328">
                  <c:v>143.88999999999999</c:v>
                </c:pt>
                <c:pt idx="329">
                  <c:v>146.68</c:v>
                </c:pt>
                <c:pt idx="330">
                  <c:v>145.63999999999999</c:v>
                </c:pt>
                <c:pt idx="331">
                  <c:v>146.34</c:v>
                </c:pt>
                <c:pt idx="332">
                  <c:v>146.55000000000001</c:v>
                </c:pt>
                <c:pt idx="333">
                  <c:v>145.09</c:v>
                </c:pt>
                <c:pt idx="334">
                  <c:v>146.96</c:v>
                </c:pt>
                <c:pt idx="335">
                  <c:v>142.77000000000001</c:v>
                </c:pt>
                <c:pt idx="336">
                  <c:v>143.07</c:v>
                </c:pt>
                <c:pt idx="337">
                  <c:v>141.96</c:v>
                </c:pt>
                <c:pt idx="338">
                  <c:v>143.59</c:v>
                </c:pt>
                <c:pt idx="339">
                  <c:v>146.13</c:v>
                </c:pt>
                <c:pt idx="340">
                  <c:v>144.83000000000001</c:v>
                </c:pt>
                <c:pt idx="341">
                  <c:v>145.63999999999999</c:v>
                </c:pt>
                <c:pt idx="342">
                  <c:v>144.83000000000001</c:v>
                </c:pt>
                <c:pt idx="343">
                  <c:v>144.32</c:v>
                </c:pt>
                <c:pt idx="344">
                  <c:v>144.91999999999999</c:v>
                </c:pt>
                <c:pt idx="345">
                  <c:v>142.77000000000001</c:v>
                </c:pt>
                <c:pt idx="346">
                  <c:v>141.44999999999999</c:v>
                </c:pt>
                <c:pt idx="347">
                  <c:v>142.94999999999999</c:v>
                </c:pt>
                <c:pt idx="348">
                  <c:v>144.41</c:v>
                </c:pt>
                <c:pt idx="349">
                  <c:v>140.76</c:v>
                </c:pt>
                <c:pt idx="350">
                  <c:v>142.44</c:v>
                </c:pt>
                <c:pt idx="351">
                  <c:v>143.38999999999999</c:v>
                </c:pt>
                <c:pt idx="352">
                  <c:v>143.16999999999999</c:v>
                </c:pt>
                <c:pt idx="353">
                  <c:v>142.16</c:v>
                </c:pt>
                <c:pt idx="354">
                  <c:v>144.18</c:v>
                </c:pt>
                <c:pt idx="355">
                  <c:v>143.44</c:v>
                </c:pt>
                <c:pt idx="356">
                  <c:v>141.53</c:v>
                </c:pt>
                <c:pt idx="357">
                  <c:v>142.03</c:v>
                </c:pt>
                <c:pt idx="358">
                  <c:v>140.13</c:v>
                </c:pt>
                <c:pt idx="359">
                  <c:v>141.71</c:v>
                </c:pt>
                <c:pt idx="360">
                  <c:v>143.34</c:v>
                </c:pt>
                <c:pt idx="361">
                  <c:v>142.16</c:v>
                </c:pt>
                <c:pt idx="362">
                  <c:v>140.15</c:v>
                </c:pt>
                <c:pt idx="363">
                  <c:v>142.08000000000001</c:v>
                </c:pt>
                <c:pt idx="364">
                  <c:v>142.88</c:v>
                </c:pt>
                <c:pt idx="365">
                  <c:v>143.06</c:v>
                </c:pt>
                <c:pt idx="366">
                  <c:v>142.52000000000001</c:v>
                </c:pt>
                <c:pt idx="367">
                  <c:v>143.66</c:v>
                </c:pt>
                <c:pt idx="368">
                  <c:v>143.22999999999999</c:v>
                </c:pt>
                <c:pt idx="369">
                  <c:v>143.63</c:v>
                </c:pt>
                <c:pt idx="370">
                  <c:v>145.31</c:v>
                </c:pt>
                <c:pt idx="371">
                  <c:v>144.46</c:v>
                </c:pt>
                <c:pt idx="372">
                  <c:v>145.24</c:v>
                </c:pt>
                <c:pt idx="373">
                  <c:v>146.31</c:v>
                </c:pt>
                <c:pt idx="374">
                  <c:v>143.69</c:v>
                </c:pt>
                <c:pt idx="375">
                  <c:v>145.77000000000001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13C-EA47-90D3-1E7B84F4F39D}"/>
            </c:ext>
          </c:extLst>
        </c:ser>
        <c:ser>
          <c:idx val="8"/>
          <c:order val="5"/>
          <c:tx>
            <c:strRef>
              <c:f>M_Table!$I$1</c:f>
              <c:strCache>
                <c:ptCount val="1"/>
                <c:pt idx="0">
                  <c:v>11L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M_Table!$A$2:$A$377</c:f>
              <c:numCache>
                <c:formatCode>General</c:formatCode>
                <c:ptCount val="376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  <c:pt idx="5">
                  <c:v>1500</c:v>
                </c:pt>
                <c:pt idx="6">
                  <c:v>1600</c:v>
                </c:pt>
                <c:pt idx="7">
                  <c:v>1700</c:v>
                </c:pt>
                <c:pt idx="8">
                  <c:v>1800</c:v>
                </c:pt>
                <c:pt idx="9">
                  <c:v>1900</c:v>
                </c:pt>
                <c:pt idx="10">
                  <c:v>2000</c:v>
                </c:pt>
                <c:pt idx="11">
                  <c:v>2100</c:v>
                </c:pt>
                <c:pt idx="12">
                  <c:v>2200</c:v>
                </c:pt>
                <c:pt idx="13">
                  <c:v>2300</c:v>
                </c:pt>
                <c:pt idx="14">
                  <c:v>2350</c:v>
                </c:pt>
                <c:pt idx="15">
                  <c:v>2400</c:v>
                </c:pt>
                <c:pt idx="16">
                  <c:v>2500</c:v>
                </c:pt>
                <c:pt idx="17">
                  <c:v>2600</c:v>
                </c:pt>
                <c:pt idx="18">
                  <c:v>2700</c:v>
                </c:pt>
                <c:pt idx="19">
                  <c:v>2800</c:v>
                </c:pt>
                <c:pt idx="20">
                  <c:v>2900</c:v>
                </c:pt>
                <c:pt idx="21">
                  <c:v>3000</c:v>
                </c:pt>
                <c:pt idx="22">
                  <c:v>3100</c:v>
                </c:pt>
                <c:pt idx="23">
                  <c:v>3200</c:v>
                </c:pt>
                <c:pt idx="24">
                  <c:v>3300</c:v>
                </c:pt>
                <c:pt idx="25">
                  <c:v>3400</c:v>
                </c:pt>
                <c:pt idx="26">
                  <c:v>3500</c:v>
                </c:pt>
                <c:pt idx="27">
                  <c:v>3600</c:v>
                </c:pt>
                <c:pt idx="28">
                  <c:v>3700</c:v>
                </c:pt>
                <c:pt idx="29">
                  <c:v>3800</c:v>
                </c:pt>
                <c:pt idx="30">
                  <c:v>3900</c:v>
                </c:pt>
                <c:pt idx="31">
                  <c:v>4000</c:v>
                </c:pt>
                <c:pt idx="32">
                  <c:v>4100</c:v>
                </c:pt>
                <c:pt idx="33">
                  <c:v>4200</c:v>
                </c:pt>
                <c:pt idx="34">
                  <c:v>4300</c:v>
                </c:pt>
                <c:pt idx="35">
                  <c:v>4400</c:v>
                </c:pt>
                <c:pt idx="36">
                  <c:v>4500</c:v>
                </c:pt>
                <c:pt idx="37">
                  <c:v>4600</c:v>
                </c:pt>
                <c:pt idx="38">
                  <c:v>4700</c:v>
                </c:pt>
                <c:pt idx="39">
                  <c:v>4800</c:v>
                </c:pt>
                <c:pt idx="40">
                  <c:v>4900</c:v>
                </c:pt>
                <c:pt idx="41">
                  <c:v>5000</c:v>
                </c:pt>
                <c:pt idx="42">
                  <c:v>5100</c:v>
                </c:pt>
                <c:pt idx="43">
                  <c:v>5200</c:v>
                </c:pt>
                <c:pt idx="44">
                  <c:v>5300</c:v>
                </c:pt>
                <c:pt idx="45">
                  <c:v>5400</c:v>
                </c:pt>
                <c:pt idx="46">
                  <c:v>5500</c:v>
                </c:pt>
                <c:pt idx="47">
                  <c:v>5600</c:v>
                </c:pt>
                <c:pt idx="48">
                  <c:v>5700</c:v>
                </c:pt>
                <c:pt idx="49">
                  <c:v>5800</c:v>
                </c:pt>
                <c:pt idx="50">
                  <c:v>5900</c:v>
                </c:pt>
                <c:pt idx="51">
                  <c:v>6000</c:v>
                </c:pt>
                <c:pt idx="52">
                  <c:v>6100</c:v>
                </c:pt>
                <c:pt idx="53">
                  <c:v>6200</c:v>
                </c:pt>
                <c:pt idx="54">
                  <c:v>6300</c:v>
                </c:pt>
                <c:pt idx="55">
                  <c:v>6400</c:v>
                </c:pt>
                <c:pt idx="56">
                  <c:v>6500</c:v>
                </c:pt>
                <c:pt idx="57">
                  <c:v>6600</c:v>
                </c:pt>
                <c:pt idx="58">
                  <c:v>6700</c:v>
                </c:pt>
                <c:pt idx="59">
                  <c:v>6800</c:v>
                </c:pt>
                <c:pt idx="60">
                  <c:v>6900</c:v>
                </c:pt>
                <c:pt idx="61">
                  <c:v>7000</c:v>
                </c:pt>
                <c:pt idx="62">
                  <c:v>7100</c:v>
                </c:pt>
                <c:pt idx="63">
                  <c:v>7200</c:v>
                </c:pt>
                <c:pt idx="64">
                  <c:v>7300</c:v>
                </c:pt>
                <c:pt idx="65">
                  <c:v>7400</c:v>
                </c:pt>
                <c:pt idx="66">
                  <c:v>7500</c:v>
                </c:pt>
                <c:pt idx="67">
                  <c:v>7600</c:v>
                </c:pt>
                <c:pt idx="68">
                  <c:v>7700</c:v>
                </c:pt>
                <c:pt idx="69">
                  <c:v>7800</c:v>
                </c:pt>
                <c:pt idx="70">
                  <c:v>7900</c:v>
                </c:pt>
                <c:pt idx="71">
                  <c:v>8000</c:v>
                </c:pt>
                <c:pt idx="72">
                  <c:v>8100</c:v>
                </c:pt>
                <c:pt idx="73">
                  <c:v>8200</c:v>
                </c:pt>
                <c:pt idx="74">
                  <c:v>8300</c:v>
                </c:pt>
                <c:pt idx="75">
                  <c:v>8400</c:v>
                </c:pt>
                <c:pt idx="76">
                  <c:v>8500</c:v>
                </c:pt>
                <c:pt idx="77">
                  <c:v>8600</c:v>
                </c:pt>
                <c:pt idx="78">
                  <c:v>8700</c:v>
                </c:pt>
                <c:pt idx="79">
                  <c:v>8800</c:v>
                </c:pt>
                <c:pt idx="80">
                  <c:v>8900</c:v>
                </c:pt>
                <c:pt idx="81">
                  <c:v>9000</c:v>
                </c:pt>
                <c:pt idx="82">
                  <c:v>9100</c:v>
                </c:pt>
                <c:pt idx="83">
                  <c:v>9200</c:v>
                </c:pt>
                <c:pt idx="84">
                  <c:v>9300</c:v>
                </c:pt>
                <c:pt idx="85">
                  <c:v>9400</c:v>
                </c:pt>
                <c:pt idx="86">
                  <c:v>9500</c:v>
                </c:pt>
                <c:pt idx="87">
                  <c:v>9600</c:v>
                </c:pt>
                <c:pt idx="88">
                  <c:v>9700</c:v>
                </c:pt>
                <c:pt idx="89">
                  <c:v>9800</c:v>
                </c:pt>
                <c:pt idx="90">
                  <c:v>9900</c:v>
                </c:pt>
                <c:pt idx="91">
                  <c:v>10000</c:v>
                </c:pt>
                <c:pt idx="92">
                  <c:v>10100</c:v>
                </c:pt>
                <c:pt idx="93">
                  <c:v>10200</c:v>
                </c:pt>
                <c:pt idx="94">
                  <c:v>10300</c:v>
                </c:pt>
                <c:pt idx="95">
                  <c:v>10400</c:v>
                </c:pt>
                <c:pt idx="96">
                  <c:v>10500</c:v>
                </c:pt>
                <c:pt idx="97">
                  <c:v>10600</c:v>
                </c:pt>
                <c:pt idx="98">
                  <c:v>10700</c:v>
                </c:pt>
                <c:pt idx="99">
                  <c:v>10800</c:v>
                </c:pt>
                <c:pt idx="100">
                  <c:v>10900</c:v>
                </c:pt>
                <c:pt idx="101">
                  <c:v>11000</c:v>
                </c:pt>
                <c:pt idx="102">
                  <c:v>11100</c:v>
                </c:pt>
                <c:pt idx="103">
                  <c:v>11200</c:v>
                </c:pt>
                <c:pt idx="104">
                  <c:v>11300</c:v>
                </c:pt>
                <c:pt idx="105">
                  <c:v>11400</c:v>
                </c:pt>
                <c:pt idx="106">
                  <c:v>11500</c:v>
                </c:pt>
                <c:pt idx="107">
                  <c:v>11600</c:v>
                </c:pt>
                <c:pt idx="108">
                  <c:v>11700</c:v>
                </c:pt>
                <c:pt idx="109">
                  <c:v>11800</c:v>
                </c:pt>
                <c:pt idx="110">
                  <c:v>11900</c:v>
                </c:pt>
                <c:pt idx="111">
                  <c:v>12000</c:v>
                </c:pt>
                <c:pt idx="112">
                  <c:v>12100</c:v>
                </c:pt>
                <c:pt idx="113">
                  <c:v>12200</c:v>
                </c:pt>
                <c:pt idx="114">
                  <c:v>12300</c:v>
                </c:pt>
                <c:pt idx="115">
                  <c:v>12400</c:v>
                </c:pt>
                <c:pt idx="116">
                  <c:v>12500</c:v>
                </c:pt>
                <c:pt idx="117">
                  <c:v>12600</c:v>
                </c:pt>
                <c:pt idx="118">
                  <c:v>12700</c:v>
                </c:pt>
                <c:pt idx="119">
                  <c:v>12800</c:v>
                </c:pt>
                <c:pt idx="120">
                  <c:v>12900</c:v>
                </c:pt>
                <c:pt idx="121">
                  <c:v>13000</c:v>
                </c:pt>
                <c:pt idx="122">
                  <c:v>13100</c:v>
                </c:pt>
                <c:pt idx="123">
                  <c:v>13200</c:v>
                </c:pt>
                <c:pt idx="124">
                  <c:v>13300</c:v>
                </c:pt>
                <c:pt idx="125">
                  <c:v>13400</c:v>
                </c:pt>
                <c:pt idx="126">
                  <c:v>13500</c:v>
                </c:pt>
                <c:pt idx="127">
                  <c:v>13600</c:v>
                </c:pt>
                <c:pt idx="128">
                  <c:v>13700</c:v>
                </c:pt>
                <c:pt idx="129">
                  <c:v>13800</c:v>
                </c:pt>
                <c:pt idx="130">
                  <c:v>13900</c:v>
                </c:pt>
                <c:pt idx="131">
                  <c:v>14000</c:v>
                </c:pt>
                <c:pt idx="132">
                  <c:v>14100</c:v>
                </c:pt>
                <c:pt idx="133">
                  <c:v>14200</c:v>
                </c:pt>
                <c:pt idx="134">
                  <c:v>14300</c:v>
                </c:pt>
                <c:pt idx="135">
                  <c:v>14400</c:v>
                </c:pt>
                <c:pt idx="136">
                  <c:v>14500</c:v>
                </c:pt>
                <c:pt idx="137">
                  <c:v>14600</c:v>
                </c:pt>
                <c:pt idx="138">
                  <c:v>14700</c:v>
                </c:pt>
                <c:pt idx="139">
                  <c:v>14800</c:v>
                </c:pt>
                <c:pt idx="140">
                  <c:v>14900</c:v>
                </c:pt>
                <c:pt idx="141">
                  <c:v>15000</c:v>
                </c:pt>
                <c:pt idx="142">
                  <c:v>15100</c:v>
                </c:pt>
                <c:pt idx="143">
                  <c:v>15200</c:v>
                </c:pt>
                <c:pt idx="144">
                  <c:v>15300</c:v>
                </c:pt>
                <c:pt idx="145">
                  <c:v>15400</c:v>
                </c:pt>
                <c:pt idx="146">
                  <c:v>15500</c:v>
                </c:pt>
                <c:pt idx="147">
                  <c:v>15600</c:v>
                </c:pt>
                <c:pt idx="148">
                  <c:v>15700</c:v>
                </c:pt>
                <c:pt idx="149">
                  <c:v>15800</c:v>
                </c:pt>
                <c:pt idx="150">
                  <c:v>15900</c:v>
                </c:pt>
                <c:pt idx="151">
                  <c:v>16000</c:v>
                </c:pt>
                <c:pt idx="152">
                  <c:v>16100</c:v>
                </c:pt>
                <c:pt idx="153">
                  <c:v>16200</c:v>
                </c:pt>
                <c:pt idx="154">
                  <c:v>16300</c:v>
                </c:pt>
                <c:pt idx="155">
                  <c:v>16400</c:v>
                </c:pt>
                <c:pt idx="156">
                  <c:v>16500</c:v>
                </c:pt>
                <c:pt idx="157">
                  <c:v>16600</c:v>
                </c:pt>
                <c:pt idx="158">
                  <c:v>16700</c:v>
                </c:pt>
                <c:pt idx="159">
                  <c:v>16800</c:v>
                </c:pt>
                <c:pt idx="160">
                  <c:v>16900</c:v>
                </c:pt>
                <c:pt idx="161">
                  <c:v>17000</c:v>
                </c:pt>
                <c:pt idx="162">
                  <c:v>17100</c:v>
                </c:pt>
                <c:pt idx="163">
                  <c:v>17200</c:v>
                </c:pt>
                <c:pt idx="164">
                  <c:v>17300</c:v>
                </c:pt>
                <c:pt idx="165">
                  <c:v>17400</c:v>
                </c:pt>
                <c:pt idx="166">
                  <c:v>17500</c:v>
                </c:pt>
                <c:pt idx="167">
                  <c:v>17600</c:v>
                </c:pt>
                <c:pt idx="168">
                  <c:v>17723</c:v>
                </c:pt>
                <c:pt idx="169">
                  <c:v>17800</c:v>
                </c:pt>
                <c:pt idx="170">
                  <c:v>17900</c:v>
                </c:pt>
                <c:pt idx="171">
                  <c:v>18000</c:v>
                </c:pt>
                <c:pt idx="172">
                  <c:v>18100</c:v>
                </c:pt>
                <c:pt idx="173">
                  <c:v>18200</c:v>
                </c:pt>
                <c:pt idx="174">
                  <c:v>18300</c:v>
                </c:pt>
                <c:pt idx="175">
                  <c:v>18400</c:v>
                </c:pt>
                <c:pt idx="176">
                  <c:v>18500</c:v>
                </c:pt>
                <c:pt idx="177">
                  <c:v>18600</c:v>
                </c:pt>
                <c:pt idx="178">
                  <c:v>18700</c:v>
                </c:pt>
                <c:pt idx="179">
                  <c:v>18800</c:v>
                </c:pt>
                <c:pt idx="180">
                  <c:v>18900</c:v>
                </c:pt>
                <c:pt idx="181">
                  <c:v>19000</c:v>
                </c:pt>
                <c:pt idx="182">
                  <c:v>19100</c:v>
                </c:pt>
                <c:pt idx="183">
                  <c:v>19200</c:v>
                </c:pt>
                <c:pt idx="184">
                  <c:v>19300</c:v>
                </c:pt>
                <c:pt idx="185">
                  <c:v>19400</c:v>
                </c:pt>
                <c:pt idx="186">
                  <c:v>19500</c:v>
                </c:pt>
                <c:pt idx="187">
                  <c:v>19600</c:v>
                </c:pt>
                <c:pt idx="188">
                  <c:v>19700</c:v>
                </c:pt>
                <c:pt idx="189">
                  <c:v>19800</c:v>
                </c:pt>
                <c:pt idx="190">
                  <c:v>19900</c:v>
                </c:pt>
                <c:pt idx="191">
                  <c:v>20000</c:v>
                </c:pt>
                <c:pt idx="192">
                  <c:v>20100</c:v>
                </c:pt>
                <c:pt idx="193">
                  <c:v>20200</c:v>
                </c:pt>
                <c:pt idx="194">
                  <c:v>20300</c:v>
                </c:pt>
                <c:pt idx="195">
                  <c:v>20400</c:v>
                </c:pt>
                <c:pt idx="196">
                  <c:v>20500</c:v>
                </c:pt>
                <c:pt idx="197">
                  <c:v>20600</c:v>
                </c:pt>
                <c:pt idx="198">
                  <c:v>20700</c:v>
                </c:pt>
                <c:pt idx="199">
                  <c:v>20800</c:v>
                </c:pt>
                <c:pt idx="200">
                  <c:v>20900</c:v>
                </c:pt>
                <c:pt idx="201">
                  <c:v>21000</c:v>
                </c:pt>
                <c:pt idx="202">
                  <c:v>21100</c:v>
                </c:pt>
                <c:pt idx="203">
                  <c:v>21200</c:v>
                </c:pt>
                <c:pt idx="204">
                  <c:v>21300</c:v>
                </c:pt>
                <c:pt idx="205">
                  <c:v>21400</c:v>
                </c:pt>
                <c:pt idx="206">
                  <c:v>21500</c:v>
                </c:pt>
                <c:pt idx="207">
                  <c:v>21600</c:v>
                </c:pt>
                <c:pt idx="208">
                  <c:v>21700</c:v>
                </c:pt>
                <c:pt idx="209">
                  <c:v>21800</c:v>
                </c:pt>
                <c:pt idx="210">
                  <c:v>21900</c:v>
                </c:pt>
                <c:pt idx="211">
                  <c:v>22000</c:v>
                </c:pt>
                <c:pt idx="212">
                  <c:v>22100</c:v>
                </c:pt>
                <c:pt idx="213">
                  <c:v>22200</c:v>
                </c:pt>
                <c:pt idx="214">
                  <c:v>22300</c:v>
                </c:pt>
                <c:pt idx="215">
                  <c:v>22400</c:v>
                </c:pt>
                <c:pt idx="216">
                  <c:v>22500</c:v>
                </c:pt>
                <c:pt idx="217">
                  <c:v>22600</c:v>
                </c:pt>
                <c:pt idx="218">
                  <c:v>22700</c:v>
                </c:pt>
                <c:pt idx="219">
                  <c:v>22800</c:v>
                </c:pt>
                <c:pt idx="220">
                  <c:v>22900</c:v>
                </c:pt>
                <c:pt idx="221">
                  <c:v>23000</c:v>
                </c:pt>
                <c:pt idx="222">
                  <c:v>23100</c:v>
                </c:pt>
                <c:pt idx="223">
                  <c:v>23200</c:v>
                </c:pt>
                <c:pt idx="224">
                  <c:v>23300</c:v>
                </c:pt>
                <c:pt idx="225">
                  <c:v>23400</c:v>
                </c:pt>
                <c:pt idx="226">
                  <c:v>23500</c:v>
                </c:pt>
                <c:pt idx="227">
                  <c:v>23600</c:v>
                </c:pt>
                <c:pt idx="228">
                  <c:v>23700</c:v>
                </c:pt>
                <c:pt idx="229">
                  <c:v>23800</c:v>
                </c:pt>
                <c:pt idx="230">
                  <c:v>23900</c:v>
                </c:pt>
                <c:pt idx="231">
                  <c:v>24000</c:v>
                </c:pt>
                <c:pt idx="232">
                  <c:v>24100</c:v>
                </c:pt>
                <c:pt idx="233">
                  <c:v>24200</c:v>
                </c:pt>
                <c:pt idx="234">
                  <c:v>24300</c:v>
                </c:pt>
                <c:pt idx="235">
                  <c:v>24400</c:v>
                </c:pt>
                <c:pt idx="236">
                  <c:v>25300</c:v>
                </c:pt>
                <c:pt idx="237">
                  <c:v>25400</c:v>
                </c:pt>
                <c:pt idx="238">
                  <c:v>25500</c:v>
                </c:pt>
                <c:pt idx="239">
                  <c:v>25600</c:v>
                </c:pt>
                <c:pt idx="240">
                  <c:v>25700</c:v>
                </c:pt>
                <c:pt idx="241">
                  <c:v>25800</c:v>
                </c:pt>
                <c:pt idx="242">
                  <c:v>25900</c:v>
                </c:pt>
                <c:pt idx="243">
                  <c:v>26000</c:v>
                </c:pt>
                <c:pt idx="244">
                  <c:v>26100</c:v>
                </c:pt>
                <c:pt idx="245">
                  <c:v>26200</c:v>
                </c:pt>
                <c:pt idx="246">
                  <c:v>26300</c:v>
                </c:pt>
                <c:pt idx="247">
                  <c:v>26400</c:v>
                </c:pt>
                <c:pt idx="248">
                  <c:v>26500</c:v>
                </c:pt>
                <c:pt idx="249">
                  <c:v>26600</c:v>
                </c:pt>
                <c:pt idx="250">
                  <c:v>26700</c:v>
                </c:pt>
                <c:pt idx="251">
                  <c:v>26800</c:v>
                </c:pt>
                <c:pt idx="252">
                  <c:v>26900</c:v>
                </c:pt>
                <c:pt idx="253">
                  <c:v>27000</c:v>
                </c:pt>
                <c:pt idx="254">
                  <c:v>27100</c:v>
                </c:pt>
                <c:pt idx="255">
                  <c:v>27200</c:v>
                </c:pt>
                <c:pt idx="256">
                  <c:v>27300</c:v>
                </c:pt>
                <c:pt idx="257">
                  <c:v>27400</c:v>
                </c:pt>
                <c:pt idx="258">
                  <c:v>27500</c:v>
                </c:pt>
                <c:pt idx="259">
                  <c:v>27600</c:v>
                </c:pt>
                <c:pt idx="260">
                  <c:v>27700</c:v>
                </c:pt>
                <c:pt idx="261">
                  <c:v>27800</c:v>
                </c:pt>
                <c:pt idx="262">
                  <c:v>27900</c:v>
                </c:pt>
                <c:pt idx="263">
                  <c:v>28000</c:v>
                </c:pt>
                <c:pt idx="264">
                  <c:v>28100</c:v>
                </c:pt>
                <c:pt idx="265">
                  <c:v>28200</c:v>
                </c:pt>
                <c:pt idx="266">
                  <c:v>28300</c:v>
                </c:pt>
                <c:pt idx="267">
                  <c:v>28400</c:v>
                </c:pt>
                <c:pt idx="268">
                  <c:v>28500</c:v>
                </c:pt>
                <c:pt idx="269">
                  <c:v>28600</c:v>
                </c:pt>
                <c:pt idx="270">
                  <c:v>28700</c:v>
                </c:pt>
                <c:pt idx="271">
                  <c:v>28800</c:v>
                </c:pt>
                <c:pt idx="272">
                  <c:v>28900</c:v>
                </c:pt>
                <c:pt idx="273">
                  <c:v>29000</c:v>
                </c:pt>
                <c:pt idx="274">
                  <c:v>29100</c:v>
                </c:pt>
                <c:pt idx="275">
                  <c:v>29200</c:v>
                </c:pt>
                <c:pt idx="276">
                  <c:v>29300</c:v>
                </c:pt>
                <c:pt idx="277">
                  <c:v>29400</c:v>
                </c:pt>
                <c:pt idx="278">
                  <c:v>29500</c:v>
                </c:pt>
                <c:pt idx="279">
                  <c:v>29600</c:v>
                </c:pt>
                <c:pt idx="280">
                  <c:v>29700</c:v>
                </c:pt>
                <c:pt idx="281">
                  <c:v>29800</c:v>
                </c:pt>
                <c:pt idx="282">
                  <c:v>29900</c:v>
                </c:pt>
                <c:pt idx="283">
                  <c:v>30000</c:v>
                </c:pt>
                <c:pt idx="284">
                  <c:v>30100</c:v>
                </c:pt>
                <c:pt idx="285">
                  <c:v>30200</c:v>
                </c:pt>
                <c:pt idx="286">
                  <c:v>30300</c:v>
                </c:pt>
                <c:pt idx="287">
                  <c:v>30400</c:v>
                </c:pt>
                <c:pt idx="288">
                  <c:v>30500</c:v>
                </c:pt>
                <c:pt idx="289">
                  <c:v>30600</c:v>
                </c:pt>
                <c:pt idx="290">
                  <c:v>30700</c:v>
                </c:pt>
                <c:pt idx="291">
                  <c:v>30800</c:v>
                </c:pt>
                <c:pt idx="292">
                  <c:v>30900</c:v>
                </c:pt>
                <c:pt idx="293">
                  <c:v>31000</c:v>
                </c:pt>
                <c:pt idx="294">
                  <c:v>31100</c:v>
                </c:pt>
                <c:pt idx="295">
                  <c:v>31200</c:v>
                </c:pt>
                <c:pt idx="296">
                  <c:v>31300</c:v>
                </c:pt>
                <c:pt idx="297">
                  <c:v>31400</c:v>
                </c:pt>
                <c:pt idx="298">
                  <c:v>31500</c:v>
                </c:pt>
                <c:pt idx="299">
                  <c:v>31600</c:v>
                </c:pt>
                <c:pt idx="300">
                  <c:v>31700</c:v>
                </c:pt>
                <c:pt idx="301">
                  <c:v>31800</c:v>
                </c:pt>
                <c:pt idx="302">
                  <c:v>31900</c:v>
                </c:pt>
                <c:pt idx="303">
                  <c:v>32000</c:v>
                </c:pt>
                <c:pt idx="304">
                  <c:v>32100</c:v>
                </c:pt>
                <c:pt idx="305">
                  <c:v>32200</c:v>
                </c:pt>
                <c:pt idx="306">
                  <c:v>32300</c:v>
                </c:pt>
                <c:pt idx="307">
                  <c:v>32400</c:v>
                </c:pt>
                <c:pt idx="308">
                  <c:v>32500</c:v>
                </c:pt>
                <c:pt idx="309">
                  <c:v>32600</c:v>
                </c:pt>
                <c:pt idx="310">
                  <c:v>32700</c:v>
                </c:pt>
                <c:pt idx="311">
                  <c:v>32800</c:v>
                </c:pt>
                <c:pt idx="312">
                  <c:v>32900</c:v>
                </c:pt>
                <c:pt idx="313">
                  <c:v>33000</c:v>
                </c:pt>
                <c:pt idx="314">
                  <c:v>33100</c:v>
                </c:pt>
                <c:pt idx="315">
                  <c:v>33200</c:v>
                </c:pt>
                <c:pt idx="316">
                  <c:v>33300</c:v>
                </c:pt>
                <c:pt idx="317">
                  <c:v>33400</c:v>
                </c:pt>
                <c:pt idx="318">
                  <c:v>33500</c:v>
                </c:pt>
                <c:pt idx="319">
                  <c:v>33600</c:v>
                </c:pt>
                <c:pt idx="320">
                  <c:v>33700</c:v>
                </c:pt>
                <c:pt idx="321">
                  <c:v>33800</c:v>
                </c:pt>
                <c:pt idx="322">
                  <c:v>33900</c:v>
                </c:pt>
                <c:pt idx="323">
                  <c:v>34000</c:v>
                </c:pt>
                <c:pt idx="324">
                  <c:v>34100</c:v>
                </c:pt>
                <c:pt idx="325">
                  <c:v>34200</c:v>
                </c:pt>
                <c:pt idx="326">
                  <c:v>34300</c:v>
                </c:pt>
                <c:pt idx="327">
                  <c:v>34400</c:v>
                </c:pt>
                <c:pt idx="328">
                  <c:v>34500</c:v>
                </c:pt>
                <c:pt idx="329">
                  <c:v>34600</c:v>
                </c:pt>
                <c:pt idx="330">
                  <c:v>34700</c:v>
                </c:pt>
                <c:pt idx="331">
                  <c:v>34800</c:v>
                </c:pt>
                <c:pt idx="332">
                  <c:v>34900</c:v>
                </c:pt>
                <c:pt idx="333">
                  <c:v>35000</c:v>
                </c:pt>
                <c:pt idx="334">
                  <c:v>35100</c:v>
                </c:pt>
                <c:pt idx="335">
                  <c:v>35200</c:v>
                </c:pt>
                <c:pt idx="336">
                  <c:v>35300</c:v>
                </c:pt>
                <c:pt idx="337">
                  <c:v>35400</c:v>
                </c:pt>
                <c:pt idx="338">
                  <c:v>35500</c:v>
                </c:pt>
                <c:pt idx="339">
                  <c:v>35600</c:v>
                </c:pt>
                <c:pt idx="340">
                  <c:v>35700</c:v>
                </c:pt>
                <c:pt idx="341">
                  <c:v>35800</c:v>
                </c:pt>
                <c:pt idx="342">
                  <c:v>35900</c:v>
                </c:pt>
                <c:pt idx="343">
                  <c:v>36000</c:v>
                </c:pt>
                <c:pt idx="344">
                  <c:v>36100</c:v>
                </c:pt>
                <c:pt idx="345">
                  <c:v>36200</c:v>
                </c:pt>
                <c:pt idx="346">
                  <c:v>36300</c:v>
                </c:pt>
                <c:pt idx="347">
                  <c:v>36400</c:v>
                </c:pt>
                <c:pt idx="348">
                  <c:v>36500</c:v>
                </c:pt>
                <c:pt idx="349">
                  <c:v>36600</c:v>
                </c:pt>
                <c:pt idx="350">
                  <c:v>36700</c:v>
                </c:pt>
                <c:pt idx="351">
                  <c:v>36800</c:v>
                </c:pt>
                <c:pt idx="352">
                  <c:v>36900</c:v>
                </c:pt>
                <c:pt idx="353">
                  <c:v>37000</c:v>
                </c:pt>
                <c:pt idx="354">
                  <c:v>37100</c:v>
                </c:pt>
                <c:pt idx="355">
                  <c:v>37200</c:v>
                </c:pt>
                <c:pt idx="356">
                  <c:v>37300</c:v>
                </c:pt>
                <c:pt idx="357">
                  <c:v>37400</c:v>
                </c:pt>
                <c:pt idx="358">
                  <c:v>37500</c:v>
                </c:pt>
                <c:pt idx="359">
                  <c:v>37600</c:v>
                </c:pt>
                <c:pt idx="360">
                  <c:v>37700</c:v>
                </c:pt>
                <c:pt idx="361">
                  <c:v>37800</c:v>
                </c:pt>
                <c:pt idx="362">
                  <c:v>37900</c:v>
                </c:pt>
                <c:pt idx="363">
                  <c:v>38000</c:v>
                </c:pt>
                <c:pt idx="364">
                  <c:v>38100</c:v>
                </c:pt>
                <c:pt idx="365">
                  <c:v>38200</c:v>
                </c:pt>
                <c:pt idx="366">
                  <c:v>38300</c:v>
                </c:pt>
                <c:pt idx="367">
                  <c:v>38400</c:v>
                </c:pt>
                <c:pt idx="368">
                  <c:v>38500</c:v>
                </c:pt>
                <c:pt idx="369">
                  <c:v>38600</c:v>
                </c:pt>
                <c:pt idx="370">
                  <c:v>38700</c:v>
                </c:pt>
                <c:pt idx="371">
                  <c:v>38800</c:v>
                </c:pt>
                <c:pt idx="372">
                  <c:v>38900</c:v>
                </c:pt>
                <c:pt idx="373">
                  <c:v>39000</c:v>
                </c:pt>
                <c:pt idx="374">
                  <c:v>39100</c:v>
                </c:pt>
                <c:pt idx="375">
                  <c:v>39200</c:v>
                </c:pt>
              </c:numCache>
            </c:numRef>
          </c:xVal>
          <c:yVal>
            <c:numRef>
              <c:f>M_Table!$I$2:$I$377</c:f>
              <c:numCache>
                <c:formatCode>General</c:formatCode>
                <c:ptCount val="376"/>
                <c:pt idx="0">
                  <c:v>143.72</c:v>
                </c:pt>
                <c:pt idx="1">
                  <c:v>139.34</c:v>
                </c:pt>
                <c:pt idx="2">
                  <c:v>139.51</c:v>
                </c:pt>
                <c:pt idx="3">
                  <c:v>141.69999999999999</c:v>
                </c:pt>
                <c:pt idx="4">
                  <c:v>135.13999999999999</c:v>
                </c:pt>
                <c:pt idx="5">
                  <c:v>138.52000000000001</c:v>
                </c:pt>
                <c:pt idx="6">
                  <c:v>135.71</c:v>
                </c:pt>
                <c:pt idx="7">
                  <c:v>135.27000000000001</c:v>
                </c:pt>
                <c:pt idx="8">
                  <c:v>134.62</c:v>
                </c:pt>
                <c:pt idx="9">
                  <c:v>133.69</c:v>
                </c:pt>
                <c:pt idx="10">
                  <c:v>136.15</c:v>
                </c:pt>
                <c:pt idx="11">
                  <c:v>137.16999999999999</c:v>
                </c:pt>
                <c:pt idx="12">
                  <c:v>138.59</c:v>
                </c:pt>
                <c:pt idx="13">
                  <c:v>138.69</c:v>
                </c:pt>
                <c:pt idx="14">
                  <c:v>135.65</c:v>
                </c:pt>
                <c:pt idx="15">
                  <c:v>137.24</c:v>
                </c:pt>
                <c:pt idx="16">
                  <c:v>133.38</c:v>
                </c:pt>
                <c:pt idx="17">
                  <c:v>131.26</c:v>
                </c:pt>
                <c:pt idx="18">
                  <c:v>130.9</c:v>
                </c:pt>
                <c:pt idx="19">
                  <c:v>129.99</c:v>
                </c:pt>
                <c:pt idx="20">
                  <c:v>131.44999999999999</c:v>
                </c:pt>
                <c:pt idx="21">
                  <c:v>128.77000000000001</c:v>
                </c:pt>
                <c:pt idx="22">
                  <c:v>128.12</c:v>
                </c:pt>
                <c:pt idx="23">
                  <c:v>126.46</c:v>
                </c:pt>
                <c:pt idx="24">
                  <c:v>125.52</c:v>
                </c:pt>
                <c:pt idx="25">
                  <c:v>126.29</c:v>
                </c:pt>
                <c:pt idx="26">
                  <c:v>126.19</c:v>
                </c:pt>
                <c:pt idx="27">
                  <c:v>125.34</c:v>
                </c:pt>
                <c:pt idx="28">
                  <c:v>127.47</c:v>
                </c:pt>
                <c:pt idx="29">
                  <c:v>127.63</c:v>
                </c:pt>
                <c:pt idx="30">
                  <c:v>127.84</c:v>
                </c:pt>
                <c:pt idx="31">
                  <c:v>128.96</c:v>
                </c:pt>
                <c:pt idx="32">
                  <c:v>129.52000000000001</c:v>
                </c:pt>
                <c:pt idx="33">
                  <c:v>128.09</c:v>
                </c:pt>
                <c:pt idx="34">
                  <c:v>123.81</c:v>
                </c:pt>
                <c:pt idx="35">
                  <c:v>126.94</c:v>
                </c:pt>
                <c:pt idx="36">
                  <c:v>123.47</c:v>
                </c:pt>
                <c:pt idx="37">
                  <c:v>127.09</c:v>
                </c:pt>
                <c:pt idx="38">
                  <c:v>125.6</c:v>
                </c:pt>
                <c:pt idx="39">
                  <c:v>127.39</c:v>
                </c:pt>
                <c:pt idx="40">
                  <c:v>128.30000000000001</c:v>
                </c:pt>
                <c:pt idx="41">
                  <c:v>125.41</c:v>
                </c:pt>
                <c:pt idx="42">
                  <c:v>123.75</c:v>
                </c:pt>
                <c:pt idx="43">
                  <c:v>125.39</c:v>
                </c:pt>
                <c:pt idx="44">
                  <c:v>124.62</c:v>
                </c:pt>
                <c:pt idx="45">
                  <c:v>124.42</c:v>
                </c:pt>
                <c:pt idx="46">
                  <c:v>127.61</c:v>
                </c:pt>
                <c:pt idx="47">
                  <c:v>128.16</c:v>
                </c:pt>
                <c:pt idx="48">
                  <c:v>129.08000000000001</c:v>
                </c:pt>
                <c:pt idx="49">
                  <c:v>126.34</c:v>
                </c:pt>
                <c:pt idx="50">
                  <c:v>126.06</c:v>
                </c:pt>
                <c:pt idx="51">
                  <c:v>126.33</c:v>
                </c:pt>
                <c:pt idx="52">
                  <c:v>125.82</c:v>
                </c:pt>
                <c:pt idx="53">
                  <c:v>123.96</c:v>
                </c:pt>
                <c:pt idx="54">
                  <c:v>125.07</c:v>
                </c:pt>
                <c:pt idx="55">
                  <c:v>127.36</c:v>
                </c:pt>
                <c:pt idx="56">
                  <c:v>123.21</c:v>
                </c:pt>
                <c:pt idx="57">
                  <c:v>124.19</c:v>
                </c:pt>
                <c:pt idx="58">
                  <c:v>125.78</c:v>
                </c:pt>
                <c:pt idx="59">
                  <c:v>122.4</c:v>
                </c:pt>
                <c:pt idx="60">
                  <c:v>124.89</c:v>
                </c:pt>
                <c:pt idx="61">
                  <c:v>120.9</c:v>
                </c:pt>
                <c:pt idx="62">
                  <c:v>123.44</c:v>
                </c:pt>
                <c:pt idx="63">
                  <c:v>121.37</c:v>
                </c:pt>
                <c:pt idx="64">
                  <c:v>124.26</c:v>
                </c:pt>
                <c:pt idx="65">
                  <c:v>123.89</c:v>
                </c:pt>
                <c:pt idx="66">
                  <c:v>125.23</c:v>
                </c:pt>
                <c:pt idx="67">
                  <c:v>125.48</c:v>
                </c:pt>
                <c:pt idx="68">
                  <c:v>123.17</c:v>
                </c:pt>
                <c:pt idx="69">
                  <c:v>124.18</c:v>
                </c:pt>
                <c:pt idx="70">
                  <c:v>121.35</c:v>
                </c:pt>
                <c:pt idx="71">
                  <c:v>121.96</c:v>
                </c:pt>
                <c:pt idx="72">
                  <c:v>121.45</c:v>
                </c:pt>
                <c:pt idx="73">
                  <c:v>120.42</c:v>
                </c:pt>
                <c:pt idx="74">
                  <c:v>122.58</c:v>
                </c:pt>
                <c:pt idx="75">
                  <c:v>123.56</c:v>
                </c:pt>
                <c:pt idx="76">
                  <c:v>120.59</c:v>
                </c:pt>
                <c:pt idx="77">
                  <c:v>123.06</c:v>
                </c:pt>
                <c:pt idx="78">
                  <c:v>122.2</c:v>
                </c:pt>
                <c:pt idx="79">
                  <c:v>119.84</c:v>
                </c:pt>
                <c:pt idx="80">
                  <c:v>122.98</c:v>
                </c:pt>
                <c:pt idx="81">
                  <c:v>124.22</c:v>
                </c:pt>
                <c:pt idx="82">
                  <c:v>123.64</c:v>
                </c:pt>
                <c:pt idx="83">
                  <c:v>123.95</c:v>
                </c:pt>
                <c:pt idx="84">
                  <c:v>124.79</c:v>
                </c:pt>
                <c:pt idx="85">
                  <c:v>123.54</c:v>
                </c:pt>
                <c:pt idx="86">
                  <c:v>123.2</c:v>
                </c:pt>
                <c:pt idx="87">
                  <c:v>122.58</c:v>
                </c:pt>
                <c:pt idx="88">
                  <c:v>123.72</c:v>
                </c:pt>
                <c:pt idx="89">
                  <c:v>122.46</c:v>
                </c:pt>
                <c:pt idx="90">
                  <c:v>123.39</c:v>
                </c:pt>
                <c:pt idx="91">
                  <c:v>124.91</c:v>
                </c:pt>
                <c:pt idx="92">
                  <c:v>128.15</c:v>
                </c:pt>
                <c:pt idx="93">
                  <c:v>127.48</c:v>
                </c:pt>
                <c:pt idx="94">
                  <c:v>132.24</c:v>
                </c:pt>
                <c:pt idx="95">
                  <c:v>128.63</c:v>
                </c:pt>
                <c:pt idx="96">
                  <c:v>122.4</c:v>
                </c:pt>
                <c:pt idx="97">
                  <c:v>131.38999999999999</c:v>
                </c:pt>
                <c:pt idx="98">
                  <c:v>128.88</c:v>
                </c:pt>
                <c:pt idx="99">
                  <c:v>132.57</c:v>
                </c:pt>
                <c:pt idx="100">
                  <c:v>132.09</c:v>
                </c:pt>
                <c:pt idx="101">
                  <c:v>130.66999999999999</c:v>
                </c:pt>
                <c:pt idx="102">
                  <c:v>131.54</c:v>
                </c:pt>
                <c:pt idx="103">
                  <c:v>131.33000000000001</c:v>
                </c:pt>
                <c:pt idx="104">
                  <c:v>131.22999999999999</c:v>
                </c:pt>
                <c:pt idx="105">
                  <c:v>129.99</c:v>
                </c:pt>
                <c:pt idx="106">
                  <c:v>128.66999999999999</c:v>
                </c:pt>
                <c:pt idx="107">
                  <c:v>127.93</c:v>
                </c:pt>
                <c:pt idx="108">
                  <c:v>127.4</c:v>
                </c:pt>
                <c:pt idx="109">
                  <c:v>127.78</c:v>
                </c:pt>
                <c:pt idx="110">
                  <c:v>128.41999999999999</c:v>
                </c:pt>
                <c:pt idx="111">
                  <c:v>124.76</c:v>
                </c:pt>
                <c:pt idx="112">
                  <c:v>127.31</c:v>
                </c:pt>
                <c:pt idx="113">
                  <c:v>128.22999999999999</c:v>
                </c:pt>
                <c:pt idx="114">
                  <c:v>125.63</c:v>
                </c:pt>
                <c:pt idx="115">
                  <c:v>127.12</c:v>
                </c:pt>
                <c:pt idx="116">
                  <c:v>126.21</c:v>
                </c:pt>
                <c:pt idx="117">
                  <c:v>127.32</c:v>
                </c:pt>
                <c:pt idx="118">
                  <c:v>129.29</c:v>
                </c:pt>
                <c:pt idx="119">
                  <c:v>124.55</c:v>
                </c:pt>
                <c:pt idx="120">
                  <c:v>122.12</c:v>
                </c:pt>
                <c:pt idx="121">
                  <c:v>123.17</c:v>
                </c:pt>
                <c:pt idx="122">
                  <c:v>125.95</c:v>
                </c:pt>
                <c:pt idx="123">
                  <c:v>125.32</c:v>
                </c:pt>
                <c:pt idx="124">
                  <c:v>126.8</c:v>
                </c:pt>
                <c:pt idx="125">
                  <c:v>127.67</c:v>
                </c:pt>
                <c:pt idx="126">
                  <c:v>130.34</c:v>
                </c:pt>
                <c:pt idx="127">
                  <c:v>127.23</c:v>
                </c:pt>
                <c:pt idx="128">
                  <c:v>128.61000000000001</c:v>
                </c:pt>
                <c:pt idx="129">
                  <c:v>127.13</c:v>
                </c:pt>
                <c:pt idx="130">
                  <c:v>127.94</c:v>
                </c:pt>
                <c:pt idx="131">
                  <c:v>128.78</c:v>
                </c:pt>
                <c:pt idx="132">
                  <c:v>127.87</c:v>
                </c:pt>
                <c:pt idx="133">
                  <c:v>125.74</c:v>
                </c:pt>
                <c:pt idx="134">
                  <c:v>121.54</c:v>
                </c:pt>
                <c:pt idx="135">
                  <c:v>128.82</c:v>
                </c:pt>
                <c:pt idx="136">
                  <c:v>126.35</c:v>
                </c:pt>
                <c:pt idx="137">
                  <c:v>122.05</c:v>
                </c:pt>
                <c:pt idx="138">
                  <c:v>120.74</c:v>
                </c:pt>
                <c:pt idx="139">
                  <c:v>122.01</c:v>
                </c:pt>
                <c:pt idx="140">
                  <c:v>123.73</c:v>
                </c:pt>
                <c:pt idx="141">
                  <c:v>125.55</c:v>
                </c:pt>
                <c:pt idx="142">
                  <c:v>126.05</c:v>
                </c:pt>
                <c:pt idx="143">
                  <c:v>125.75</c:v>
                </c:pt>
                <c:pt idx="144">
                  <c:v>129.97</c:v>
                </c:pt>
                <c:pt idx="145">
                  <c:v>130.18</c:v>
                </c:pt>
                <c:pt idx="146">
                  <c:v>130.29</c:v>
                </c:pt>
                <c:pt idx="147">
                  <c:v>131.12</c:v>
                </c:pt>
                <c:pt idx="148">
                  <c:v>128.19999999999999</c:v>
                </c:pt>
                <c:pt idx="149">
                  <c:v>125.13</c:v>
                </c:pt>
                <c:pt idx="150">
                  <c:v>127.83</c:v>
                </c:pt>
                <c:pt idx="151">
                  <c:v>129.69</c:v>
                </c:pt>
                <c:pt idx="152">
                  <c:v>131.04</c:v>
                </c:pt>
                <c:pt idx="153">
                  <c:v>128.54</c:v>
                </c:pt>
                <c:pt idx="154">
                  <c:v>125.74</c:v>
                </c:pt>
                <c:pt idx="155">
                  <c:v>124.21</c:v>
                </c:pt>
                <c:pt idx="156">
                  <c:v>122.82</c:v>
                </c:pt>
                <c:pt idx="157">
                  <c:v>125.62</c:v>
                </c:pt>
                <c:pt idx="158">
                  <c:v>125.65</c:v>
                </c:pt>
                <c:pt idx="159">
                  <c:v>129.13999999999999</c:v>
                </c:pt>
                <c:pt idx="160">
                  <c:v>128.22</c:v>
                </c:pt>
                <c:pt idx="161">
                  <c:v>126.85</c:v>
                </c:pt>
                <c:pt idx="162">
                  <c:v>130.69999999999999</c:v>
                </c:pt>
                <c:pt idx="163">
                  <c:v>128.99</c:v>
                </c:pt>
                <c:pt idx="164">
                  <c:v>131.24</c:v>
                </c:pt>
                <c:pt idx="165">
                  <c:v>126.04</c:v>
                </c:pt>
                <c:pt idx="166">
                  <c:v>127.09</c:v>
                </c:pt>
                <c:pt idx="167">
                  <c:v>130.33000000000001</c:v>
                </c:pt>
                <c:pt idx="168">
                  <c:v>128.35</c:v>
                </c:pt>
                <c:pt idx="169">
                  <c:v>128.55000000000001</c:v>
                </c:pt>
                <c:pt idx="170">
                  <c:v>130.99</c:v>
                </c:pt>
                <c:pt idx="171">
                  <c:v>127.21</c:v>
                </c:pt>
                <c:pt idx="172">
                  <c:v>127.73</c:v>
                </c:pt>
                <c:pt idx="173">
                  <c:v>129.46</c:v>
                </c:pt>
                <c:pt idx="174">
                  <c:v>129.72999999999999</c:v>
                </c:pt>
                <c:pt idx="175">
                  <c:v>130.38</c:v>
                </c:pt>
                <c:pt idx="176">
                  <c:v>130.22</c:v>
                </c:pt>
                <c:pt idx="177">
                  <c:v>127.21</c:v>
                </c:pt>
                <c:pt idx="178">
                  <c:v>124.84</c:v>
                </c:pt>
                <c:pt idx="179">
                  <c:v>126.47</c:v>
                </c:pt>
                <c:pt idx="180">
                  <c:v>127.04</c:v>
                </c:pt>
                <c:pt idx="181">
                  <c:v>124.43</c:v>
                </c:pt>
                <c:pt idx="182">
                  <c:v>126.77</c:v>
                </c:pt>
                <c:pt idx="183">
                  <c:v>126.53</c:v>
                </c:pt>
                <c:pt idx="184">
                  <c:v>126.46</c:v>
                </c:pt>
                <c:pt idx="185">
                  <c:v>126.67</c:v>
                </c:pt>
                <c:pt idx="186">
                  <c:v>125.02</c:v>
                </c:pt>
                <c:pt idx="187">
                  <c:v>127.5</c:v>
                </c:pt>
                <c:pt idx="188">
                  <c:v>125.48</c:v>
                </c:pt>
                <c:pt idx="189">
                  <c:v>128.78</c:v>
                </c:pt>
                <c:pt idx="190">
                  <c:v>126.97</c:v>
                </c:pt>
                <c:pt idx="191">
                  <c:v>125.43</c:v>
                </c:pt>
                <c:pt idx="192">
                  <c:v>128.13</c:v>
                </c:pt>
                <c:pt idx="193">
                  <c:v>128.36000000000001</c:v>
                </c:pt>
                <c:pt idx="194">
                  <c:v>130.13</c:v>
                </c:pt>
                <c:pt idx="195">
                  <c:v>130.19999999999999</c:v>
                </c:pt>
                <c:pt idx="196">
                  <c:v>126.69</c:v>
                </c:pt>
                <c:pt idx="197">
                  <c:v>126.94</c:v>
                </c:pt>
                <c:pt idx="198">
                  <c:v>126.43</c:v>
                </c:pt>
                <c:pt idx="199">
                  <c:v>126.46</c:v>
                </c:pt>
                <c:pt idx="200">
                  <c:v>127.22</c:v>
                </c:pt>
                <c:pt idx="201">
                  <c:v>123.4</c:v>
                </c:pt>
                <c:pt idx="202">
                  <c:v>125.56</c:v>
                </c:pt>
                <c:pt idx="203">
                  <c:v>126.04</c:v>
                </c:pt>
                <c:pt idx="204">
                  <c:v>124.12</c:v>
                </c:pt>
                <c:pt idx="205">
                  <c:v>125.22</c:v>
                </c:pt>
                <c:pt idx="206">
                  <c:v>123.31</c:v>
                </c:pt>
                <c:pt idx="207">
                  <c:v>123.83</c:v>
                </c:pt>
                <c:pt idx="208">
                  <c:v>125.03</c:v>
                </c:pt>
                <c:pt idx="209">
                  <c:v>126.13</c:v>
                </c:pt>
                <c:pt idx="210">
                  <c:v>127.34</c:v>
                </c:pt>
                <c:pt idx="211">
                  <c:v>128.72</c:v>
                </c:pt>
                <c:pt idx="212">
                  <c:v>126.72</c:v>
                </c:pt>
                <c:pt idx="213">
                  <c:v>127.95</c:v>
                </c:pt>
                <c:pt idx="214">
                  <c:v>127.98</c:v>
                </c:pt>
                <c:pt idx="215">
                  <c:v>128.77000000000001</c:v>
                </c:pt>
                <c:pt idx="216">
                  <c:v>130.16999999999999</c:v>
                </c:pt>
                <c:pt idx="217">
                  <c:v>126.94</c:v>
                </c:pt>
                <c:pt idx="218">
                  <c:v>125.05</c:v>
                </c:pt>
                <c:pt idx="219">
                  <c:v>126.71</c:v>
                </c:pt>
                <c:pt idx="220">
                  <c:v>128.15</c:v>
                </c:pt>
                <c:pt idx="221">
                  <c:v>125.46</c:v>
                </c:pt>
                <c:pt idx="222">
                  <c:v>128.88999999999999</c:v>
                </c:pt>
                <c:pt idx="223">
                  <c:v>131.38999999999999</c:v>
                </c:pt>
                <c:pt idx="224">
                  <c:v>129.33000000000001</c:v>
                </c:pt>
                <c:pt idx="225">
                  <c:v>132.34</c:v>
                </c:pt>
                <c:pt idx="226">
                  <c:v>123.42</c:v>
                </c:pt>
                <c:pt idx="227">
                  <c:v>123.2</c:v>
                </c:pt>
                <c:pt idx="228">
                  <c:v>126.35</c:v>
                </c:pt>
                <c:pt idx="229">
                  <c:v>123.41</c:v>
                </c:pt>
                <c:pt idx="230">
                  <c:v>122.92</c:v>
                </c:pt>
                <c:pt idx="231">
                  <c:v>127.93</c:v>
                </c:pt>
                <c:pt idx="232">
                  <c:v>125.47</c:v>
                </c:pt>
                <c:pt idx="233">
                  <c:v>124.62</c:v>
                </c:pt>
                <c:pt idx="234">
                  <c:v>124.72</c:v>
                </c:pt>
                <c:pt idx="235">
                  <c:v>126.05</c:v>
                </c:pt>
                <c:pt idx="236">
                  <c:v>135.83000000000001</c:v>
                </c:pt>
                <c:pt idx="237">
                  <c:v>137.27000000000001</c:v>
                </c:pt>
                <c:pt idx="238">
                  <c:v>138.43</c:v>
                </c:pt>
                <c:pt idx="239">
                  <c:v>139.51</c:v>
                </c:pt>
                <c:pt idx="240">
                  <c:v>135.99</c:v>
                </c:pt>
                <c:pt idx="241">
                  <c:v>134.82</c:v>
                </c:pt>
                <c:pt idx="242">
                  <c:v>136.47999999999999</c:v>
                </c:pt>
                <c:pt idx="243">
                  <c:v>134.08000000000001</c:v>
                </c:pt>
                <c:pt idx="244">
                  <c:v>136.47999999999999</c:v>
                </c:pt>
                <c:pt idx="245">
                  <c:v>133.66999999999999</c:v>
                </c:pt>
                <c:pt idx="246">
                  <c:v>128.91</c:v>
                </c:pt>
                <c:pt idx="247">
                  <c:v>133.96</c:v>
                </c:pt>
                <c:pt idx="248">
                  <c:v>133.59</c:v>
                </c:pt>
                <c:pt idx="249">
                  <c:v>133.41999999999999</c:v>
                </c:pt>
                <c:pt idx="250">
                  <c:v>134.31</c:v>
                </c:pt>
                <c:pt idx="251">
                  <c:v>131.4</c:v>
                </c:pt>
                <c:pt idx="252">
                  <c:v>133.19999999999999</c:v>
                </c:pt>
                <c:pt idx="253">
                  <c:v>130.68</c:v>
                </c:pt>
                <c:pt idx="254">
                  <c:v>131.13999999999999</c:v>
                </c:pt>
                <c:pt idx="255">
                  <c:v>133.59</c:v>
                </c:pt>
                <c:pt idx="256">
                  <c:v>131.13999999999999</c:v>
                </c:pt>
                <c:pt idx="257">
                  <c:v>133.41999999999999</c:v>
                </c:pt>
                <c:pt idx="258">
                  <c:v>132.9</c:v>
                </c:pt>
                <c:pt idx="259">
                  <c:v>129.16</c:v>
                </c:pt>
                <c:pt idx="260">
                  <c:v>130.34</c:v>
                </c:pt>
                <c:pt idx="261">
                  <c:v>129.26</c:v>
                </c:pt>
                <c:pt idx="262">
                  <c:v>131.63999999999999</c:v>
                </c:pt>
                <c:pt idx="263">
                  <c:v>130.01</c:v>
                </c:pt>
                <c:pt idx="264">
                  <c:v>130.35</c:v>
                </c:pt>
                <c:pt idx="265">
                  <c:v>131.38999999999999</c:v>
                </c:pt>
                <c:pt idx="266">
                  <c:v>128.16999999999999</c:v>
                </c:pt>
                <c:pt idx="267">
                  <c:v>129.72999999999999</c:v>
                </c:pt>
                <c:pt idx="268">
                  <c:v>132.13</c:v>
                </c:pt>
                <c:pt idx="269">
                  <c:v>132.13999999999999</c:v>
                </c:pt>
                <c:pt idx="270">
                  <c:v>131.84</c:v>
                </c:pt>
                <c:pt idx="271">
                  <c:v>131.53</c:v>
                </c:pt>
                <c:pt idx="272">
                  <c:v>131.96</c:v>
                </c:pt>
                <c:pt idx="273">
                  <c:v>127.47</c:v>
                </c:pt>
                <c:pt idx="274">
                  <c:v>129.38</c:v>
                </c:pt>
                <c:pt idx="275">
                  <c:v>130.27000000000001</c:v>
                </c:pt>
                <c:pt idx="276">
                  <c:v>131.36000000000001</c:v>
                </c:pt>
                <c:pt idx="277">
                  <c:v>127.33</c:v>
                </c:pt>
                <c:pt idx="278">
                  <c:v>129</c:v>
                </c:pt>
                <c:pt idx="279">
                  <c:v>124.62</c:v>
                </c:pt>
                <c:pt idx="280">
                  <c:v>123.87</c:v>
                </c:pt>
                <c:pt idx="281">
                  <c:v>128.16</c:v>
                </c:pt>
                <c:pt idx="282">
                  <c:v>130.27000000000001</c:v>
                </c:pt>
                <c:pt idx="283">
                  <c:v>130.31</c:v>
                </c:pt>
                <c:pt idx="284">
                  <c:v>128.15</c:v>
                </c:pt>
                <c:pt idx="285">
                  <c:v>125.01</c:v>
                </c:pt>
                <c:pt idx="286">
                  <c:v>126.44</c:v>
                </c:pt>
                <c:pt idx="287">
                  <c:v>126.24</c:v>
                </c:pt>
                <c:pt idx="288">
                  <c:v>126.07</c:v>
                </c:pt>
                <c:pt idx="289">
                  <c:v>124.73</c:v>
                </c:pt>
                <c:pt idx="290">
                  <c:v>126.58</c:v>
                </c:pt>
                <c:pt idx="291">
                  <c:v>126.75</c:v>
                </c:pt>
                <c:pt idx="292">
                  <c:v>124.32</c:v>
                </c:pt>
                <c:pt idx="293">
                  <c:v>125.37</c:v>
                </c:pt>
                <c:pt idx="294">
                  <c:v>125.13</c:v>
                </c:pt>
                <c:pt idx="295">
                  <c:v>127.08</c:v>
                </c:pt>
                <c:pt idx="296">
                  <c:v>123.93</c:v>
                </c:pt>
                <c:pt idx="297">
                  <c:v>123.94</c:v>
                </c:pt>
                <c:pt idx="298">
                  <c:v>123.86</c:v>
                </c:pt>
                <c:pt idx="299">
                  <c:v>122.84</c:v>
                </c:pt>
                <c:pt idx="300">
                  <c:v>118.85</c:v>
                </c:pt>
                <c:pt idx="301">
                  <c:v>121.78</c:v>
                </c:pt>
                <c:pt idx="302">
                  <c:v>123.82</c:v>
                </c:pt>
                <c:pt idx="303">
                  <c:v>125.14</c:v>
                </c:pt>
                <c:pt idx="304">
                  <c:v>127.69</c:v>
                </c:pt>
                <c:pt idx="305">
                  <c:v>127.95</c:v>
                </c:pt>
                <c:pt idx="306">
                  <c:v>125.35</c:v>
                </c:pt>
                <c:pt idx="307">
                  <c:v>126.1</c:v>
                </c:pt>
                <c:pt idx="308">
                  <c:v>127.46</c:v>
                </c:pt>
                <c:pt idx="309">
                  <c:v>127.65</c:v>
                </c:pt>
                <c:pt idx="310">
                  <c:v>127.65</c:v>
                </c:pt>
                <c:pt idx="311">
                  <c:v>126.09</c:v>
                </c:pt>
                <c:pt idx="312">
                  <c:v>126.84</c:v>
                </c:pt>
                <c:pt idx="313">
                  <c:v>129.58000000000001</c:v>
                </c:pt>
                <c:pt idx="314">
                  <c:v>130.5</c:v>
                </c:pt>
                <c:pt idx="315">
                  <c:v>129.38</c:v>
                </c:pt>
                <c:pt idx="316">
                  <c:v>133.88999999999999</c:v>
                </c:pt>
                <c:pt idx="317">
                  <c:v>129.88</c:v>
                </c:pt>
                <c:pt idx="318">
                  <c:v>128.93</c:v>
                </c:pt>
                <c:pt idx="319">
                  <c:v>126.26</c:v>
                </c:pt>
                <c:pt idx="320">
                  <c:v>128.24</c:v>
                </c:pt>
                <c:pt idx="321">
                  <c:v>127.09</c:v>
                </c:pt>
                <c:pt idx="322">
                  <c:v>130.07</c:v>
                </c:pt>
                <c:pt idx="323">
                  <c:v>129.35</c:v>
                </c:pt>
                <c:pt idx="324">
                  <c:v>126.96</c:v>
                </c:pt>
                <c:pt idx="325">
                  <c:v>125.89</c:v>
                </c:pt>
                <c:pt idx="326">
                  <c:v>127.96</c:v>
                </c:pt>
                <c:pt idx="327">
                  <c:v>127.89</c:v>
                </c:pt>
                <c:pt idx="328">
                  <c:v>125.04</c:v>
                </c:pt>
                <c:pt idx="329">
                  <c:v>128.84</c:v>
                </c:pt>
                <c:pt idx="330">
                  <c:v>129.36000000000001</c:v>
                </c:pt>
                <c:pt idx="331">
                  <c:v>125.54</c:v>
                </c:pt>
                <c:pt idx="332">
                  <c:v>130.88999999999999</c:v>
                </c:pt>
                <c:pt idx="333">
                  <c:v>130.33000000000001</c:v>
                </c:pt>
                <c:pt idx="334">
                  <c:v>128.36000000000001</c:v>
                </c:pt>
                <c:pt idx="335">
                  <c:v>124.5</c:v>
                </c:pt>
                <c:pt idx="336">
                  <c:v>125.98</c:v>
                </c:pt>
                <c:pt idx="337">
                  <c:v>121.82</c:v>
                </c:pt>
                <c:pt idx="338">
                  <c:v>123.35</c:v>
                </c:pt>
                <c:pt idx="339">
                  <c:v>128.84</c:v>
                </c:pt>
                <c:pt idx="340">
                  <c:v>126.96</c:v>
                </c:pt>
                <c:pt idx="341">
                  <c:v>124.11</c:v>
                </c:pt>
                <c:pt idx="342">
                  <c:v>121.85</c:v>
                </c:pt>
                <c:pt idx="343">
                  <c:v>121.97</c:v>
                </c:pt>
                <c:pt idx="344">
                  <c:v>123.07</c:v>
                </c:pt>
                <c:pt idx="345">
                  <c:v>119.43</c:v>
                </c:pt>
                <c:pt idx="346">
                  <c:v>120.67</c:v>
                </c:pt>
                <c:pt idx="347">
                  <c:v>125.43</c:v>
                </c:pt>
                <c:pt idx="348">
                  <c:v>126.28</c:v>
                </c:pt>
                <c:pt idx="349">
                  <c:v>124.02</c:v>
                </c:pt>
                <c:pt idx="350">
                  <c:v>123.1</c:v>
                </c:pt>
                <c:pt idx="351">
                  <c:v>123.3</c:v>
                </c:pt>
                <c:pt idx="352">
                  <c:v>125.15</c:v>
                </c:pt>
                <c:pt idx="353">
                  <c:v>125.16</c:v>
                </c:pt>
                <c:pt idx="354">
                  <c:v>121.64</c:v>
                </c:pt>
                <c:pt idx="355">
                  <c:v>122.5</c:v>
                </c:pt>
                <c:pt idx="356">
                  <c:v>121.87</c:v>
                </c:pt>
                <c:pt idx="357">
                  <c:v>125.42</c:v>
                </c:pt>
                <c:pt idx="358">
                  <c:v>125.13</c:v>
                </c:pt>
                <c:pt idx="359">
                  <c:v>124.31</c:v>
                </c:pt>
                <c:pt idx="360">
                  <c:v>124.22</c:v>
                </c:pt>
                <c:pt idx="361">
                  <c:v>122.07</c:v>
                </c:pt>
                <c:pt idx="362">
                  <c:v>119.59</c:v>
                </c:pt>
                <c:pt idx="363">
                  <c:v>119.28</c:v>
                </c:pt>
                <c:pt idx="364">
                  <c:v>121.11</c:v>
                </c:pt>
                <c:pt idx="365">
                  <c:v>121.58</c:v>
                </c:pt>
                <c:pt idx="366">
                  <c:v>122.42</c:v>
                </c:pt>
                <c:pt idx="367">
                  <c:v>125.4</c:v>
                </c:pt>
                <c:pt idx="368">
                  <c:v>123.23</c:v>
                </c:pt>
                <c:pt idx="369">
                  <c:v>124.98</c:v>
                </c:pt>
                <c:pt idx="370">
                  <c:v>126.34</c:v>
                </c:pt>
                <c:pt idx="371">
                  <c:v>127.78</c:v>
                </c:pt>
                <c:pt idx="372">
                  <c:v>126.77</c:v>
                </c:pt>
                <c:pt idx="373">
                  <c:v>122.63</c:v>
                </c:pt>
                <c:pt idx="374">
                  <c:v>121.86</c:v>
                </c:pt>
                <c:pt idx="375">
                  <c:v>123.45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13C-EA47-90D3-1E7B84F4F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7825903"/>
        <c:axId val="737698863"/>
      </c:scatterChart>
      <c:valAx>
        <c:axId val="757825903"/>
        <c:scaling>
          <c:orientation val="minMax"/>
          <c:max val="393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698863"/>
        <c:crosses val="autoZero"/>
        <c:crossBetween val="midCat"/>
      </c:valAx>
      <c:valAx>
        <c:axId val="737698863"/>
        <c:scaling>
          <c:orientation val="minMax"/>
          <c:min val="1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259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Density, pcf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TABLE!$U$1</c:f>
              <c:strCache>
                <c:ptCount val="1"/>
                <c:pt idx="0">
                  <c:v>1L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TABLE!$R$2:$R$106</c:f>
              <c:numCache>
                <c:formatCode>General</c:formatCode>
                <c:ptCount val="10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</c:numCache>
            </c:numRef>
          </c:cat>
          <c:val>
            <c:numRef>
              <c:f>TABLE!$U$2:$U$106</c:f>
              <c:numCache>
                <c:formatCode>General</c:formatCode>
                <c:ptCount val="105"/>
                <c:pt idx="0">
                  <c:v>138.94999999999999</c:v>
                </c:pt>
                <c:pt idx="1">
                  <c:v>138.07</c:v>
                </c:pt>
                <c:pt idx="2">
                  <c:v>140.22999999999999</c:v>
                </c:pt>
                <c:pt idx="3">
                  <c:v>140.9</c:v>
                </c:pt>
                <c:pt idx="4">
                  <c:v>142.6</c:v>
                </c:pt>
                <c:pt idx="5">
                  <c:v>142.57</c:v>
                </c:pt>
                <c:pt idx="6">
                  <c:v>142.08000000000001</c:v>
                </c:pt>
                <c:pt idx="7">
                  <c:v>142.04</c:v>
                </c:pt>
                <c:pt idx="8">
                  <c:v>142.25</c:v>
                </c:pt>
                <c:pt idx="9">
                  <c:v>143.16</c:v>
                </c:pt>
                <c:pt idx="10">
                  <c:v>142.93</c:v>
                </c:pt>
                <c:pt idx="11">
                  <c:v>138.87</c:v>
                </c:pt>
                <c:pt idx="12">
                  <c:v>138.61000000000001</c:v>
                </c:pt>
                <c:pt idx="13">
                  <c:v>140.72</c:v>
                </c:pt>
                <c:pt idx="14">
                  <c:v>140.63</c:v>
                </c:pt>
                <c:pt idx="15">
                  <c:v>139.33000000000001</c:v>
                </c:pt>
                <c:pt idx="16">
                  <c:v>140.28</c:v>
                </c:pt>
                <c:pt idx="17">
                  <c:v>139.66999999999999</c:v>
                </c:pt>
                <c:pt idx="18">
                  <c:v>139.52000000000001</c:v>
                </c:pt>
                <c:pt idx="19">
                  <c:v>140.32</c:v>
                </c:pt>
                <c:pt idx="20">
                  <c:v>140.38999999999999</c:v>
                </c:pt>
                <c:pt idx="21">
                  <c:v>140.12</c:v>
                </c:pt>
                <c:pt idx="22">
                  <c:v>140.16999999999999</c:v>
                </c:pt>
                <c:pt idx="23">
                  <c:v>137.55000000000001</c:v>
                </c:pt>
                <c:pt idx="24">
                  <c:v>138.16999999999999</c:v>
                </c:pt>
                <c:pt idx="25">
                  <c:v>138.72</c:v>
                </c:pt>
                <c:pt idx="26">
                  <c:v>140.09</c:v>
                </c:pt>
                <c:pt idx="27">
                  <c:v>141.27000000000001</c:v>
                </c:pt>
                <c:pt idx="28">
                  <c:v>139.99</c:v>
                </c:pt>
                <c:pt idx="29">
                  <c:v>140.49</c:v>
                </c:pt>
                <c:pt idx="30">
                  <c:v>139.59</c:v>
                </c:pt>
                <c:pt idx="31">
                  <c:v>138.88999999999999</c:v>
                </c:pt>
                <c:pt idx="32">
                  <c:v>139.38999999999999</c:v>
                </c:pt>
                <c:pt idx="33">
                  <c:v>140.59</c:v>
                </c:pt>
                <c:pt idx="34">
                  <c:v>141.02000000000001</c:v>
                </c:pt>
                <c:pt idx="35">
                  <c:v>142.72999999999999</c:v>
                </c:pt>
                <c:pt idx="36">
                  <c:v>143.01</c:v>
                </c:pt>
                <c:pt idx="37">
                  <c:v>142.66</c:v>
                </c:pt>
                <c:pt idx="38">
                  <c:v>143.01</c:v>
                </c:pt>
                <c:pt idx="39">
                  <c:v>142.22999999999999</c:v>
                </c:pt>
                <c:pt idx="40">
                  <c:v>142.57</c:v>
                </c:pt>
                <c:pt idx="41">
                  <c:v>141.36000000000001</c:v>
                </c:pt>
                <c:pt idx="42">
                  <c:v>140.44999999999999</c:v>
                </c:pt>
                <c:pt idx="43">
                  <c:v>139.91</c:v>
                </c:pt>
                <c:pt idx="44">
                  <c:v>138.13999999999999</c:v>
                </c:pt>
                <c:pt idx="45">
                  <c:v>141.08000000000001</c:v>
                </c:pt>
                <c:pt idx="46">
                  <c:v>139.69</c:v>
                </c:pt>
                <c:pt idx="47">
                  <c:v>141.81</c:v>
                </c:pt>
                <c:pt idx="48">
                  <c:v>140.85</c:v>
                </c:pt>
                <c:pt idx="49">
                  <c:v>141.52000000000001</c:v>
                </c:pt>
                <c:pt idx="50">
                  <c:v>141.88999999999999</c:v>
                </c:pt>
                <c:pt idx="51">
                  <c:v>138.63999999999999</c:v>
                </c:pt>
                <c:pt idx="52">
                  <c:v>144.99</c:v>
                </c:pt>
                <c:pt idx="53">
                  <c:v>144.06</c:v>
                </c:pt>
                <c:pt idx="54">
                  <c:v>144.07</c:v>
                </c:pt>
                <c:pt idx="55">
                  <c:v>144.91999999999999</c:v>
                </c:pt>
                <c:pt idx="56">
                  <c:v>143.16999999999999</c:v>
                </c:pt>
                <c:pt idx="57">
                  <c:v>146.08000000000001</c:v>
                </c:pt>
                <c:pt idx="58">
                  <c:v>143.77000000000001</c:v>
                </c:pt>
                <c:pt idx="59">
                  <c:v>146.31</c:v>
                </c:pt>
                <c:pt idx="60">
                  <c:v>143.04</c:v>
                </c:pt>
                <c:pt idx="61">
                  <c:v>145.58000000000001</c:v>
                </c:pt>
                <c:pt idx="62">
                  <c:v>143.94</c:v>
                </c:pt>
                <c:pt idx="63">
                  <c:v>142.77000000000001</c:v>
                </c:pt>
                <c:pt idx="64">
                  <c:v>142.44</c:v>
                </c:pt>
                <c:pt idx="65">
                  <c:v>143.41999999999999</c:v>
                </c:pt>
                <c:pt idx="66">
                  <c:v>139.63999999999999</c:v>
                </c:pt>
                <c:pt idx="67">
                  <c:v>141.72999999999999</c:v>
                </c:pt>
                <c:pt idx="68">
                  <c:v>143.99</c:v>
                </c:pt>
                <c:pt idx="69">
                  <c:v>147.04</c:v>
                </c:pt>
                <c:pt idx="70">
                  <c:v>144.59</c:v>
                </c:pt>
                <c:pt idx="71">
                  <c:v>145.47</c:v>
                </c:pt>
                <c:pt idx="72">
                  <c:v>144.41999999999999</c:v>
                </c:pt>
                <c:pt idx="73">
                  <c:v>145.12</c:v>
                </c:pt>
                <c:pt idx="74">
                  <c:v>143.26</c:v>
                </c:pt>
                <c:pt idx="75">
                  <c:v>142.77000000000001</c:v>
                </c:pt>
                <c:pt idx="76">
                  <c:v>145.91</c:v>
                </c:pt>
                <c:pt idx="77">
                  <c:v>145.74</c:v>
                </c:pt>
                <c:pt idx="78">
                  <c:v>142.9</c:v>
                </c:pt>
                <c:pt idx="79">
                  <c:v>143.44999999999999</c:v>
                </c:pt>
                <c:pt idx="80">
                  <c:v>144.13999999999999</c:v>
                </c:pt>
                <c:pt idx="81">
                  <c:v>144.47999999999999</c:v>
                </c:pt>
                <c:pt idx="82">
                  <c:v>144.65</c:v>
                </c:pt>
                <c:pt idx="83">
                  <c:v>146.43</c:v>
                </c:pt>
                <c:pt idx="84">
                  <c:v>147.97999999999999</c:v>
                </c:pt>
                <c:pt idx="85">
                  <c:v>146.31</c:v>
                </c:pt>
                <c:pt idx="86">
                  <c:v>144.72</c:v>
                </c:pt>
                <c:pt idx="87">
                  <c:v>145.46</c:v>
                </c:pt>
                <c:pt idx="88">
                  <c:v>146.72</c:v>
                </c:pt>
                <c:pt idx="89">
                  <c:v>143.6</c:v>
                </c:pt>
                <c:pt idx="90">
                  <c:v>144.94</c:v>
                </c:pt>
                <c:pt idx="91">
                  <c:v>143.22</c:v>
                </c:pt>
                <c:pt idx="92">
                  <c:v>145.07</c:v>
                </c:pt>
                <c:pt idx="93">
                  <c:v>147.13</c:v>
                </c:pt>
                <c:pt idx="94">
                  <c:v>144.87</c:v>
                </c:pt>
                <c:pt idx="95">
                  <c:v>145.09</c:v>
                </c:pt>
                <c:pt idx="96">
                  <c:v>147.93</c:v>
                </c:pt>
                <c:pt idx="97">
                  <c:v>146.24</c:v>
                </c:pt>
                <c:pt idx="98">
                  <c:v>146.01</c:v>
                </c:pt>
                <c:pt idx="99">
                  <c:v>145.72</c:v>
                </c:pt>
                <c:pt idx="100">
                  <c:v>144.37</c:v>
                </c:pt>
                <c:pt idx="101">
                  <c:v>143.9</c:v>
                </c:pt>
                <c:pt idx="102">
                  <c:v>142.9</c:v>
                </c:pt>
                <c:pt idx="103">
                  <c:v>145.16</c:v>
                </c:pt>
                <c:pt idx="104">
                  <c:v>143.30000000000001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9-DA4A-A1B2-CF1A6641C770}"/>
            </c:ext>
          </c:extLst>
        </c:ser>
        <c:ser>
          <c:idx val="2"/>
          <c:order val="1"/>
          <c:tx>
            <c:strRef>
              <c:f>TABLE!$V$1</c:f>
              <c:strCache>
                <c:ptCount val="1"/>
                <c:pt idx="0">
                  <c:v>3L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TABLE!$R$2:$R$106</c:f>
              <c:numCache>
                <c:formatCode>General</c:formatCode>
                <c:ptCount val="10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</c:numCache>
            </c:numRef>
          </c:cat>
          <c:val>
            <c:numRef>
              <c:f>TABLE!$V$2:$V$106</c:f>
              <c:numCache>
                <c:formatCode>General</c:formatCode>
                <c:ptCount val="105"/>
                <c:pt idx="0">
                  <c:v>143.86000000000001</c:v>
                </c:pt>
                <c:pt idx="1">
                  <c:v>141.97</c:v>
                </c:pt>
                <c:pt idx="2">
                  <c:v>143.99</c:v>
                </c:pt>
                <c:pt idx="3">
                  <c:v>143.51</c:v>
                </c:pt>
                <c:pt idx="4">
                  <c:v>145.13999999999999</c:v>
                </c:pt>
                <c:pt idx="5">
                  <c:v>146.28</c:v>
                </c:pt>
                <c:pt idx="6">
                  <c:v>145.66999999999999</c:v>
                </c:pt>
                <c:pt idx="7">
                  <c:v>146.72999999999999</c:v>
                </c:pt>
                <c:pt idx="8">
                  <c:v>147.26</c:v>
                </c:pt>
                <c:pt idx="9">
                  <c:v>148.66999999999999</c:v>
                </c:pt>
                <c:pt idx="10">
                  <c:v>147.71</c:v>
                </c:pt>
                <c:pt idx="11">
                  <c:v>144.15</c:v>
                </c:pt>
                <c:pt idx="12">
                  <c:v>143.85</c:v>
                </c:pt>
                <c:pt idx="13">
                  <c:v>144.58000000000001</c:v>
                </c:pt>
                <c:pt idx="14">
                  <c:v>145.62</c:v>
                </c:pt>
                <c:pt idx="15">
                  <c:v>144.22999999999999</c:v>
                </c:pt>
                <c:pt idx="16">
                  <c:v>146.05000000000001</c:v>
                </c:pt>
                <c:pt idx="17">
                  <c:v>145.19</c:v>
                </c:pt>
                <c:pt idx="18">
                  <c:v>145.54</c:v>
                </c:pt>
                <c:pt idx="19">
                  <c:v>145.97999999999999</c:v>
                </c:pt>
                <c:pt idx="20">
                  <c:v>145.94999999999999</c:v>
                </c:pt>
                <c:pt idx="21">
                  <c:v>145.37</c:v>
                </c:pt>
                <c:pt idx="22">
                  <c:v>145.02000000000001</c:v>
                </c:pt>
                <c:pt idx="23">
                  <c:v>142.19999999999999</c:v>
                </c:pt>
                <c:pt idx="24">
                  <c:v>143.28</c:v>
                </c:pt>
                <c:pt idx="25">
                  <c:v>142.72</c:v>
                </c:pt>
                <c:pt idx="26">
                  <c:v>144.84</c:v>
                </c:pt>
                <c:pt idx="27">
                  <c:v>145.61000000000001</c:v>
                </c:pt>
                <c:pt idx="28">
                  <c:v>144.44</c:v>
                </c:pt>
                <c:pt idx="29">
                  <c:v>145.19999999999999</c:v>
                </c:pt>
                <c:pt idx="30">
                  <c:v>146.19</c:v>
                </c:pt>
                <c:pt idx="31">
                  <c:v>144.53</c:v>
                </c:pt>
                <c:pt idx="32">
                  <c:v>144.49</c:v>
                </c:pt>
                <c:pt idx="33">
                  <c:v>145.33000000000001</c:v>
                </c:pt>
                <c:pt idx="34">
                  <c:v>146.07</c:v>
                </c:pt>
                <c:pt idx="35">
                  <c:v>147.85</c:v>
                </c:pt>
                <c:pt idx="36">
                  <c:v>147.83000000000001</c:v>
                </c:pt>
                <c:pt idx="37">
                  <c:v>146.75</c:v>
                </c:pt>
                <c:pt idx="38">
                  <c:v>147.36000000000001</c:v>
                </c:pt>
                <c:pt idx="39">
                  <c:v>147.13999999999999</c:v>
                </c:pt>
                <c:pt idx="40">
                  <c:v>146.88</c:v>
                </c:pt>
                <c:pt idx="41">
                  <c:v>145.91</c:v>
                </c:pt>
                <c:pt idx="42">
                  <c:v>146.38999999999999</c:v>
                </c:pt>
                <c:pt idx="43">
                  <c:v>144.66</c:v>
                </c:pt>
                <c:pt idx="44">
                  <c:v>145.1</c:v>
                </c:pt>
                <c:pt idx="45">
                  <c:v>142.68</c:v>
                </c:pt>
                <c:pt idx="46">
                  <c:v>141.85</c:v>
                </c:pt>
                <c:pt idx="47">
                  <c:v>145.34</c:v>
                </c:pt>
                <c:pt idx="48">
                  <c:v>144.28</c:v>
                </c:pt>
                <c:pt idx="49">
                  <c:v>144.80000000000001</c:v>
                </c:pt>
                <c:pt idx="50">
                  <c:v>144.9</c:v>
                </c:pt>
                <c:pt idx="51">
                  <c:v>141.66999999999999</c:v>
                </c:pt>
                <c:pt idx="52">
                  <c:v>146.37</c:v>
                </c:pt>
                <c:pt idx="53">
                  <c:v>144.93</c:v>
                </c:pt>
                <c:pt idx="54">
                  <c:v>145.37</c:v>
                </c:pt>
                <c:pt idx="55">
                  <c:v>147.96</c:v>
                </c:pt>
                <c:pt idx="56">
                  <c:v>145.49</c:v>
                </c:pt>
                <c:pt idx="57">
                  <c:v>146.97999999999999</c:v>
                </c:pt>
                <c:pt idx="58">
                  <c:v>144.54</c:v>
                </c:pt>
                <c:pt idx="59">
                  <c:v>148.27000000000001</c:v>
                </c:pt>
                <c:pt idx="60">
                  <c:v>144.6</c:v>
                </c:pt>
                <c:pt idx="61">
                  <c:v>147.65</c:v>
                </c:pt>
                <c:pt idx="62">
                  <c:v>145.85</c:v>
                </c:pt>
                <c:pt idx="63">
                  <c:v>145.33000000000001</c:v>
                </c:pt>
                <c:pt idx="64">
                  <c:v>144.49</c:v>
                </c:pt>
                <c:pt idx="65">
                  <c:v>145.44999999999999</c:v>
                </c:pt>
                <c:pt idx="66">
                  <c:v>141.63</c:v>
                </c:pt>
                <c:pt idx="67">
                  <c:v>143.44</c:v>
                </c:pt>
                <c:pt idx="68">
                  <c:v>144</c:v>
                </c:pt>
                <c:pt idx="69">
                  <c:v>147.86000000000001</c:v>
                </c:pt>
                <c:pt idx="70">
                  <c:v>145.91</c:v>
                </c:pt>
                <c:pt idx="71">
                  <c:v>146.43</c:v>
                </c:pt>
                <c:pt idx="72">
                  <c:v>145.94999999999999</c:v>
                </c:pt>
                <c:pt idx="73">
                  <c:v>147.88999999999999</c:v>
                </c:pt>
                <c:pt idx="74">
                  <c:v>145.51</c:v>
                </c:pt>
                <c:pt idx="75">
                  <c:v>144.19</c:v>
                </c:pt>
                <c:pt idx="76">
                  <c:v>146.94999999999999</c:v>
                </c:pt>
                <c:pt idx="77">
                  <c:v>146.69999999999999</c:v>
                </c:pt>
                <c:pt idx="78">
                  <c:v>144.80000000000001</c:v>
                </c:pt>
                <c:pt idx="79">
                  <c:v>146.1</c:v>
                </c:pt>
                <c:pt idx="80">
                  <c:v>144.63</c:v>
                </c:pt>
                <c:pt idx="81">
                  <c:v>144.63999999999999</c:v>
                </c:pt>
                <c:pt idx="82">
                  <c:v>144.88</c:v>
                </c:pt>
                <c:pt idx="83">
                  <c:v>146.72999999999999</c:v>
                </c:pt>
                <c:pt idx="84">
                  <c:v>145.04</c:v>
                </c:pt>
                <c:pt idx="85">
                  <c:v>145.86000000000001</c:v>
                </c:pt>
                <c:pt idx="86">
                  <c:v>144.85</c:v>
                </c:pt>
                <c:pt idx="87">
                  <c:v>145.36000000000001</c:v>
                </c:pt>
                <c:pt idx="88">
                  <c:v>146.6</c:v>
                </c:pt>
                <c:pt idx="89">
                  <c:v>143.03</c:v>
                </c:pt>
                <c:pt idx="90">
                  <c:v>145.38</c:v>
                </c:pt>
                <c:pt idx="91">
                  <c:v>144.54</c:v>
                </c:pt>
                <c:pt idx="92">
                  <c:v>145.21</c:v>
                </c:pt>
                <c:pt idx="93">
                  <c:v>147.16999999999999</c:v>
                </c:pt>
                <c:pt idx="94">
                  <c:v>143.5</c:v>
                </c:pt>
                <c:pt idx="95">
                  <c:v>144.29</c:v>
                </c:pt>
                <c:pt idx="96">
                  <c:v>147.96</c:v>
                </c:pt>
                <c:pt idx="97">
                  <c:v>144.53</c:v>
                </c:pt>
                <c:pt idx="98">
                  <c:v>144.87</c:v>
                </c:pt>
                <c:pt idx="99">
                  <c:v>144.44</c:v>
                </c:pt>
                <c:pt idx="100">
                  <c:v>144.24</c:v>
                </c:pt>
                <c:pt idx="101">
                  <c:v>143.29</c:v>
                </c:pt>
                <c:pt idx="102">
                  <c:v>143.69</c:v>
                </c:pt>
                <c:pt idx="103">
                  <c:v>144.99</c:v>
                </c:pt>
                <c:pt idx="104">
                  <c:v>144.41999999999999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9-DA4A-A1B2-CF1A6641C770}"/>
            </c:ext>
          </c:extLst>
        </c:ser>
        <c:ser>
          <c:idx val="3"/>
          <c:order val="2"/>
          <c:tx>
            <c:strRef>
              <c:f>TABLE!$W$1</c:f>
              <c:strCache>
                <c:ptCount val="1"/>
                <c:pt idx="0">
                  <c:v>5L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TABLE!$R$2:$R$106</c:f>
              <c:numCache>
                <c:formatCode>General</c:formatCode>
                <c:ptCount val="10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</c:numCache>
            </c:numRef>
          </c:cat>
          <c:val>
            <c:numRef>
              <c:f>TABLE!$W$2:$W$106</c:f>
              <c:numCache>
                <c:formatCode>General</c:formatCode>
                <c:ptCount val="105"/>
                <c:pt idx="0">
                  <c:v>144.52000000000001</c:v>
                </c:pt>
                <c:pt idx="1">
                  <c:v>141.85</c:v>
                </c:pt>
                <c:pt idx="2">
                  <c:v>143.79</c:v>
                </c:pt>
                <c:pt idx="3">
                  <c:v>141.66999999999999</c:v>
                </c:pt>
                <c:pt idx="4">
                  <c:v>145.31</c:v>
                </c:pt>
                <c:pt idx="5">
                  <c:v>144.84</c:v>
                </c:pt>
                <c:pt idx="6">
                  <c:v>143.85</c:v>
                </c:pt>
                <c:pt idx="7">
                  <c:v>145.22</c:v>
                </c:pt>
                <c:pt idx="8">
                  <c:v>145.88</c:v>
                </c:pt>
                <c:pt idx="9">
                  <c:v>147.44</c:v>
                </c:pt>
                <c:pt idx="10">
                  <c:v>148.09</c:v>
                </c:pt>
                <c:pt idx="11">
                  <c:v>144.86000000000001</c:v>
                </c:pt>
                <c:pt idx="12">
                  <c:v>144.87</c:v>
                </c:pt>
                <c:pt idx="13">
                  <c:v>144.35</c:v>
                </c:pt>
                <c:pt idx="14">
                  <c:v>145.86000000000001</c:v>
                </c:pt>
                <c:pt idx="15">
                  <c:v>143.82</c:v>
                </c:pt>
                <c:pt idx="16">
                  <c:v>145.12</c:v>
                </c:pt>
                <c:pt idx="17">
                  <c:v>144.88999999999999</c:v>
                </c:pt>
                <c:pt idx="18">
                  <c:v>145.71</c:v>
                </c:pt>
                <c:pt idx="19">
                  <c:v>146.11000000000001</c:v>
                </c:pt>
                <c:pt idx="20">
                  <c:v>145.96</c:v>
                </c:pt>
                <c:pt idx="21">
                  <c:v>146.65</c:v>
                </c:pt>
                <c:pt idx="22">
                  <c:v>145.79</c:v>
                </c:pt>
                <c:pt idx="23">
                  <c:v>142.12</c:v>
                </c:pt>
                <c:pt idx="24">
                  <c:v>143.94999999999999</c:v>
                </c:pt>
                <c:pt idx="25">
                  <c:v>142.63999999999999</c:v>
                </c:pt>
                <c:pt idx="26">
                  <c:v>144.47999999999999</c:v>
                </c:pt>
                <c:pt idx="27">
                  <c:v>145.05000000000001</c:v>
                </c:pt>
                <c:pt idx="28">
                  <c:v>143.99</c:v>
                </c:pt>
                <c:pt idx="29">
                  <c:v>145.66</c:v>
                </c:pt>
                <c:pt idx="30">
                  <c:v>145.04</c:v>
                </c:pt>
                <c:pt idx="31">
                  <c:v>143.13</c:v>
                </c:pt>
                <c:pt idx="32">
                  <c:v>142.66</c:v>
                </c:pt>
                <c:pt idx="33">
                  <c:v>143.31</c:v>
                </c:pt>
                <c:pt idx="34">
                  <c:v>144.32</c:v>
                </c:pt>
                <c:pt idx="35">
                  <c:v>147.26</c:v>
                </c:pt>
                <c:pt idx="36">
                  <c:v>147.26</c:v>
                </c:pt>
                <c:pt idx="37">
                  <c:v>144.21</c:v>
                </c:pt>
                <c:pt idx="38">
                  <c:v>145.52000000000001</c:v>
                </c:pt>
                <c:pt idx="39">
                  <c:v>146.37</c:v>
                </c:pt>
                <c:pt idx="40">
                  <c:v>144.68</c:v>
                </c:pt>
                <c:pt idx="41">
                  <c:v>143.54</c:v>
                </c:pt>
                <c:pt idx="42">
                  <c:v>145.62</c:v>
                </c:pt>
                <c:pt idx="43">
                  <c:v>142.13</c:v>
                </c:pt>
                <c:pt idx="44">
                  <c:v>144.19999999999999</c:v>
                </c:pt>
                <c:pt idx="45">
                  <c:v>142.74</c:v>
                </c:pt>
                <c:pt idx="46">
                  <c:v>143.9</c:v>
                </c:pt>
                <c:pt idx="47">
                  <c:v>147.21</c:v>
                </c:pt>
                <c:pt idx="48">
                  <c:v>145.44999999999999</c:v>
                </c:pt>
                <c:pt idx="49">
                  <c:v>145.03</c:v>
                </c:pt>
                <c:pt idx="50">
                  <c:v>147.91999999999999</c:v>
                </c:pt>
                <c:pt idx="51">
                  <c:v>144.74</c:v>
                </c:pt>
                <c:pt idx="52">
                  <c:v>147.6</c:v>
                </c:pt>
                <c:pt idx="53">
                  <c:v>145.62</c:v>
                </c:pt>
                <c:pt idx="54">
                  <c:v>147.6</c:v>
                </c:pt>
                <c:pt idx="55">
                  <c:v>148.75</c:v>
                </c:pt>
                <c:pt idx="56">
                  <c:v>147.36000000000001</c:v>
                </c:pt>
                <c:pt idx="57">
                  <c:v>146.91</c:v>
                </c:pt>
                <c:pt idx="58">
                  <c:v>145.33000000000001</c:v>
                </c:pt>
                <c:pt idx="59">
                  <c:v>148.76</c:v>
                </c:pt>
                <c:pt idx="60">
                  <c:v>145.55000000000001</c:v>
                </c:pt>
                <c:pt idx="61">
                  <c:v>148.02000000000001</c:v>
                </c:pt>
                <c:pt idx="62">
                  <c:v>147.15</c:v>
                </c:pt>
                <c:pt idx="63">
                  <c:v>147.22999999999999</c:v>
                </c:pt>
                <c:pt idx="64">
                  <c:v>146.56</c:v>
                </c:pt>
                <c:pt idx="65">
                  <c:v>147.93</c:v>
                </c:pt>
                <c:pt idx="66">
                  <c:v>144.13999999999999</c:v>
                </c:pt>
                <c:pt idx="67">
                  <c:v>146.63</c:v>
                </c:pt>
                <c:pt idx="68">
                  <c:v>143.59</c:v>
                </c:pt>
                <c:pt idx="69">
                  <c:v>149.09</c:v>
                </c:pt>
                <c:pt idx="70">
                  <c:v>146.29</c:v>
                </c:pt>
                <c:pt idx="71">
                  <c:v>146.61000000000001</c:v>
                </c:pt>
                <c:pt idx="72">
                  <c:v>147</c:v>
                </c:pt>
                <c:pt idx="73">
                  <c:v>149.29</c:v>
                </c:pt>
                <c:pt idx="74">
                  <c:v>147.81</c:v>
                </c:pt>
                <c:pt idx="75">
                  <c:v>146.65</c:v>
                </c:pt>
                <c:pt idx="76">
                  <c:v>149.36000000000001</c:v>
                </c:pt>
                <c:pt idx="77">
                  <c:v>148.26</c:v>
                </c:pt>
                <c:pt idx="78">
                  <c:v>146.74</c:v>
                </c:pt>
                <c:pt idx="79">
                  <c:v>149.01</c:v>
                </c:pt>
                <c:pt idx="80">
                  <c:v>148.35</c:v>
                </c:pt>
                <c:pt idx="81">
                  <c:v>146.86000000000001</c:v>
                </c:pt>
                <c:pt idx="82">
                  <c:v>148.11000000000001</c:v>
                </c:pt>
                <c:pt idx="83">
                  <c:v>149.03</c:v>
                </c:pt>
                <c:pt idx="84">
                  <c:v>147.49</c:v>
                </c:pt>
                <c:pt idx="85">
                  <c:v>147.5</c:v>
                </c:pt>
                <c:pt idx="86">
                  <c:v>146.91999999999999</c:v>
                </c:pt>
                <c:pt idx="87">
                  <c:v>146.62</c:v>
                </c:pt>
                <c:pt idx="88">
                  <c:v>148.82</c:v>
                </c:pt>
                <c:pt idx="89">
                  <c:v>144.12</c:v>
                </c:pt>
                <c:pt idx="90">
                  <c:v>146.85</c:v>
                </c:pt>
                <c:pt idx="91">
                  <c:v>148.31</c:v>
                </c:pt>
                <c:pt idx="92">
                  <c:v>147.43</c:v>
                </c:pt>
                <c:pt idx="93">
                  <c:v>149.94</c:v>
                </c:pt>
                <c:pt idx="94">
                  <c:v>142.88999999999999</c:v>
                </c:pt>
                <c:pt idx="95">
                  <c:v>144.85</c:v>
                </c:pt>
                <c:pt idx="96">
                  <c:v>150.69999999999999</c:v>
                </c:pt>
                <c:pt idx="97">
                  <c:v>146.91</c:v>
                </c:pt>
                <c:pt idx="98">
                  <c:v>147.27000000000001</c:v>
                </c:pt>
                <c:pt idx="99">
                  <c:v>146.29</c:v>
                </c:pt>
                <c:pt idx="100">
                  <c:v>147.93</c:v>
                </c:pt>
                <c:pt idx="101">
                  <c:v>145.69</c:v>
                </c:pt>
                <c:pt idx="102">
                  <c:v>147.32</c:v>
                </c:pt>
                <c:pt idx="103">
                  <c:v>145.13</c:v>
                </c:pt>
                <c:pt idx="104">
                  <c:v>144.6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99-DA4A-A1B2-CF1A6641C770}"/>
            </c:ext>
          </c:extLst>
        </c:ser>
        <c:ser>
          <c:idx val="4"/>
          <c:order val="3"/>
          <c:tx>
            <c:strRef>
              <c:f>TABLE!$X$1</c:f>
              <c:strCache>
                <c:ptCount val="1"/>
                <c:pt idx="0">
                  <c:v>7L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TABLE!$R$2:$R$106</c:f>
              <c:numCache>
                <c:formatCode>General</c:formatCode>
                <c:ptCount val="10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</c:numCache>
            </c:numRef>
          </c:cat>
          <c:val>
            <c:numRef>
              <c:f>TABLE!$X$2:$X$106</c:f>
              <c:numCache>
                <c:formatCode>General</c:formatCode>
                <c:ptCount val="105"/>
                <c:pt idx="0">
                  <c:v>140.62</c:v>
                </c:pt>
                <c:pt idx="1">
                  <c:v>140.57</c:v>
                </c:pt>
                <c:pt idx="2">
                  <c:v>142.24</c:v>
                </c:pt>
                <c:pt idx="3">
                  <c:v>142.1</c:v>
                </c:pt>
                <c:pt idx="4">
                  <c:v>140.75</c:v>
                </c:pt>
                <c:pt idx="5">
                  <c:v>142.91</c:v>
                </c:pt>
                <c:pt idx="6">
                  <c:v>141.57</c:v>
                </c:pt>
                <c:pt idx="7">
                  <c:v>144.07</c:v>
                </c:pt>
                <c:pt idx="8">
                  <c:v>142.83000000000001</c:v>
                </c:pt>
                <c:pt idx="9">
                  <c:v>143.99</c:v>
                </c:pt>
                <c:pt idx="10">
                  <c:v>145.25</c:v>
                </c:pt>
                <c:pt idx="11">
                  <c:v>141.08000000000001</c:v>
                </c:pt>
                <c:pt idx="12">
                  <c:v>141.32</c:v>
                </c:pt>
                <c:pt idx="13">
                  <c:v>140.63999999999999</c:v>
                </c:pt>
                <c:pt idx="14">
                  <c:v>142.32</c:v>
                </c:pt>
                <c:pt idx="15">
                  <c:v>141.96</c:v>
                </c:pt>
                <c:pt idx="16">
                  <c:v>143.59</c:v>
                </c:pt>
                <c:pt idx="17">
                  <c:v>142.36000000000001</c:v>
                </c:pt>
                <c:pt idx="18">
                  <c:v>145.19</c:v>
                </c:pt>
                <c:pt idx="19">
                  <c:v>143.34</c:v>
                </c:pt>
                <c:pt idx="20">
                  <c:v>140.71</c:v>
                </c:pt>
                <c:pt idx="21">
                  <c:v>140.30000000000001</c:v>
                </c:pt>
                <c:pt idx="22">
                  <c:v>140.30000000000001</c:v>
                </c:pt>
                <c:pt idx="23">
                  <c:v>138.03</c:v>
                </c:pt>
                <c:pt idx="24">
                  <c:v>139.93</c:v>
                </c:pt>
                <c:pt idx="25">
                  <c:v>140.58000000000001</c:v>
                </c:pt>
                <c:pt idx="26">
                  <c:v>141.71</c:v>
                </c:pt>
                <c:pt idx="27">
                  <c:v>141.57</c:v>
                </c:pt>
                <c:pt idx="28">
                  <c:v>139.65</c:v>
                </c:pt>
                <c:pt idx="29">
                  <c:v>141.72999999999999</c:v>
                </c:pt>
                <c:pt idx="30">
                  <c:v>141.13</c:v>
                </c:pt>
                <c:pt idx="31">
                  <c:v>140.25</c:v>
                </c:pt>
                <c:pt idx="32">
                  <c:v>140.03</c:v>
                </c:pt>
                <c:pt idx="33">
                  <c:v>138.63999999999999</c:v>
                </c:pt>
                <c:pt idx="34">
                  <c:v>140.97999999999999</c:v>
                </c:pt>
                <c:pt idx="35">
                  <c:v>144.32</c:v>
                </c:pt>
                <c:pt idx="36">
                  <c:v>142.41</c:v>
                </c:pt>
                <c:pt idx="37">
                  <c:v>141.44</c:v>
                </c:pt>
                <c:pt idx="38">
                  <c:v>142</c:v>
                </c:pt>
                <c:pt idx="39">
                  <c:v>142</c:v>
                </c:pt>
                <c:pt idx="40">
                  <c:v>140.22999999999999</c:v>
                </c:pt>
                <c:pt idx="41">
                  <c:v>139.66999999999999</c:v>
                </c:pt>
                <c:pt idx="42">
                  <c:v>141.24</c:v>
                </c:pt>
                <c:pt idx="43">
                  <c:v>138.99</c:v>
                </c:pt>
                <c:pt idx="44">
                  <c:v>141.22999999999999</c:v>
                </c:pt>
                <c:pt idx="45">
                  <c:v>138.79</c:v>
                </c:pt>
                <c:pt idx="46">
                  <c:v>140.77000000000001</c:v>
                </c:pt>
                <c:pt idx="47">
                  <c:v>143.72999999999999</c:v>
                </c:pt>
                <c:pt idx="48">
                  <c:v>138.99</c:v>
                </c:pt>
                <c:pt idx="49">
                  <c:v>140.18</c:v>
                </c:pt>
                <c:pt idx="50">
                  <c:v>142.51</c:v>
                </c:pt>
                <c:pt idx="51">
                  <c:v>141.08000000000001</c:v>
                </c:pt>
                <c:pt idx="52">
                  <c:v>144.69999999999999</c:v>
                </c:pt>
                <c:pt idx="53">
                  <c:v>141.18</c:v>
                </c:pt>
                <c:pt idx="54">
                  <c:v>143.16</c:v>
                </c:pt>
                <c:pt idx="55">
                  <c:v>144.16999999999999</c:v>
                </c:pt>
                <c:pt idx="56">
                  <c:v>144.41999999999999</c:v>
                </c:pt>
                <c:pt idx="57">
                  <c:v>143.12</c:v>
                </c:pt>
                <c:pt idx="58">
                  <c:v>141.51</c:v>
                </c:pt>
                <c:pt idx="59">
                  <c:v>145.47999999999999</c:v>
                </c:pt>
                <c:pt idx="60">
                  <c:v>142.22</c:v>
                </c:pt>
                <c:pt idx="61">
                  <c:v>143.82</c:v>
                </c:pt>
                <c:pt idx="62">
                  <c:v>142.29</c:v>
                </c:pt>
                <c:pt idx="63">
                  <c:v>143.94</c:v>
                </c:pt>
                <c:pt idx="64">
                  <c:v>142.84</c:v>
                </c:pt>
                <c:pt idx="65">
                  <c:v>143.69</c:v>
                </c:pt>
                <c:pt idx="66">
                  <c:v>141.96</c:v>
                </c:pt>
                <c:pt idx="67">
                  <c:v>144.86000000000001</c:v>
                </c:pt>
                <c:pt idx="68">
                  <c:v>141.71</c:v>
                </c:pt>
                <c:pt idx="69">
                  <c:v>145</c:v>
                </c:pt>
                <c:pt idx="70">
                  <c:v>144.80000000000001</c:v>
                </c:pt>
                <c:pt idx="71">
                  <c:v>142.96</c:v>
                </c:pt>
                <c:pt idx="72">
                  <c:v>142.43</c:v>
                </c:pt>
                <c:pt idx="73">
                  <c:v>144.31</c:v>
                </c:pt>
                <c:pt idx="74">
                  <c:v>144.43</c:v>
                </c:pt>
                <c:pt idx="75">
                  <c:v>141.47</c:v>
                </c:pt>
                <c:pt idx="76">
                  <c:v>145.07</c:v>
                </c:pt>
                <c:pt idx="77">
                  <c:v>145.30000000000001</c:v>
                </c:pt>
                <c:pt idx="78">
                  <c:v>143.49</c:v>
                </c:pt>
                <c:pt idx="79">
                  <c:v>143.47999999999999</c:v>
                </c:pt>
                <c:pt idx="80">
                  <c:v>142.97</c:v>
                </c:pt>
                <c:pt idx="81">
                  <c:v>142.37</c:v>
                </c:pt>
                <c:pt idx="82">
                  <c:v>142.43</c:v>
                </c:pt>
                <c:pt idx="83">
                  <c:v>145.29</c:v>
                </c:pt>
                <c:pt idx="84">
                  <c:v>143.96</c:v>
                </c:pt>
                <c:pt idx="85">
                  <c:v>143.63999999999999</c:v>
                </c:pt>
                <c:pt idx="86">
                  <c:v>144.31</c:v>
                </c:pt>
                <c:pt idx="87">
                  <c:v>143.08000000000001</c:v>
                </c:pt>
                <c:pt idx="88">
                  <c:v>144.91</c:v>
                </c:pt>
                <c:pt idx="89">
                  <c:v>142.5</c:v>
                </c:pt>
                <c:pt idx="90">
                  <c:v>144.29</c:v>
                </c:pt>
                <c:pt idx="91">
                  <c:v>144.44</c:v>
                </c:pt>
                <c:pt idx="92">
                  <c:v>143.47999999999999</c:v>
                </c:pt>
                <c:pt idx="93">
                  <c:v>148.44</c:v>
                </c:pt>
                <c:pt idx="94">
                  <c:v>140.91</c:v>
                </c:pt>
                <c:pt idx="95">
                  <c:v>140.07</c:v>
                </c:pt>
                <c:pt idx="96">
                  <c:v>146.18</c:v>
                </c:pt>
                <c:pt idx="97">
                  <c:v>142.38999999999999</c:v>
                </c:pt>
                <c:pt idx="98">
                  <c:v>143.68</c:v>
                </c:pt>
                <c:pt idx="99">
                  <c:v>142.85</c:v>
                </c:pt>
                <c:pt idx="100">
                  <c:v>141.30000000000001</c:v>
                </c:pt>
                <c:pt idx="101">
                  <c:v>139.51</c:v>
                </c:pt>
                <c:pt idx="102">
                  <c:v>141.47999999999999</c:v>
                </c:pt>
                <c:pt idx="103">
                  <c:v>140.18</c:v>
                </c:pt>
                <c:pt idx="104">
                  <c:v>139.43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99-DA4A-A1B2-CF1A6641C770}"/>
            </c:ext>
          </c:extLst>
        </c:ser>
        <c:ser>
          <c:idx val="5"/>
          <c:order val="4"/>
          <c:tx>
            <c:strRef>
              <c:f>TABLE!$Y$1</c:f>
              <c:strCache>
                <c:ptCount val="1"/>
                <c:pt idx="0">
                  <c:v>9L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TABLE!$R$2:$R$106</c:f>
              <c:numCache>
                <c:formatCode>General</c:formatCode>
                <c:ptCount val="10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</c:numCache>
            </c:numRef>
          </c:cat>
          <c:val>
            <c:numRef>
              <c:f>TABLE!$Y$2:$Y$106</c:f>
              <c:numCache>
                <c:formatCode>General</c:formatCode>
                <c:ptCount val="105"/>
                <c:pt idx="0">
                  <c:v>143.84</c:v>
                </c:pt>
                <c:pt idx="1">
                  <c:v>141.06</c:v>
                </c:pt>
                <c:pt idx="2">
                  <c:v>141.81</c:v>
                </c:pt>
                <c:pt idx="3">
                  <c:v>142.43</c:v>
                </c:pt>
                <c:pt idx="4">
                  <c:v>145.72999999999999</c:v>
                </c:pt>
                <c:pt idx="5">
                  <c:v>145.05000000000001</c:v>
                </c:pt>
                <c:pt idx="6">
                  <c:v>146.41999999999999</c:v>
                </c:pt>
                <c:pt idx="7">
                  <c:v>145.87</c:v>
                </c:pt>
                <c:pt idx="8">
                  <c:v>144.21</c:v>
                </c:pt>
                <c:pt idx="9">
                  <c:v>145.77000000000001</c:v>
                </c:pt>
                <c:pt idx="10">
                  <c:v>144.74</c:v>
                </c:pt>
                <c:pt idx="11">
                  <c:v>143.54</c:v>
                </c:pt>
                <c:pt idx="12">
                  <c:v>144.43</c:v>
                </c:pt>
                <c:pt idx="13">
                  <c:v>141.34</c:v>
                </c:pt>
                <c:pt idx="14">
                  <c:v>142.76</c:v>
                </c:pt>
                <c:pt idx="15">
                  <c:v>144.27000000000001</c:v>
                </c:pt>
                <c:pt idx="16">
                  <c:v>143.16</c:v>
                </c:pt>
                <c:pt idx="17">
                  <c:v>144.5</c:v>
                </c:pt>
                <c:pt idx="18">
                  <c:v>144.19</c:v>
                </c:pt>
                <c:pt idx="19">
                  <c:v>144.41999999999999</c:v>
                </c:pt>
                <c:pt idx="20">
                  <c:v>146.66999999999999</c:v>
                </c:pt>
                <c:pt idx="21">
                  <c:v>145.38</c:v>
                </c:pt>
                <c:pt idx="22">
                  <c:v>145.04</c:v>
                </c:pt>
                <c:pt idx="23">
                  <c:v>140.59</c:v>
                </c:pt>
                <c:pt idx="24">
                  <c:v>142.66</c:v>
                </c:pt>
                <c:pt idx="25">
                  <c:v>142.57</c:v>
                </c:pt>
                <c:pt idx="26">
                  <c:v>144.18</c:v>
                </c:pt>
                <c:pt idx="27">
                  <c:v>142.19</c:v>
                </c:pt>
                <c:pt idx="28">
                  <c:v>141.79</c:v>
                </c:pt>
                <c:pt idx="29">
                  <c:v>144.08000000000001</c:v>
                </c:pt>
                <c:pt idx="30">
                  <c:v>143.71</c:v>
                </c:pt>
                <c:pt idx="31">
                  <c:v>143.68</c:v>
                </c:pt>
                <c:pt idx="32">
                  <c:v>144.24</c:v>
                </c:pt>
                <c:pt idx="33">
                  <c:v>145.49</c:v>
                </c:pt>
                <c:pt idx="34">
                  <c:v>145.52000000000001</c:v>
                </c:pt>
                <c:pt idx="35">
                  <c:v>145.31</c:v>
                </c:pt>
                <c:pt idx="36">
                  <c:v>145.72999999999999</c:v>
                </c:pt>
                <c:pt idx="37">
                  <c:v>144.15</c:v>
                </c:pt>
                <c:pt idx="38">
                  <c:v>141.77000000000001</c:v>
                </c:pt>
                <c:pt idx="39">
                  <c:v>146.77000000000001</c:v>
                </c:pt>
                <c:pt idx="40">
                  <c:v>147.85</c:v>
                </c:pt>
                <c:pt idx="41">
                  <c:v>146.27000000000001</c:v>
                </c:pt>
                <c:pt idx="42">
                  <c:v>148.36000000000001</c:v>
                </c:pt>
                <c:pt idx="43">
                  <c:v>144.36000000000001</c:v>
                </c:pt>
                <c:pt idx="44">
                  <c:v>147.01</c:v>
                </c:pt>
                <c:pt idx="45">
                  <c:v>142.19999999999999</c:v>
                </c:pt>
                <c:pt idx="46">
                  <c:v>145.41999999999999</c:v>
                </c:pt>
                <c:pt idx="47">
                  <c:v>143.78</c:v>
                </c:pt>
                <c:pt idx="48">
                  <c:v>142.05000000000001</c:v>
                </c:pt>
                <c:pt idx="49">
                  <c:v>138.53</c:v>
                </c:pt>
                <c:pt idx="50">
                  <c:v>145.06</c:v>
                </c:pt>
                <c:pt idx="51">
                  <c:v>142.63</c:v>
                </c:pt>
                <c:pt idx="52">
                  <c:v>144.74</c:v>
                </c:pt>
                <c:pt idx="53">
                  <c:v>143.9</c:v>
                </c:pt>
                <c:pt idx="54">
                  <c:v>140.35</c:v>
                </c:pt>
                <c:pt idx="55">
                  <c:v>142.91999999999999</c:v>
                </c:pt>
                <c:pt idx="56">
                  <c:v>141.87</c:v>
                </c:pt>
                <c:pt idx="57">
                  <c:v>143.05000000000001</c:v>
                </c:pt>
                <c:pt idx="58">
                  <c:v>140.13999999999999</c:v>
                </c:pt>
                <c:pt idx="59">
                  <c:v>143.27000000000001</c:v>
                </c:pt>
                <c:pt idx="60">
                  <c:v>143.6</c:v>
                </c:pt>
                <c:pt idx="61">
                  <c:v>145.69999999999999</c:v>
                </c:pt>
                <c:pt idx="62">
                  <c:v>143.38999999999999</c:v>
                </c:pt>
                <c:pt idx="63">
                  <c:v>144.68</c:v>
                </c:pt>
                <c:pt idx="64">
                  <c:v>143.97999999999999</c:v>
                </c:pt>
                <c:pt idx="65">
                  <c:v>144.4</c:v>
                </c:pt>
                <c:pt idx="66">
                  <c:v>142.44999999999999</c:v>
                </c:pt>
                <c:pt idx="67">
                  <c:v>144.38999999999999</c:v>
                </c:pt>
                <c:pt idx="68">
                  <c:v>143.77000000000001</c:v>
                </c:pt>
                <c:pt idx="69">
                  <c:v>145.28</c:v>
                </c:pt>
                <c:pt idx="70">
                  <c:v>142.80000000000001</c:v>
                </c:pt>
                <c:pt idx="71">
                  <c:v>144.15</c:v>
                </c:pt>
                <c:pt idx="72">
                  <c:v>143.71</c:v>
                </c:pt>
                <c:pt idx="73">
                  <c:v>145.58000000000001</c:v>
                </c:pt>
                <c:pt idx="74">
                  <c:v>141.66999999999999</c:v>
                </c:pt>
                <c:pt idx="75">
                  <c:v>143.91999999999999</c:v>
                </c:pt>
                <c:pt idx="76">
                  <c:v>146.36000000000001</c:v>
                </c:pt>
                <c:pt idx="77">
                  <c:v>146.15</c:v>
                </c:pt>
                <c:pt idx="78">
                  <c:v>146.16</c:v>
                </c:pt>
                <c:pt idx="79">
                  <c:v>147.24</c:v>
                </c:pt>
                <c:pt idx="80">
                  <c:v>146.36000000000001</c:v>
                </c:pt>
                <c:pt idx="81">
                  <c:v>144.28</c:v>
                </c:pt>
                <c:pt idx="82">
                  <c:v>142.22</c:v>
                </c:pt>
                <c:pt idx="83">
                  <c:v>143.19</c:v>
                </c:pt>
                <c:pt idx="84">
                  <c:v>142.91</c:v>
                </c:pt>
                <c:pt idx="85">
                  <c:v>144.61000000000001</c:v>
                </c:pt>
                <c:pt idx="86">
                  <c:v>143.78</c:v>
                </c:pt>
                <c:pt idx="87">
                  <c:v>141.96</c:v>
                </c:pt>
                <c:pt idx="88">
                  <c:v>143.41</c:v>
                </c:pt>
                <c:pt idx="89">
                  <c:v>140.44999999999999</c:v>
                </c:pt>
                <c:pt idx="90">
                  <c:v>143.63999999999999</c:v>
                </c:pt>
                <c:pt idx="91">
                  <c:v>142.94999999999999</c:v>
                </c:pt>
                <c:pt idx="92">
                  <c:v>144.15</c:v>
                </c:pt>
                <c:pt idx="93">
                  <c:v>146.82</c:v>
                </c:pt>
                <c:pt idx="94">
                  <c:v>138.19999999999999</c:v>
                </c:pt>
                <c:pt idx="95">
                  <c:v>140.13</c:v>
                </c:pt>
                <c:pt idx="96">
                  <c:v>145.80000000000001</c:v>
                </c:pt>
                <c:pt idx="97">
                  <c:v>139.80000000000001</c:v>
                </c:pt>
                <c:pt idx="98">
                  <c:v>143.62</c:v>
                </c:pt>
                <c:pt idx="99">
                  <c:v>143.37</c:v>
                </c:pt>
                <c:pt idx="100">
                  <c:v>145.71</c:v>
                </c:pt>
                <c:pt idx="101">
                  <c:v>141.53</c:v>
                </c:pt>
                <c:pt idx="102">
                  <c:v>143.58000000000001</c:v>
                </c:pt>
                <c:pt idx="103">
                  <c:v>140.76</c:v>
                </c:pt>
                <c:pt idx="104">
                  <c:v>141.57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99-DA4A-A1B2-CF1A6641C770}"/>
            </c:ext>
          </c:extLst>
        </c:ser>
        <c:ser>
          <c:idx val="6"/>
          <c:order val="5"/>
          <c:tx>
            <c:strRef>
              <c:f>TABLE!$Z$1</c:f>
              <c:strCache>
                <c:ptCount val="1"/>
                <c:pt idx="0">
                  <c:v>11L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TABLE!$R$2:$R$106</c:f>
              <c:numCache>
                <c:formatCode>General</c:formatCode>
                <c:ptCount val="10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</c:numCache>
            </c:numRef>
          </c:cat>
          <c:val>
            <c:numRef>
              <c:f>TABLE!$Z$2:$Z$106</c:f>
              <c:numCache>
                <c:formatCode>General</c:formatCode>
                <c:ptCount val="105"/>
                <c:pt idx="0">
                  <c:v>138.57</c:v>
                </c:pt>
                <c:pt idx="1">
                  <c:v>139.9</c:v>
                </c:pt>
                <c:pt idx="2">
                  <c:v>140.31</c:v>
                </c:pt>
                <c:pt idx="3">
                  <c:v>141.26</c:v>
                </c:pt>
                <c:pt idx="4">
                  <c:v>132.52000000000001</c:v>
                </c:pt>
                <c:pt idx="5">
                  <c:v>139.24</c:v>
                </c:pt>
                <c:pt idx="6">
                  <c:v>135.79</c:v>
                </c:pt>
                <c:pt idx="7">
                  <c:v>142.16</c:v>
                </c:pt>
                <c:pt idx="8">
                  <c:v>142.03</c:v>
                </c:pt>
                <c:pt idx="9">
                  <c:v>143.88999999999999</c:v>
                </c:pt>
                <c:pt idx="10">
                  <c:v>144.13999999999999</c:v>
                </c:pt>
                <c:pt idx="11">
                  <c:v>139.16999999999999</c:v>
                </c:pt>
                <c:pt idx="12">
                  <c:v>141.22</c:v>
                </c:pt>
                <c:pt idx="13">
                  <c:v>142.27000000000001</c:v>
                </c:pt>
                <c:pt idx="14">
                  <c:v>142.87</c:v>
                </c:pt>
                <c:pt idx="15">
                  <c:v>141.53</c:v>
                </c:pt>
                <c:pt idx="16">
                  <c:v>143.66999999999999</c:v>
                </c:pt>
                <c:pt idx="17">
                  <c:v>142.11000000000001</c:v>
                </c:pt>
                <c:pt idx="18">
                  <c:v>145.62</c:v>
                </c:pt>
                <c:pt idx="19">
                  <c:v>142.59</c:v>
                </c:pt>
                <c:pt idx="20">
                  <c:v>137.4</c:v>
                </c:pt>
                <c:pt idx="21">
                  <c:v>138.33000000000001</c:v>
                </c:pt>
                <c:pt idx="22">
                  <c:v>135.93</c:v>
                </c:pt>
                <c:pt idx="23">
                  <c:v>138.88999999999999</c:v>
                </c:pt>
                <c:pt idx="24">
                  <c:v>139.41</c:v>
                </c:pt>
                <c:pt idx="25">
                  <c:v>138.75</c:v>
                </c:pt>
                <c:pt idx="26">
                  <c:v>139.24</c:v>
                </c:pt>
                <c:pt idx="27">
                  <c:v>140.16</c:v>
                </c:pt>
                <c:pt idx="28">
                  <c:v>138.13999999999999</c:v>
                </c:pt>
                <c:pt idx="29">
                  <c:v>139.63999999999999</c:v>
                </c:pt>
                <c:pt idx="30">
                  <c:v>137.38</c:v>
                </c:pt>
                <c:pt idx="31">
                  <c:v>137.32</c:v>
                </c:pt>
                <c:pt idx="32">
                  <c:v>135.22999999999999</c:v>
                </c:pt>
                <c:pt idx="33">
                  <c:v>130.78</c:v>
                </c:pt>
                <c:pt idx="34">
                  <c:v>135.29</c:v>
                </c:pt>
                <c:pt idx="35">
                  <c:v>141.72</c:v>
                </c:pt>
                <c:pt idx="36">
                  <c:v>136.41</c:v>
                </c:pt>
                <c:pt idx="37">
                  <c:v>138.22</c:v>
                </c:pt>
                <c:pt idx="38">
                  <c:v>139.05000000000001</c:v>
                </c:pt>
                <c:pt idx="39">
                  <c:v>134.22</c:v>
                </c:pt>
                <c:pt idx="40">
                  <c:v>126.37</c:v>
                </c:pt>
                <c:pt idx="41">
                  <c:v>129.85</c:v>
                </c:pt>
                <c:pt idx="42">
                  <c:v>130.96</c:v>
                </c:pt>
                <c:pt idx="43">
                  <c:v>131.99</c:v>
                </c:pt>
                <c:pt idx="44">
                  <c:v>129.38</c:v>
                </c:pt>
                <c:pt idx="45">
                  <c:v>130.30000000000001</c:v>
                </c:pt>
                <c:pt idx="46">
                  <c:v>134.22</c:v>
                </c:pt>
                <c:pt idx="47">
                  <c:v>142.30000000000001</c:v>
                </c:pt>
                <c:pt idx="48">
                  <c:v>129.71</c:v>
                </c:pt>
                <c:pt idx="49">
                  <c:v>137.91999999999999</c:v>
                </c:pt>
                <c:pt idx="50">
                  <c:v>136.82</c:v>
                </c:pt>
                <c:pt idx="51">
                  <c:v>135.28</c:v>
                </c:pt>
                <c:pt idx="52">
                  <c:v>142.43</c:v>
                </c:pt>
                <c:pt idx="53">
                  <c:v>141.47</c:v>
                </c:pt>
                <c:pt idx="54">
                  <c:v>140.87</c:v>
                </c:pt>
                <c:pt idx="55">
                  <c:v>138.66999999999999</c:v>
                </c:pt>
                <c:pt idx="56">
                  <c:v>141.13</c:v>
                </c:pt>
                <c:pt idx="57">
                  <c:v>139.63999999999999</c:v>
                </c:pt>
                <c:pt idx="58">
                  <c:v>137.53</c:v>
                </c:pt>
                <c:pt idx="59">
                  <c:v>140.85</c:v>
                </c:pt>
                <c:pt idx="60">
                  <c:v>138.04</c:v>
                </c:pt>
                <c:pt idx="61">
                  <c:v>136.13999999999999</c:v>
                </c:pt>
                <c:pt idx="62">
                  <c:v>136.29</c:v>
                </c:pt>
                <c:pt idx="63">
                  <c:v>139.43</c:v>
                </c:pt>
                <c:pt idx="64">
                  <c:v>136.35</c:v>
                </c:pt>
                <c:pt idx="65">
                  <c:v>139.09</c:v>
                </c:pt>
                <c:pt idx="66">
                  <c:v>138.38</c:v>
                </c:pt>
                <c:pt idx="67">
                  <c:v>141.35</c:v>
                </c:pt>
                <c:pt idx="68">
                  <c:v>138.99</c:v>
                </c:pt>
                <c:pt idx="69">
                  <c:v>141.04</c:v>
                </c:pt>
                <c:pt idx="70">
                  <c:v>145.31</c:v>
                </c:pt>
                <c:pt idx="71">
                  <c:v>138.18</c:v>
                </c:pt>
                <c:pt idx="72">
                  <c:v>140.62</c:v>
                </c:pt>
                <c:pt idx="73">
                  <c:v>137.91</c:v>
                </c:pt>
                <c:pt idx="74">
                  <c:v>141.30000000000001</c:v>
                </c:pt>
                <c:pt idx="75">
                  <c:v>135.99</c:v>
                </c:pt>
                <c:pt idx="76">
                  <c:v>140.30000000000001</c:v>
                </c:pt>
                <c:pt idx="77">
                  <c:v>138.28</c:v>
                </c:pt>
                <c:pt idx="78">
                  <c:v>139.82</c:v>
                </c:pt>
                <c:pt idx="79">
                  <c:v>135.27000000000001</c:v>
                </c:pt>
                <c:pt idx="80">
                  <c:v>133.96</c:v>
                </c:pt>
                <c:pt idx="81">
                  <c:v>135.31</c:v>
                </c:pt>
                <c:pt idx="82">
                  <c:v>139.27000000000001</c:v>
                </c:pt>
                <c:pt idx="83">
                  <c:v>141.54</c:v>
                </c:pt>
                <c:pt idx="84">
                  <c:v>141.94999999999999</c:v>
                </c:pt>
                <c:pt idx="85">
                  <c:v>141.61000000000001</c:v>
                </c:pt>
                <c:pt idx="86">
                  <c:v>142.53</c:v>
                </c:pt>
                <c:pt idx="87">
                  <c:v>143.47999999999999</c:v>
                </c:pt>
                <c:pt idx="88">
                  <c:v>141.83000000000001</c:v>
                </c:pt>
                <c:pt idx="89">
                  <c:v>144.12</c:v>
                </c:pt>
                <c:pt idx="90">
                  <c:v>143.97</c:v>
                </c:pt>
                <c:pt idx="91">
                  <c:v>142.27000000000001</c:v>
                </c:pt>
                <c:pt idx="92">
                  <c:v>136.71</c:v>
                </c:pt>
                <c:pt idx="93">
                  <c:v>144.19</c:v>
                </c:pt>
                <c:pt idx="94">
                  <c:v>141.15</c:v>
                </c:pt>
                <c:pt idx="95">
                  <c:v>138.79</c:v>
                </c:pt>
                <c:pt idx="96">
                  <c:v>139.57</c:v>
                </c:pt>
                <c:pt idx="97">
                  <c:v>139.54</c:v>
                </c:pt>
                <c:pt idx="98">
                  <c:v>137.65</c:v>
                </c:pt>
                <c:pt idx="99">
                  <c:v>135.76</c:v>
                </c:pt>
                <c:pt idx="100">
                  <c:v>133.28</c:v>
                </c:pt>
                <c:pt idx="101">
                  <c:v>132.85</c:v>
                </c:pt>
                <c:pt idx="102">
                  <c:v>134.87</c:v>
                </c:pt>
                <c:pt idx="103">
                  <c:v>137.41</c:v>
                </c:pt>
                <c:pt idx="104">
                  <c:v>139.79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99-DA4A-A1B2-CF1A6641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7170799"/>
        <c:axId val="291171119"/>
      </c:lineChart>
      <c:catAx>
        <c:axId val="78717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71119"/>
        <c:crosses val="autoZero"/>
        <c:auto val="1"/>
        <c:lblAlgn val="ctr"/>
        <c:lblOffset val="100"/>
        <c:noMultiLvlLbl val="0"/>
      </c:catAx>
      <c:valAx>
        <c:axId val="291171119"/>
        <c:scaling>
          <c:orientation val="minMax"/>
          <c:max val="155"/>
          <c:min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17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Core Density vs RDM Prediction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137924357815928E-2"/>
          <c:y val="9.9391046374160741E-2"/>
          <c:w val="0.94600415214491629"/>
          <c:h val="0.79899355356784363"/>
        </c:manualLayout>
      </c:layout>
      <c:bubbleChart>
        <c:varyColors val="0"/>
        <c:ser>
          <c:idx val="0"/>
          <c:order val="0"/>
          <c:tx>
            <c:strRef>
              <c:f>CORES!$C$16</c:f>
              <c:strCache>
                <c:ptCount val="1"/>
                <c:pt idx="0">
                  <c:v>Core 1 Density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6C2-4948-AC3A-18219595A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CORES!$B$15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(CORES!$C$17:$D$17,CORES!$F$18)</c:f>
              <c:numCache>
                <c:formatCode>General</c:formatCode>
                <c:ptCount val="3"/>
                <c:pt idx="0">
                  <c:v>145.08000000000001</c:v>
                </c:pt>
                <c:pt idx="2">
                  <c:v>146.6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1-66C2-4948-AC3A-18219595A392}"/>
            </c:ext>
          </c:extLst>
        </c:ser>
        <c:ser>
          <c:idx val="1"/>
          <c:order val="1"/>
          <c:tx>
            <c:strRef>
              <c:f>CORES!$E$18</c:f>
              <c:strCache>
                <c:ptCount val="1"/>
                <c:pt idx="0">
                  <c:v>RDM 1 Ave.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6C2-4948-AC3A-18219595A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CORES!$B$15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CORES!$F$18</c:f>
              <c:numCache>
                <c:formatCode>General</c:formatCode>
                <c:ptCount val="1"/>
                <c:pt idx="0">
                  <c:v>146.6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3-66C2-4948-AC3A-18219595A392}"/>
            </c:ext>
          </c:extLst>
        </c:ser>
        <c:ser>
          <c:idx val="2"/>
          <c:order val="2"/>
          <c:tx>
            <c:strRef>
              <c:f>CORES!$J$16</c:f>
              <c:strCache>
                <c:ptCount val="1"/>
                <c:pt idx="0">
                  <c:v>Core 2 Density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CORES!$I$15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CORES!$J$17</c:f>
              <c:numCache>
                <c:formatCode>General</c:formatCode>
                <c:ptCount val="1"/>
                <c:pt idx="0">
                  <c:v>146.19999999999999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4-66C2-4948-AC3A-18219595A392}"/>
            </c:ext>
          </c:extLst>
        </c:ser>
        <c:ser>
          <c:idx val="3"/>
          <c:order val="3"/>
          <c:tx>
            <c:strRef>
              <c:f>CORES!$L$18</c:f>
              <c:strCache>
                <c:ptCount val="1"/>
                <c:pt idx="0">
                  <c:v>RDM 2 Ave.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CORES!$I$15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CORES!$M$18</c:f>
              <c:numCache>
                <c:formatCode>General</c:formatCode>
                <c:ptCount val="1"/>
                <c:pt idx="0">
                  <c:v>145.69999999999999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5-66C2-4948-AC3A-18219595A392}"/>
            </c:ext>
          </c:extLst>
        </c:ser>
        <c:ser>
          <c:idx val="4"/>
          <c:order val="4"/>
          <c:tx>
            <c:strRef>
              <c:f>CORES!$C$24</c:f>
              <c:strCache>
                <c:ptCount val="1"/>
                <c:pt idx="0">
                  <c:v>Core 3 Density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CORES!$B$23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CORES!$C$25</c:f>
              <c:numCache>
                <c:formatCode>General</c:formatCode>
                <c:ptCount val="1"/>
                <c:pt idx="0">
                  <c:v>142.1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6-66C2-4948-AC3A-18219595A392}"/>
            </c:ext>
          </c:extLst>
        </c:ser>
        <c:ser>
          <c:idx val="5"/>
          <c:order val="5"/>
          <c:tx>
            <c:strRef>
              <c:f>CORES!$E$26</c:f>
              <c:strCache>
                <c:ptCount val="1"/>
                <c:pt idx="0">
                  <c:v>RDM 3 Ave.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1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C2-4948-AC3A-18219595A392}"/>
              </c:ext>
            </c:extLst>
          </c:dPt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CORES!$B$23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CORES!$F$26</c:f>
              <c:numCache>
                <c:formatCode>0.0</c:formatCode>
                <c:ptCount val="1"/>
                <c:pt idx="0">
                  <c:v>143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9-66C2-4948-AC3A-18219595A3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818708479"/>
        <c:axId val="818710159"/>
      </c:bubbleChart>
      <c:valAx>
        <c:axId val="818708479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710159"/>
        <c:crosses val="autoZero"/>
        <c:crossBetween val="midCat"/>
      </c:valAx>
      <c:valAx>
        <c:axId val="81871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7084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E5362-660B-3A40-928A-06C302C7740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27A0-2429-A443-AFD7-19E873A63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2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DPS Pooled Fund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2659-E0E2-AA46-80D6-D36E4A9A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A89E-4E77-E443-801F-92FF0A5FB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3381704" cy="2387600"/>
          </a:xfrm>
        </p:spPr>
        <p:txBody>
          <a:bodyPr>
            <a:normAutofit/>
          </a:bodyPr>
          <a:lstStyle/>
          <a:p>
            <a:r>
              <a:rPr lang="en-US" dirty="0"/>
              <a:t>DPS in NYS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E42F6-8FC8-4F49-8A7D-81DF212DD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717" y="4716901"/>
            <a:ext cx="3381704" cy="9271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Richard Hamilton</a:t>
            </a:r>
          </a:p>
          <a:p>
            <a:r>
              <a:rPr lang="en-US" dirty="0"/>
              <a:t> Advance Testing Company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7AB0E-AC89-2849-BF83-2C24A164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2" r="11254"/>
          <a:stretch/>
        </p:blipFill>
        <p:spPr>
          <a:xfrm>
            <a:off x="4067504" y="1014631"/>
            <a:ext cx="4677103" cy="448266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A7098D-0548-D743-BED5-AA43BF7A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4EB07A-E6BD-4D44-AAEE-0A480CD5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</p:spTree>
    <p:extLst>
      <p:ext uri="{BB962C8B-B14F-4D97-AF65-F5344CB8AC3E}">
        <p14:creationId xmlns:p14="http://schemas.microsoft.com/office/powerpoint/2010/main" val="258990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3470-799C-DC45-ADA8-F4AF85FA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A45-082D-F84D-9271-3C2D1D06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paving days on Route 30A in Glen, NY </a:t>
            </a:r>
          </a:p>
          <a:p>
            <a:pPr lvl="1"/>
            <a:r>
              <a:rPr lang="en-US" dirty="0"/>
              <a:t>8 miles long</a:t>
            </a:r>
          </a:p>
          <a:p>
            <a:pPr lvl="1"/>
            <a:r>
              <a:rPr lang="en-US" dirty="0"/>
              <a:t>9 days 19mm &lt;0.3  </a:t>
            </a:r>
          </a:p>
          <a:p>
            <a:pPr lvl="1"/>
            <a:r>
              <a:rPr lang="en-US" dirty="0"/>
              <a:t>7 days 9.5mm &lt;0.3  </a:t>
            </a:r>
          </a:p>
          <a:p>
            <a:r>
              <a:rPr lang="en-US" dirty="0"/>
              <a:t>1 paving day on Route 97 in </a:t>
            </a:r>
            <a:r>
              <a:rPr lang="en-US" dirty="0" err="1"/>
              <a:t>Lordsville</a:t>
            </a:r>
            <a:r>
              <a:rPr lang="en-US" dirty="0"/>
              <a:t>, NY</a:t>
            </a:r>
          </a:p>
          <a:p>
            <a:pPr lvl="1"/>
            <a:r>
              <a:rPr lang="en-US" dirty="0"/>
              <a:t>9.5 mm &lt;0.3 </a:t>
            </a:r>
          </a:p>
          <a:p>
            <a:r>
              <a:rPr lang="en-US" dirty="0"/>
              <a:t>Zipper pattern with 3 ft and 9 ft offsets</a:t>
            </a:r>
          </a:p>
          <a:p>
            <a:r>
              <a:rPr lang="en-US" dirty="0"/>
              <a:t>Additional pass 2.5 ft where joint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5EE8-7776-CB4B-95B6-8AE6F0C4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D305-F032-F04C-A70F-CB34BEE1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</p:spTree>
    <p:extLst>
      <p:ext uri="{BB962C8B-B14F-4D97-AF65-F5344CB8AC3E}">
        <p14:creationId xmlns:p14="http://schemas.microsoft.com/office/powerpoint/2010/main" val="80413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4F72-8D27-FB45-A6E0-A5BD7E4A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Puck Correlations w/RDM 1.0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14D36-D7A5-4B4A-AAFA-E9DCC3AF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3AD86-AFA4-BB4A-853D-BF97B8BC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03FD82-99E0-6940-B3C7-44C041B0BF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33504"/>
              </p:ext>
            </p:extLst>
          </p:nvPr>
        </p:nvGraphicFramePr>
        <p:xfrm>
          <a:off x="494442" y="1690689"/>
          <a:ext cx="7895989" cy="399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81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BC66-6429-164F-9F3F-7B106324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A6AC2-D35C-E949-8CE7-DE29B663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0C620-9233-5D42-A040-CC3F7D92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9F0FF4-06CF-5B42-B253-6D919D443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12115"/>
              </p:ext>
            </p:extLst>
          </p:nvPr>
        </p:nvGraphicFramePr>
        <p:xfrm>
          <a:off x="238796" y="1450428"/>
          <a:ext cx="8666408" cy="511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04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1B96-4C2A-EC41-931B-D543686E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63EEA-7855-7E43-B6E4-1CB18E26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F95C-39F4-534B-B478-A90497F2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9EC5D0F-1FFC-D043-8E0A-F467BB08F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39014"/>
              </p:ext>
            </p:extLst>
          </p:nvPr>
        </p:nvGraphicFramePr>
        <p:xfrm>
          <a:off x="229546" y="1460938"/>
          <a:ext cx="8684907" cy="51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24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2D9D-2705-CC44-A027-679784B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1083-CC8C-C449-AB55-82B243C51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leveling</a:t>
            </a:r>
          </a:p>
          <a:p>
            <a:r>
              <a:rPr lang="en-US" dirty="0"/>
              <a:t>HDPE Scans</a:t>
            </a:r>
          </a:p>
          <a:p>
            <a:r>
              <a:rPr lang="en-US" dirty="0"/>
              <a:t>Swerve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DB755-FAE6-3349-AD4E-F482E456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68" y="1825625"/>
            <a:ext cx="4988911" cy="374168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96F726-DADC-9440-9BB5-6C2C71B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6A6734-142A-4645-A1F3-F5D3971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</p:spTree>
    <p:extLst>
      <p:ext uri="{BB962C8B-B14F-4D97-AF65-F5344CB8AC3E}">
        <p14:creationId xmlns:p14="http://schemas.microsoft.com/office/powerpoint/2010/main" val="51831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FC02-B988-DC41-A83D-ABE14A4A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3BB26-4B62-C143-B488-52559BF6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9373-48E3-9447-B32A-09CC7F05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4FFA94-2F89-5E4A-8EC1-2E72978C7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03751"/>
              </p:ext>
            </p:extLst>
          </p:nvPr>
        </p:nvGraphicFramePr>
        <p:xfrm>
          <a:off x="236483" y="1397875"/>
          <a:ext cx="8671034" cy="494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15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62B3-4461-AB40-8929-1E0E2A83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Prediction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5F2B9-5539-D443-9870-30BCA2F3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23390-CB71-A146-AB1C-2C48FFF3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DPS Pooled Fund Meeting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F1CCD4-6363-5241-BEEC-6F0D209D6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37818"/>
              </p:ext>
            </p:extLst>
          </p:nvPr>
        </p:nvGraphicFramePr>
        <p:xfrm>
          <a:off x="522889" y="1849821"/>
          <a:ext cx="8305800" cy="376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9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168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DPS in NYS</vt:lpstr>
      <vt:lpstr>Testing to Date</vt:lpstr>
      <vt:lpstr>Puck Correlations w/RDM 1.0</vt:lpstr>
      <vt:lpstr>Data Analysis</vt:lpstr>
      <vt:lpstr>Data Analysis</vt:lpstr>
      <vt:lpstr>QA Procedures</vt:lpstr>
      <vt:lpstr>Data Analysis</vt:lpstr>
      <vt:lpstr>Core Prediction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 in NYS</dc:title>
  <dc:creator>Richard Hamilton</dc:creator>
  <cp:lastModifiedBy>Richard Hamilton</cp:lastModifiedBy>
  <cp:revision>11</cp:revision>
  <dcterms:created xsi:type="dcterms:W3CDTF">2020-10-13T14:39:19Z</dcterms:created>
  <dcterms:modified xsi:type="dcterms:W3CDTF">2020-10-14T15:02:35Z</dcterms:modified>
</cp:coreProperties>
</file>