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6961-1F1F-4389-B24C-A6F876EC8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06F19-C232-4A72-BE25-2736436AB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F65CA-523A-4F58-95C8-D7D3D94C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B324A-97DE-4C75-8F68-4785913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ED5A1-29A4-4A8C-AF8A-EE638901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F9CB-AF27-49E4-ACA4-418B2F5B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67764-9B38-4AEB-8992-DDE69E0D4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85A7-56B0-42C3-84D6-4AE313E8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476BA-7B06-4D68-B8D1-1916465F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93AC0-C20A-4164-AC50-EF712EFB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BE3CD-B8A6-42F5-A346-8F78131DD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E3325-77E5-4FF9-BD64-E6A7826E0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BFADD-A629-4176-8D9A-A238910F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D6A-83AF-4B22-B803-773FEF8F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8CC9E-F9D6-49DF-8532-235FFFC9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EB92-4F68-4C60-BA7B-06CC6F48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8B9BA-6173-49E1-B0DA-77A248F1F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478B2-20E4-4814-A1E1-6E7A85CF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B742-35D3-4857-91C9-8559B1D1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7AFA8-685E-41D0-94C6-AFF6186C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FE32-9A3B-4896-8F95-94E78ED8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CEFB-7EA1-4D53-8F1D-A0C38B266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4F9DE-2D94-4A45-8998-2D19A43B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97602-417B-4295-9663-312CC33F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C6173-0914-41EC-B6DA-09148AEE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7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057B-D747-4EEF-BED7-B4480406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EFD0-EB91-4B53-B164-F36294012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3452A-CAD4-4F13-A52F-ED445A678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E38E4-7399-4F45-B7E9-C74BB937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C089A-B9D1-483C-9D0F-B6968C6B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2064D-2E15-4970-8A1F-3E34084A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7C73C-577E-4C0C-9EDA-B86FEA2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FD5FE-D3AA-4381-BFFA-44821EC55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894D6-5D87-41B8-8BF4-D5FDEBF3C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5C7DF-2975-4090-BECB-EE4B519E0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9F561-9DE5-4795-8484-CBA7DADF5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9D1D1-7CF0-4856-B456-D95EBBBF1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FCFBE-3DF4-4FB5-A058-5810A959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E30351-3420-4D41-A094-B381282C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241C-28A2-40F1-B7D7-CC35C691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E92B6-FDEC-4019-AD66-73AD1141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CF9CB-DC4F-46EE-8144-2B0B705E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1814C-81D0-4216-BEAB-D9DDD701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8E2AB-4606-4178-A72D-254D249F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68B01-E817-4BBE-80E3-267ECCB6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2832-AB24-4BEC-931F-AFA42C37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3E40-30BA-4EF5-8454-B71408F1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E63D-80AE-4F9B-8A6F-AF9FFDDBA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02CEF-3511-47C0-AB84-F07093309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2A0BC-DF1B-4B24-9D37-2C7872AB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C1B0B-7EA2-44E0-A0F2-DA9CEBDD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642B9-F30A-437A-9E64-713173A9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1D1B-901B-45E6-87BC-9F5E4D7D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E24B1-033E-40DC-BFBA-136FFCE6E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40849-3660-4261-9B5F-510150D06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50FE0-045A-4C31-8D0E-4FBCBA20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407F3-2233-4C26-AB1C-A74E1D60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F9E99-0F06-4B81-A07A-1296E84A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4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ABF19-5B13-4153-8DC7-F4261470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BE1F8-D6EA-4C6F-AFAD-095F4F3FF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F3D61-3152-427F-84CE-56456165C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ACBD-D1F6-460E-B099-D3E4B13485B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4E62-38C1-40C5-B89E-67AAD9F7B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7CB1C-8EFE-46C2-A058-B9C6AA73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D611-FA9C-4382-A7B6-66EA0257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0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.png"/><Relationship Id="rId7" Type="http://schemas.openxmlformats.org/officeDocument/2006/relationships/hyperlink" Target="e_to_%25Gmm_060421%20TH21-HMA-L2-CL-12R.xlsm" TargetMode="External"/><Relationship Id="rId2" Type="http://schemas.openxmlformats.org/officeDocument/2006/relationships/hyperlink" Target="RoutineAnalysis_060421%20TH21-HMA-L2-CL-12R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hyperlink" Target="SensorChecks_060421%20TH21-HMA-L2.xlsm" TargetMode="Externa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hyperlink" Target="e_to_%25Gmm_060521%20TH21-HMA-L2-12L-CL.xlsm" TargetMode="External"/><Relationship Id="rId2" Type="http://schemas.openxmlformats.org/officeDocument/2006/relationships/hyperlink" Target="RoutineAnalysis_060521%20TH21-HMA-L2-12L-CL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hyperlink" Target="SensorChecks_060521%20TH21-HMA-L2-12L-CL.xlsm" TargetMode="Externa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hyperlink" Target="e_to_%25Gmm_060721%20TH21-HMA-L2-12L-CL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SensorChecks_060721%20TH21-HMA-L2.xlsm" TargetMode="External"/><Relationship Id="rId5" Type="http://schemas.openxmlformats.org/officeDocument/2006/relationships/image" Target="../media/image43.png"/><Relationship Id="rId4" Type="http://schemas.openxmlformats.org/officeDocument/2006/relationships/hyperlink" Target="RoutineAnalysis_060721%20TH21-HMA-L2-12L-CL.xls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hyperlink" Target="e_to_%25Gmm_060721%20TH21-HMA-L2-CL-12R.xlsm" TargetMode="External"/><Relationship Id="rId2" Type="http://schemas.openxmlformats.org/officeDocument/2006/relationships/hyperlink" Target="RoutineAnalysis_060721%20TH21-HMA-L2-CL-12R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hyperlink" Target="SensorChecks_060721%20TH21-HMA-L2.xlsm" TargetMode="Externa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e_to_%25Gmm_052221%20TH21-HMA-L1-12L-CL.xlsm" TargetMode="External"/><Relationship Id="rId2" Type="http://schemas.openxmlformats.org/officeDocument/2006/relationships/hyperlink" Target="RoutineAnalysis_052221%20TH21-HMA-L1-12L-CL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SensorChecks_052221%20TH21-HMA-L1-12L-CL.xlsm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hyperlink" Target="RoutineAnalysis_052421%20TH21-HMA-L1-12L-CL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e_to_%25Gmm_052421%20TH21-HMA-L1-12L-CL.xlsm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e_to_%25Gmm_052521%20TH21-HMA-L1-CL-12R.xlsm" TargetMode="External"/><Relationship Id="rId2" Type="http://schemas.openxmlformats.org/officeDocument/2006/relationships/hyperlink" Target="RoutineAnalysis_052521%20TH21-HMA-L1-CL-12R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SensorChecks_052521%20TH21-HMA-L1-CL-12R.xlsm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e_to_%25Gmm_052621%20TH21-HMA-L1-CL-12R.xlsm" TargetMode="External"/><Relationship Id="rId2" Type="http://schemas.openxmlformats.org/officeDocument/2006/relationships/hyperlink" Target="RoutineAnalysis_052621%20TH21-HMA-L1-CL-12R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SensorChecks_052621%20TH21-HMA-L1-CL-12R.xlsm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hyperlink" Target="e_to_%25Gmm_060121%20TH21-HMA-L1-12L-CL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RoutineAnalysis_060121%20TH21-HMA-L1-12L-CL.xls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e_to_%25Gmm_060221%20TH21-HMA-L1-CL-12R.xlsm" TargetMode="External"/><Relationship Id="rId2" Type="http://schemas.openxmlformats.org/officeDocument/2006/relationships/hyperlink" Target="RoutineAnalysis_060221%20TH21-HMA-L1-CL-12R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hyperlink" Target="SensorChecks_060221%20TH21-HMA-L1-CL-12R.xlsm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hyperlink" Target="RoutineAnalysis_060321%20TH21-HMA-L2-CL-12R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e_to_%25Gmm_060321%20TH21-HMA-L2-CL-12R.xls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hyperlink" Target="RoutineAnalysis_060421%20TH21-HMA-L2-12L-CL.xls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hyperlink" Target="e_to_%25Gmm_060421%20TH21-HMA-L2-12L-CL.xlsm" TargetMode="Externa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91E92-7FD5-401F-8AEF-29FE1FADDB8C}"/>
              </a:ext>
            </a:extLst>
          </p:cNvPr>
          <p:cNvSpPr txBox="1"/>
          <p:nvPr/>
        </p:nvSpPr>
        <p:spPr>
          <a:xfrm>
            <a:off x="1265129" y="424135"/>
            <a:ext cx="3643690" cy="4801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Joint/Mat % conforming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C2199-6289-4384-891E-6E0B3F6D7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451" y="992487"/>
            <a:ext cx="4937760" cy="19951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5042C0-FBE9-400A-8330-6D0C2DDC91E0}"/>
              </a:ext>
            </a:extLst>
          </p:cNvPr>
          <p:cNvSpPr txBox="1">
            <a:spLocks/>
          </p:cNvSpPr>
          <p:nvPr/>
        </p:nvSpPr>
        <p:spPr>
          <a:xfrm>
            <a:off x="6864362" y="159989"/>
            <a:ext cx="5082849" cy="7447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Project Information: </a:t>
            </a:r>
          </a:p>
          <a:p>
            <a:pPr algn="ctr"/>
            <a:r>
              <a:rPr lang="en-US" sz="2800" dirty="0"/>
              <a:t>Ex: 052221 TH21-HMA-L1-12L-CL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78502C-5047-4ED5-A014-0E3A0F8E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3309"/>
            <a:ext cx="12192000" cy="13328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AD324D-3716-44A4-A16C-76A9B3E868B5}"/>
              </a:ext>
            </a:extLst>
          </p:cNvPr>
          <p:cNvSpPr txBox="1"/>
          <p:nvPr/>
        </p:nvSpPr>
        <p:spPr>
          <a:xfrm>
            <a:off x="2602684" y="4548417"/>
            <a:ext cx="6094602" cy="3693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Lane Extents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4D910A-8918-49AE-A450-89F2BE33E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7395"/>
            <a:ext cx="6766560" cy="293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060421 TH21-HMA-L2-CL-12R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91C7D6B8-EFC6-47BA-AC95-819E7181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5" y="938425"/>
            <a:ext cx="5486400" cy="2817438"/>
          </a:xfrm>
          <a:prstGeom prst="rect">
            <a:avLst/>
          </a:prstGeom>
        </p:spPr>
      </p:pic>
      <p:pic>
        <p:nvPicPr>
          <p:cNvPr id="8" name="Picture 7">
            <a:hlinkClick r:id="rId2" action="ppaction://hlinkfile"/>
            <a:extLst>
              <a:ext uri="{FF2B5EF4-FFF2-40B4-BE49-F238E27FC236}">
                <a16:creationId xmlns:a16="http://schemas.microsoft.com/office/drawing/2014/main" id="{711E6213-4301-4A86-8F22-A274F82EE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85" y="4040561"/>
            <a:ext cx="5486400" cy="2817438"/>
          </a:xfrm>
          <a:prstGeom prst="rect">
            <a:avLst/>
          </a:prstGeom>
        </p:spPr>
      </p:pic>
      <p:pic>
        <p:nvPicPr>
          <p:cNvPr id="3" name="Picture 2">
            <a:hlinkClick r:id="rId5" action="ppaction://hlinkfile"/>
            <a:extLst>
              <a:ext uri="{FF2B5EF4-FFF2-40B4-BE49-F238E27FC236}">
                <a16:creationId xmlns:a16="http://schemas.microsoft.com/office/drawing/2014/main" id="{0B2A9103-7FB5-4686-8C0E-E5AFE4EA5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02" y="911128"/>
            <a:ext cx="5486400" cy="2817438"/>
          </a:xfrm>
          <a:prstGeom prst="rect">
            <a:avLst/>
          </a:prstGeom>
        </p:spPr>
      </p:pic>
      <p:pic>
        <p:nvPicPr>
          <p:cNvPr id="4" name="Picture 3">
            <a:hlinkClick r:id="rId7" action="ppaction://hlinkfile"/>
            <a:extLst>
              <a:ext uri="{FF2B5EF4-FFF2-40B4-BE49-F238E27FC236}">
                <a16:creationId xmlns:a16="http://schemas.microsoft.com/office/drawing/2014/main" id="{8830E7D8-71C0-4F1E-A078-21AB3C65AE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702" y="3894975"/>
            <a:ext cx="5486400" cy="29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9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060521 TH21-HMA-L2-12L-CL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4AFA623B-AB34-40A2-B4D2-8FD888F58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0" y="938425"/>
            <a:ext cx="5486400" cy="2817438"/>
          </a:xfrm>
          <a:prstGeom prst="rect">
            <a:avLst/>
          </a:prstGeom>
        </p:spPr>
      </p:pic>
      <p:pic>
        <p:nvPicPr>
          <p:cNvPr id="8" name="Picture 7">
            <a:hlinkClick r:id="rId2" action="ppaction://hlinkfile"/>
            <a:extLst>
              <a:ext uri="{FF2B5EF4-FFF2-40B4-BE49-F238E27FC236}">
                <a16:creationId xmlns:a16="http://schemas.microsoft.com/office/drawing/2014/main" id="{8F281D5B-95B0-4712-9B70-93FDFD19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00" y="4040562"/>
            <a:ext cx="5486400" cy="2817438"/>
          </a:xfrm>
          <a:prstGeom prst="rect">
            <a:avLst/>
          </a:prstGeom>
        </p:spPr>
      </p:pic>
      <p:pic>
        <p:nvPicPr>
          <p:cNvPr id="3" name="Picture 2">
            <a:hlinkClick r:id="rId5" action="ppaction://hlinkfile"/>
            <a:extLst>
              <a:ext uri="{FF2B5EF4-FFF2-40B4-BE49-F238E27FC236}">
                <a16:creationId xmlns:a16="http://schemas.microsoft.com/office/drawing/2014/main" id="{262A1E98-2F5F-45A7-A1A5-60B7C77EE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00" y="911128"/>
            <a:ext cx="5486400" cy="2817438"/>
          </a:xfrm>
          <a:prstGeom prst="rect">
            <a:avLst/>
          </a:prstGeom>
        </p:spPr>
      </p:pic>
      <p:pic>
        <p:nvPicPr>
          <p:cNvPr id="4" name="Picture 3">
            <a:hlinkClick r:id="rId7" action="ppaction://hlinkfile"/>
            <a:extLst>
              <a:ext uri="{FF2B5EF4-FFF2-40B4-BE49-F238E27FC236}">
                <a16:creationId xmlns:a16="http://schemas.microsoft.com/office/drawing/2014/main" id="{C899D15A-15C6-49A4-AB64-F891C0C36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700" y="3894975"/>
            <a:ext cx="5486400" cy="29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0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060721 TH21-HMA-L2-12L-CL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F16133EA-D73E-4AA8-972A-BDA40F47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98" y="967093"/>
            <a:ext cx="5486400" cy="281743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file"/>
            <a:extLst>
              <a:ext uri="{FF2B5EF4-FFF2-40B4-BE49-F238E27FC236}">
                <a16:creationId xmlns:a16="http://schemas.microsoft.com/office/drawing/2014/main" id="{D87CCAB4-D0CA-4500-9574-B094ECD39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98" y="4040562"/>
            <a:ext cx="5486400" cy="2817438"/>
          </a:xfrm>
          <a:prstGeom prst="rect">
            <a:avLst/>
          </a:prstGeom>
        </p:spPr>
      </p:pic>
      <p:pic>
        <p:nvPicPr>
          <p:cNvPr id="3" name="Picture 2">
            <a:hlinkClick r:id="rId6" action="ppaction://hlinkfile"/>
            <a:extLst>
              <a:ext uri="{FF2B5EF4-FFF2-40B4-BE49-F238E27FC236}">
                <a16:creationId xmlns:a16="http://schemas.microsoft.com/office/drawing/2014/main" id="{A2B8C5BD-13C0-43D1-BB82-BCA21D1DC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402" y="967093"/>
            <a:ext cx="5486400" cy="2817438"/>
          </a:xfrm>
          <a:prstGeom prst="rect">
            <a:avLst/>
          </a:prstGeom>
        </p:spPr>
      </p:pic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188294F5-2D80-4BA4-AA7C-B4E2EBFD9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402" y="3941685"/>
            <a:ext cx="5486400" cy="29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8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060721 TH21-HMA-L2-CL-12R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3B8BA322-8D25-4404-9CE1-81625BA2A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0" y="967093"/>
            <a:ext cx="5486400" cy="2817438"/>
          </a:xfrm>
          <a:prstGeom prst="rect">
            <a:avLst/>
          </a:prstGeom>
        </p:spPr>
      </p:pic>
      <p:pic>
        <p:nvPicPr>
          <p:cNvPr id="3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1FC7D056-E298-4B37-9475-936D6BA7F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98" y="4043338"/>
            <a:ext cx="5486400" cy="2817438"/>
          </a:xfrm>
          <a:prstGeom prst="rect">
            <a:avLst/>
          </a:prstGeom>
        </p:spPr>
      </p:pic>
      <p:pic>
        <p:nvPicPr>
          <p:cNvPr id="4" name="Picture 3">
            <a:hlinkClick r:id="rId5" action="ppaction://hlinkfile"/>
            <a:extLst>
              <a:ext uri="{FF2B5EF4-FFF2-40B4-BE49-F238E27FC236}">
                <a16:creationId xmlns:a16="http://schemas.microsoft.com/office/drawing/2014/main" id="{036AA98D-0247-4CD2-86F6-7C5CBFEA9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02" y="967093"/>
            <a:ext cx="5486400" cy="2817438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file"/>
            <a:extLst>
              <a:ext uri="{FF2B5EF4-FFF2-40B4-BE49-F238E27FC236}">
                <a16:creationId xmlns:a16="http://schemas.microsoft.com/office/drawing/2014/main" id="{3E1467FA-2064-4D39-8733-24ABE3212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702" y="3913232"/>
            <a:ext cx="5486400" cy="29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052221 TH21-HMA-L1-12L-CL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DD0A0F3B-1B32-4079-9158-FA4E9589E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0" y="968463"/>
            <a:ext cx="5486400" cy="2817438"/>
          </a:xfrm>
          <a:prstGeom prst="rect">
            <a:avLst/>
          </a:prstGeom>
        </p:spPr>
      </p:pic>
      <p:pic>
        <p:nvPicPr>
          <p:cNvPr id="8" name="Picture 7">
            <a:hlinkClick r:id="rId2" action="ppaction://hlinkfile"/>
            <a:extLst>
              <a:ext uri="{FF2B5EF4-FFF2-40B4-BE49-F238E27FC236}">
                <a16:creationId xmlns:a16="http://schemas.microsoft.com/office/drawing/2014/main" id="{801460F0-AB3D-491C-9A80-C3C4FB717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00" y="4040562"/>
            <a:ext cx="5486400" cy="2817438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file"/>
            <a:extLst>
              <a:ext uri="{FF2B5EF4-FFF2-40B4-BE49-F238E27FC236}">
                <a16:creationId xmlns:a16="http://schemas.microsoft.com/office/drawing/2014/main" id="{58F4EA38-DB4C-4995-9F2B-1FCB7A536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02" y="967093"/>
            <a:ext cx="5486400" cy="2817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16" name="Picture 15">
            <a:hlinkClick r:id="rId7" action="ppaction://hlinkfile"/>
            <a:extLst>
              <a:ext uri="{FF2B5EF4-FFF2-40B4-BE49-F238E27FC236}">
                <a16:creationId xmlns:a16="http://schemas.microsoft.com/office/drawing/2014/main" id="{9CDE5E09-DC0B-4EB1-8BDB-6349D5428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545" y="3855563"/>
            <a:ext cx="5486400" cy="30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052421 TH21-HMA-L1-12L-CL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3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3479B157-D37A-4EFF-9528-09251E890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98" y="938425"/>
            <a:ext cx="5486400" cy="2817438"/>
          </a:xfrm>
          <a:prstGeom prst="rect">
            <a:avLst/>
          </a:prstGeom>
        </p:spPr>
      </p:pic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804E46CA-C366-49BC-B27D-FC688BE9D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98" y="4032893"/>
            <a:ext cx="5486400" cy="2817438"/>
          </a:xfrm>
          <a:prstGeom prst="rect">
            <a:avLst/>
          </a:prstGeom>
        </p:spPr>
      </p:pic>
      <p:pic>
        <p:nvPicPr>
          <p:cNvPr id="5" name="Picture 4">
            <a:hlinkClick r:id="rId5" action="ppaction://hlinkfile"/>
            <a:extLst>
              <a:ext uri="{FF2B5EF4-FFF2-40B4-BE49-F238E27FC236}">
                <a16:creationId xmlns:a16="http://schemas.microsoft.com/office/drawing/2014/main" id="{1ECC2E0D-469E-495C-A707-4A0EE573E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02" y="3855563"/>
            <a:ext cx="5486400" cy="3002437"/>
          </a:xfrm>
          <a:prstGeom prst="rect">
            <a:avLst/>
          </a:prstGeom>
        </p:spPr>
      </p:pic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3985435F-F93C-4C19-9CB2-CF4F33D9F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702" y="938425"/>
            <a:ext cx="5486400" cy="28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9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052521 TH21-HMA-L1-CL-12R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BD3280C1-5BA7-413B-A5FA-DE5F2A3C1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98" y="938425"/>
            <a:ext cx="5486400" cy="2817438"/>
          </a:xfrm>
          <a:prstGeom prst="rect">
            <a:avLst/>
          </a:prstGeom>
        </p:spPr>
      </p:pic>
      <p:pic>
        <p:nvPicPr>
          <p:cNvPr id="8" name="Picture 7">
            <a:hlinkClick r:id="rId2" action="ppaction://hlinkfile"/>
            <a:extLst>
              <a:ext uri="{FF2B5EF4-FFF2-40B4-BE49-F238E27FC236}">
                <a16:creationId xmlns:a16="http://schemas.microsoft.com/office/drawing/2014/main" id="{01629E0A-37AF-40EB-BBFF-4A7EEF59F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98" y="4045276"/>
            <a:ext cx="5486400" cy="2817438"/>
          </a:xfrm>
          <a:prstGeom prst="rect">
            <a:avLst/>
          </a:prstGeom>
        </p:spPr>
      </p:pic>
      <p:pic>
        <p:nvPicPr>
          <p:cNvPr id="3" name="Picture 2">
            <a:hlinkClick r:id="rId5" action="ppaction://hlinkfile"/>
            <a:extLst>
              <a:ext uri="{FF2B5EF4-FFF2-40B4-BE49-F238E27FC236}">
                <a16:creationId xmlns:a16="http://schemas.microsoft.com/office/drawing/2014/main" id="{DEB8E354-6346-419C-B025-8C60D12E3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02" y="938425"/>
            <a:ext cx="5486400" cy="2817438"/>
          </a:xfrm>
          <a:prstGeom prst="rect">
            <a:avLst/>
          </a:prstGeom>
        </p:spPr>
      </p:pic>
      <p:pic>
        <p:nvPicPr>
          <p:cNvPr id="4" name="Picture 3">
            <a:hlinkClick r:id="rId7" action="ppaction://hlinkfile"/>
            <a:extLst>
              <a:ext uri="{FF2B5EF4-FFF2-40B4-BE49-F238E27FC236}">
                <a16:creationId xmlns:a16="http://schemas.microsoft.com/office/drawing/2014/main" id="{9B61C903-C595-45E0-B456-591B28DA1D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402" y="3809402"/>
            <a:ext cx="5486400" cy="30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052621 TH21-HMA-L1-CL-12R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55C45B70-9936-4C78-AD16-1C0F5993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0" y="938425"/>
            <a:ext cx="5486400" cy="2817438"/>
          </a:xfrm>
          <a:prstGeom prst="rect">
            <a:avLst/>
          </a:prstGeom>
        </p:spPr>
      </p:pic>
      <p:pic>
        <p:nvPicPr>
          <p:cNvPr id="8" name="Picture 7">
            <a:hlinkClick r:id="rId2" action="ppaction://hlinkfile"/>
            <a:extLst>
              <a:ext uri="{FF2B5EF4-FFF2-40B4-BE49-F238E27FC236}">
                <a16:creationId xmlns:a16="http://schemas.microsoft.com/office/drawing/2014/main" id="{DA8D8408-4D06-429F-9902-C73F812CA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98" y="4040562"/>
            <a:ext cx="5486400" cy="2817438"/>
          </a:xfrm>
          <a:prstGeom prst="rect">
            <a:avLst/>
          </a:prstGeom>
        </p:spPr>
      </p:pic>
      <p:pic>
        <p:nvPicPr>
          <p:cNvPr id="3" name="Picture 2">
            <a:hlinkClick r:id="rId5" action="ppaction://hlinkfile"/>
            <a:extLst>
              <a:ext uri="{FF2B5EF4-FFF2-40B4-BE49-F238E27FC236}">
                <a16:creationId xmlns:a16="http://schemas.microsoft.com/office/drawing/2014/main" id="{3BF5153A-57F9-456F-B16C-0EDA9D274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02" y="938425"/>
            <a:ext cx="5486400" cy="2817438"/>
          </a:xfrm>
          <a:prstGeom prst="rect">
            <a:avLst/>
          </a:prstGeom>
        </p:spPr>
      </p:pic>
      <p:pic>
        <p:nvPicPr>
          <p:cNvPr id="4" name="Picture 3">
            <a:hlinkClick r:id="rId7" action="ppaction://hlinkfile"/>
            <a:extLst>
              <a:ext uri="{FF2B5EF4-FFF2-40B4-BE49-F238E27FC236}">
                <a16:creationId xmlns:a16="http://schemas.microsoft.com/office/drawing/2014/main" id="{E427CD92-A32D-43AE-924F-E8D35DA19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702" y="3852909"/>
            <a:ext cx="5486400" cy="30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4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060121 TH21-HMA-L1-12L-CL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A11EEFC0-4537-447C-BCCC-D2EDCBBC0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0" y="938425"/>
            <a:ext cx="5486400" cy="281743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file"/>
            <a:extLst>
              <a:ext uri="{FF2B5EF4-FFF2-40B4-BE49-F238E27FC236}">
                <a16:creationId xmlns:a16="http://schemas.microsoft.com/office/drawing/2014/main" id="{BB04B18B-BA32-407D-91FE-EFD9C3DD7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00" y="4040561"/>
            <a:ext cx="5486400" cy="2817438"/>
          </a:xfrm>
          <a:prstGeom prst="rect">
            <a:avLst/>
          </a:prstGeom>
        </p:spPr>
      </p:pic>
      <p:pic>
        <p:nvPicPr>
          <p:cNvPr id="3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D36EB683-7BDB-40C1-BBAB-ECE9AC796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02" y="938425"/>
            <a:ext cx="5486400" cy="2817438"/>
          </a:xfrm>
          <a:prstGeom prst="rect">
            <a:avLst/>
          </a:prstGeom>
        </p:spPr>
      </p:pic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51276E37-01C8-4D9E-AD2D-4C3BE9853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702" y="3852909"/>
            <a:ext cx="5486400" cy="30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0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060221 TH21-HMA-L1-CL-12R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1D2E96C3-50EC-4ADF-9E72-0081A6AAC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0" y="938425"/>
            <a:ext cx="5486400" cy="2817438"/>
          </a:xfrm>
          <a:prstGeom prst="rect">
            <a:avLst/>
          </a:prstGeom>
        </p:spPr>
      </p:pic>
      <p:pic>
        <p:nvPicPr>
          <p:cNvPr id="8" name="Picture 7">
            <a:hlinkClick r:id="rId2" action="ppaction://hlinkfile"/>
            <a:extLst>
              <a:ext uri="{FF2B5EF4-FFF2-40B4-BE49-F238E27FC236}">
                <a16:creationId xmlns:a16="http://schemas.microsoft.com/office/drawing/2014/main" id="{E3DB6B81-4992-4540-9688-DA23D6227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37" y="4049988"/>
            <a:ext cx="5486400" cy="2817438"/>
          </a:xfrm>
          <a:prstGeom prst="rect">
            <a:avLst/>
          </a:prstGeom>
        </p:spPr>
      </p:pic>
      <p:pic>
        <p:nvPicPr>
          <p:cNvPr id="3" name="Picture 2">
            <a:hlinkClick r:id="rId5" action="ppaction://hlinkfile"/>
            <a:extLst>
              <a:ext uri="{FF2B5EF4-FFF2-40B4-BE49-F238E27FC236}">
                <a16:creationId xmlns:a16="http://schemas.microsoft.com/office/drawing/2014/main" id="{B5EF4F7E-A835-4253-96C9-4736E5422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02" y="949087"/>
            <a:ext cx="5486400" cy="2817438"/>
          </a:xfrm>
          <a:prstGeom prst="rect">
            <a:avLst/>
          </a:prstGeom>
        </p:spPr>
      </p:pic>
      <p:pic>
        <p:nvPicPr>
          <p:cNvPr id="4" name="Picture 3">
            <a:hlinkClick r:id="rId7" action="ppaction://hlinkfile"/>
            <a:extLst>
              <a:ext uri="{FF2B5EF4-FFF2-40B4-BE49-F238E27FC236}">
                <a16:creationId xmlns:a16="http://schemas.microsoft.com/office/drawing/2014/main" id="{19A2B54A-5AD2-4E61-8EF7-C91F86F582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702" y="3852909"/>
            <a:ext cx="5486400" cy="30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2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060321 TH21-HMA-L2-CL-12R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F147CC26-E1E1-4E48-A4B0-3F59938F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0" y="967093"/>
            <a:ext cx="5486400" cy="281743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file"/>
            <a:extLst>
              <a:ext uri="{FF2B5EF4-FFF2-40B4-BE49-F238E27FC236}">
                <a16:creationId xmlns:a16="http://schemas.microsoft.com/office/drawing/2014/main" id="{6A5C710A-AB43-4F9E-BB7A-1E1734FC8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00" y="4040561"/>
            <a:ext cx="5486400" cy="2817438"/>
          </a:xfrm>
          <a:prstGeom prst="rect">
            <a:avLst/>
          </a:prstGeom>
        </p:spPr>
      </p:pic>
      <p:pic>
        <p:nvPicPr>
          <p:cNvPr id="3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ED337FB4-8AF4-4993-A44C-46C33A679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00" y="967093"/>
            <a:ext cx="5486400" cy="2817438"/>
          </a:xfrm>
          <a:prstGeom prst="rect">
            <a:avLst/>
          </a:prstGeom>
        </p:spPr>
      </p:pic>
      <p:pic>
        <p:nvPicPr>
          <p:cNvPr id="9" name="Picture 8">
            <a:hlinkClick r:id="rId4" action="ppaction://hlinkfile"/>
            <a:extLst>
              <a:ext uri="{FF2B5EF4-FFF2-40B4-BE49-F238E27FC236}">
                <a16:creationId xmlns:a16="http://schemas.microsoft.com/office/drawing/2014/main" id="{D2D1AEF2-5E7F-4BB0-BD59-DC5B4029E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700" y="3852909"/>
            <a:ext cx="5486400" cy="30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6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6076-5B74-40FB-AA7B-B7A6D9B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"/>
            <a:ext cx="10515600" cy="744718"/>
          </a:xfrm>
        </p:spPr>
        <p:txBody>
          <a:bodyPr/>
          <a:lstStyle/>
          <a:p>
            <a:pPr algn="ctr"/>
            <a:r>
              <a:rPr lang="en-US" dirty="0"/>
              <a:t>060421 TH21-HMA-L2-12L-CL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F63A3-96C1-428A-B669-336CD7DDA889}"/>
              </a:ext>
            </a:extLst>
          </p:cNvPr>
          <p:cNvSpPr txBox="1"/>
          <p:nvPr/>
        </p:nvSpPr>
        <p:spPr>
          <a:xfrm>
            <a:off x="1819373" y="597761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7AD4-124C-4C61-94FF-52A3FC420A2B}"/>
              </a:ext>
            </a:extLst>
          </p:cNvPr>
          <p:cNvSpPr txBox="1"/>
          <p:nvPr/>
        </p:nvSpPr>
        <p:spPr>
          <a:xfrm>
            <a:off x="1269515" y="3728566"/>
            <a:ext cx="34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Results – Area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9493F-497E-44FF-B408-AB5E493EB925}"/>
              </a:ext>
            </a:extLst>
          </p:cNvPr>
          <p:cNvSpPr txBox="1"/>
          <p:nvPr/>
        </p:nvSpPr>
        <p:spPr>
          <a:xfrm>
            <a:off x="8285098" y="59776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Check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A123D775-7F80-40E6-9436-D9D25DDAA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0" y="967093"/>
            <a:ext cx="5486400" cy="2817438"/>
          </a:xfrm>
          <a:prstGeom prst="rect">
            <a:avLst/>
          </a:prstGeom>
        </p:spPr>
      </p:pic>
      <p:pic>
        <p:nvPicPr>
          <p:cNvPr id="8" name="Picture 7">
            <a:hlinkClick r:id="rId2" action="ppaction://hlinkfile"/>
            <a:extLst>
              <a:ext uri="{FF2B5EF4-FFF2-40B4-BE49-F238E27FC236}">
                <a16:creationId xmlns:a16="http://schemas.microsoft.com/office/drawing/2014/main" id="{EA6068D5-BE4C-435F-99EB-5B38453AA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00" y="4040562"/>
            <a:ext cx="5486400" cy="2817438"/>
          </a:xfrm>
          <a:prstGeom prst="rect">
            <a:avLst/>
          </a:prstGeom>
        </p:spPr>
      </p:pic>
      <p:pic>
        <p:nvPicPr>
          <p:cNvPr id="3" name="Picture 2">
            <a:hlinkClick r:id="rId5" action="ppaction://hlinkfile"/>
            <a:extLst>
              <a:ext uri="{FF2B5EF4-FFF2-40B4-BE49-F238E27FC236}">
                <a16:creationId xmlns:a16="http://schemas.microsoft.com/office/drawing/2014/main" id="{DFF68363-F39C-4999-9D67-8DE9802D9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02" y="967093"/>
            <a:ext cx="5486400" cy="2817438"/>
          </a:xfrm>
          <a:prstGeom prst="rect">
            <a:avLst/>
          </a:prstGeom>
        </p:spPr>
      </p:pic>
      <p:pic>
        <p:nvPicPr>
          <p:cNvPr id="4" name="Picture 3">
            <a:hlinkClick r:id="rId5" action="ppaction://hlinkfile"/>
            <a:extLst>
              <a:ext uri="{FF2B5EF4-FFF2-40B4-BE49-F238E27FC236}">
                <a16:creationId xmlns:a16="http://schemas.microsoft.com/office/drawing/2014/main" id="{D26766C5-610E-4225-8436-531B26BA2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700" y="4040562"/>
            <a:ext cx="5486400" cy="28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158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052221 TH21-HMA-L1-12L-CL</vt:lpstr>
      <vt:lpstr>052421 TH21-HMA-L1-12L-CL</vt:lpstr>
      <vt:lpstr>052521 TH21-HMA-L1-CL-12R</vt:lpstr>
      <vt:lpstr>052621 TH21-HMA-L1-CL-12R</vt:lpstr>
      <vt:lpstr>060121 TH21-HMA-L1-12L-CL</vt:lpstr>
      <vt:lpstr>060221 TH21-HMA-L1-CL-12R</vt:lpstr>
      <vt:lpstr>060321 TH21-HMA-L2-CL-12R</vt:lpstr>
      <vt:lpstr>060421 TH21-HMA-L2-12L-CL</vt:lpstr>
      <vt:lpstr>060421 TH21-HMA-L2-CL-12R</vt:lpstr>
      <vt:lpstr>060521 TH21-HMA-L2-12L-CL</vt:lpstr>
      <vt:lpstr>060721 TH21-HMA-L2-12L-CL</vt:lpstr>
      <vt:lpstr>060721 TH21-HMA-L2-CL-12R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Hoegh, Kyle (DOT)</dc:creator>
  <cp:lastModifiedBy>Hoegh, Kyle (DOT)</cp:lastModifiedBy>
  <cp:revision>21</cp:revision>
  <dcterms:created xsi:type="dcterms:W3CDTF">2021-09-07T14:10:31Z</dcterms:created>
  <dcterms:modified xsi:type="dcterms:W3CDTF">2021-09-08T14:51:10Z</dcterms:modified>
</cp:coreProperties>
</file>