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5.xml" ContentType="application/vnd.openxmlformats-officedocument.theme+xml"/>
  <Override PartName="/ppt/slideLayouts/slideLayout15.xml" ContentType="application/vnd.openxmlformats-officedocument.presentationml.slideLayout+xml"/>
  <Override PartName="/ppt/theme/theme6.xml" ContentType="application/vnd.openxmlformats-officedocument.theme+xml"/>
  <Override PartName="/ppt/slideLayouts/slideLayout16.xml" ContentType="application/vnd.openxmlformats-officedocument.presentationml.slideLayout+xml"/>
  <Override PartName="/ppt/theme/theme7.xml" ContentType="application/vnd.openxmlformats-officedocument.theme+xml"/>
  <Override PartName="/ppt/slideLayouts/slideLayout17.xml" ContentType="application/vnd.openxmlformats-officedocument.presentationml.slideLayout+xml"/>
  <Override PartName="/ppt/theme/theme8.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9.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10.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11.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12.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7580" r:id="rId4"/>
    <p:sldMasterId id="2147487590" r:id="rId5"/>
    <p:sldMasterId id="2147487595" r:id="rId6"/>
    <p:sldMasterId id="2147487633" r:id="rId7"/>
    <p:sldMasterId id="2147487616" r:id="rId8"/>
    <p:sldMasterId id="2147487612" r:id="rId9"/>
    <p:sldMasterId id="2147487607" r:id="rId10"/>
    <p:sldMasterId id="2147487638" r:id="rId11"/>
    <p:sldMasterId id="2147487640" r:id="rId12"/>
    <p:sldMasterId id="2147487655" r:id="rId13"/>
    <p:sldMasterId id="2147487669" r:id="rId14"/>
    <p:sldMasterId id="2147487683" r:id="rId15"/>
    <p:sldMasterId id="2147487697" r:id="rId16"/>
  </p:sldMasterIdLst>
  <p:notesMasterIdLst>
    <p:notesMasterId r:id="rId32"/>
  </p:notesMasterIdLst>
  <p:handoutMasterIdLst>
    <p:handoutMasterId r:id="rId33"/>
  </p:handoutMasterIdLst>
  <p:sldIdLst>
    <p:sldId id="342" r:id="rId17"/>
    <p:sldId id="1032" r:id="rId18"/>
    <p:sldId id="1026" r:id="rId19"/>
    <p:sldId id="1024" r:id="rId20"/>
    <p:sldId id="1025" r:id="rId21"/>
    <p:sldId id="1027" r:id="rId22"/>
    <p:sldId id="1030" r:id="rId23"/>
    <p:sldId id="304" r:id="rId24"/>
    <p:sldId id="307" r:id="rId25"/>
    <p:sldId id="1031" r:id="rId26"/>
    <p:sldId id="311" r:id="rId27"/>
    <p:sldId id="312" r:id="rId28"/>
    <p:sldId id="313" r:id="rId29"/>
    <p:sldId id="1033" r:id="rId30"/>
    <p:sldId id="343" r:id="rId31"/>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593" userDrawn="1">
          <p15:clr>
            <a:srgbClr val="A4A3A4"/>
          </p15:clr>
        </p15:guide>
        <p15:guide id="2" pos="7428" userDrawn="1">
          <p15:clr>
            <a:srgbClr val="A4A3A4"/>
          </p15:clr>
        </p15:guide>
        <p15:guide id="3" orient="horz" pos="60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uce A. Grabbe" initials="BAG" lastIdx="3" clrIdx="0">
    <p:extLst>
      <p:ext uri="{19B8F6BF-5375-455C-9EA6-DF929625EA0E}">
        <p15:presenceInfo xmlns:p15="http://schemas.microsoft.com/office/powerpoint/2012/main" userId="S::bgrabbe@ara.com::cf3dea3e-212a-479c-9c78-e54bdd00c911" providerId="AD"/>
      </p:ext>
    </p:extLst>
  </p:cmAuthor>
  <p:cmAuthor id="2" name="McKinley, Kelley (FHWA)" initials="MK(" lastIdx="66" clrIdx="1">
    <p:extLst>
      <p:ext uri="{19B8F6BF-5375-455C-9EA6-DF929625EA0E}">
        <p15:presenceInfo xmlns:p15="http://schemas.microsoft.com/office/powerpoint/2012/main" userId="S-1-5-21-982035342-1880134254-310265210-729287" providerId="AD"/>
      </p:ext>
    </p:extLst>
  </p:cmAuthor>
  <p:cmAuthor id="3" name="Azari, Hoda (FHWA)" initials="AH(" lastIdx="1" clrIdx="2">
    <p:extLst>
      <p:ext uri="{19B8F6BF-5375-455C-9EA6-DF929625EA0E}">
        <p15:presenceInfo xmlns:p15="http://schemas.microsoft.com/office/powerpoint/2012/main" userId="S::hoda.azari@ad.dot.gov::dd412bd8-be6c-4996-a852-f85998ce6c3b" providerId="AD"/>
      </p:ext>
    </p:extLst>
  </p:cmAuthor>
  <p:cmAuthor id="4" name="Kreutzer, Analiese CTR (FHWA)" initials="KAC(" lastIdx="32" clrIdx="3">
    <p:extLst>
      <p:ext uri="{19B8F6BF-5375-455C-9EA6-DF929625EA0E}">
        <p15:presenceInfo xmlns:p15="http://schemas.microsoft.com/office/powerpoint/2012/main" userId="S::a.kreutzer.ctr@ad.dot.gov::b74ad214-4de9-430b-92df-fd18f6a88cec" providerId="AD"/>
      </p:ext>
    </p:extLst>
  </p:cmAuthor>
  <p:cmAuthor id="5" name="Hale Palaia, Sarah CTR (FHWA)" initials="HPSC(" lastIdx="16" clrIdx="4">
    <p:extLst>
      <p:ext uri="{19B8F6BF-5375-455C-9EA6-DF929625EA0E}">
        <p15:presenceInfo xmlns:p15="http://schemas.microsoft.com/office/powerpoint/2012/main" userId="S::sarah.halepalaia.ctr@ad.dot.gov::2e1fed11-5351-424b-9c98-6c3961e88bb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FDDB00"/>
    <a:srgbClr val="FFFFFF"/>
    <a:srgbClr val="1E3A6B"/>
    <a:srgbClr val="00508C"/>
    <a:srgbClr val="085590"/>
    <a:srgbClr val="E5BF1B"/>
    <a:srgbClr val="FFD600"/>
    <a:srgbClr val="1C6DA6"/>
    <a:srgbClr val="52688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107" autoAdjust="0"/>
    <p:restoredTop sz="82591" autoAdjust="0"/>
  </p:normalViewPr>
  <p:slideViewPr>
    <p:cSldViewPr snapToGrid="0">
      <p:cViewPr varScale="1">
        <p:scale>
          <a:sx n="72" d="100"/>
          <a:sy n="72" d="100"/>
        </p:scale>
        <p:origin x="612" y="66"/>
      </p:cViewPr>
      <p:guideLst>
        <p:guide orient="horz" pos="593"/>
        <p:guide pos="7428"/>
        <p:guide orient="horz" pos="600"/>
      </p:guideLst>
    </p:cSldViewPr>
  </p:slideViewPr>
  <p:notesTextViewPr>
    <p:cViewPr>
      <p:scale>
        <a:sx n="100" d="100"/>
        <a:sy n="100" d="100"/>
      </p:scale>
      <p:origin x="0" y="0"/>
    </p:cViewPr>
  </p:notesTextViewPr>
  <p:sorterViewPr>
    <p:cViewPr>
      <p:scale>
        <a:sx n="90" d="100"/>
        <a:sy n="90" d="100"/>
      </p:scale>
      <p:origin x="0" y="0"/>
    </p:cViewPr>
  </p:sorterViewPr>
  <p:notesViewPr>
    <p:cSldViewPr snapToGrid="0">
      <p:cViewPr varScale="1">
        <p:scale>
          <a:sx n="79" d="100"/>
          <a:sy n="79" d="100"/>
        </p:scale>
        <p:origin x="2654"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Master" Target="slideMasters/slideMaster10.xml"/><Relationship Id="rId18" Type="http://schemas.openxmlformats.org/officeDocument/2006/relationships/slide" Target="slides/slide2.xml"/><Relationship Id="rId26" Type="http://schemas.openxmlformats.org/officeDocument/2006/relationships/slide" Target="slides/slide10.xml"/><Relationship Id="rId3" Type="http://schemas.openxmlformats.org/officeDocument/2006/relationships/customXml" Target="../customXml/item3.xml"/><Relationship Id="rId21" Type="http://schemas.openxmlformats.org/officeDocument/2006/relationships/slide" Target="slides/slide5.xml"/><Relationship Id="rId34" Type="http://schemas.openxmlformats.org/officeDocument/2006/relationships/commentAuthors" Target="commentAuthors.xml"/><Relationship Id="rId7" Type="http://schemas.openxmlformats.org/officeDocument/2006/relationships/slideMaster" Target="slideMasters/slideMaster4.xml"/><Relationship Id="rId12" Type="http://schemas.openxmlformats.org/officeDocument/2006/relationships/slideMaster" Target="slideMasters/slideMaster9.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Master" Target="slideMasters/slideMaster13.xml"/><Relationship Id="rId20" Type="http://schemas.openxmlformats.org/officeDocument/2006/relationships/slide" Target="slides/slide4.xml"/><Relationship Id="rId29" Type="http://schemas.openxmlformats.org/officeDocument/2006/relationships/slide" Target="slides/slide1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8.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Master" Target="slideMasters/slideMaster12.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viewProps" Target="viewProps.xml"/><Relationship Id="rId10" Type="http://schemas.openxmlformats.org/officeDocument/2006/relationships/slideMaster" Target="slideMasters/slideMaster7.xml"/><Relationship Id="rId19" Type="http://schemas.openxmlformats.org/officeDocument/2006/relationships/slide" Target="slides/slide3.xml"/><Relationship Id="rId31"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DOTHQEWFS101\VDI_User_Profiles\sadegh.shams.ctr\Desktop\DPS%20Asphalt%20Compaction%20Assessment\ALF_1_DATA\Lab%20Measurement%20Exports\ALF_Temperature%20study.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sadegh.shams.ctr\Desktop\Greenbelt%20report\DPS_EFL%20pucks%20-%20Sadegh.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0" dirty="0">
                <a:solidFill>
                  <a:schemeClr val="tx1"/>
                </a:solidFill>
                <a:latin typeface="Arial" panose="020B0604020202020204" pitchFamily="34" charset="0"/>
                <a:cs typeface="Arial" panose="020B0604020202020204" pitchFamily="34" charset="0"/>
              </a:rPr>
              <a:t>Temperature Effects </a:t>
            </a:r>
          </a:p>
        </c:rich>
      </c:tx>
      <c:layout>
        <c:manualLayout>
          <c:xMode val="edge"/>
          <c:yMode val="edge"/>
          <c:x val="0.33961532981202192"/>
          <c:y val="2.0457155682176341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v>SensorID_208</c:v>
          </c:tx>
          <c:spPr>
            <a:ln w="25400" cap="rnd">
              <a:noFill/>
              <a:round/>
            </a:ln>
            <a:effectLst/>
          </c:spPr>
          <c:marker>
            <c:symbol val="circle"/>
            <c:size val="5"/>
            <c:spPr>
              <a:solidFill>
                <a:schemeClr val="tx1"/>
              </a:solidFill>
              <a:ln w="9525">
                <a:solidFill>
                  <a:schemeClr val="accent1"/>
                </a:solidFill>
              </a:ln>
              <a:effectLst/>
            </c:spPr>
          </c:marker>
          <c:trendline>
            <c:spPr>
              <a:ln w="19050" cap="rnd">
                <a:solidFill>
                  <a:schemeClr val="tx1"/>
                </a:solidFill>
                <a:prstDash val="sysDash"/>
              </a:ln>
              <a:effectLst/>
            </c:spPr>
            <c:trendlineType val="linear"/>
            <c:dispRSqr val="1"/>
            <c:dispEq val="1"/>
            <c:trendlineLbl>
              <c:layout>
                <c:manualLayout>
                  <c:x val="1.8514977854927166E-2"/>
                  <c:y val="0.12164655333939393"/>
                </c:manualLayout>
              </c:layout>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i="1" baseline="0" dirty="0">
                        <a:solidFill>
                          <a:sysClr val="windowText" lastClr="000000"/>
                        </a:solidFill>
                        <a:latin typeface="Arial" panose="020B0604020202020204" pitchFamily="34" charset="0"/>
                        <a:cs typeface="Arial" panose="020B0604020202020204" pitchFamily="34" charset="0"/>
                      </a:rPr>
                      <a:t>y</a:t>
                    </a:r>
                    <a:r>
                      <a:rPr lang="en-US" sz="1200" baseline="0" dirty="0">
                        <a:solidFill>
                          <a:sysClr val="windowText" lastClr="000000"/>
                        </a:solidFill>
                        <a:latin typeface="Arial" panose="020B0604020202020204" pitchFamily="34" charset="0"/>
                        <a:cs typeface="Arial" panose="020B0604020202020204" pitchFamily="34" charset="0"/>
                      </a:rPr>
                      <a:t> = -9.9901x + 66.282</a:t>
                    </a:r>
                    <a:br>
                      <a:rPr lang="en-US" sz="1200" baseline="0" dirty="0">
                        <a:solidFill>
                          <a:sysClr val="windowText" lastClr="000000"/>
                        </a:solidFill>
                        <a:latin typeface="Arial" panose="020B0604020202020204" pitchFamily="34" charset="0"/>
                        <a:cs typeface="Arial" panose="020B0604020202020204" pitchFamily="34" charset="0"/>
                      </a:rPr>
                    </a:br>
                    <a:r>
                      <a:rPr lang="en-US" sz="1200" baseline="0" dirty="0">
                        <a:solidFill>
                          <a:sysClr val="windowText" lastClr="000000"/>
                        </a:solidFill>
                        <a:latin typeface="Arial" panose="020B0604020202020204" pitchFamily="34" charset="0"/>
                        <a:cs typeface="Arial" panose="020B0604020202020204" pitchFamily="34" charset="0"/>
                      </a:rPr>
                      <a:t>R² = 0.9912</a:t>
                    </a:r>
                    <a:endParaRPr lang="en-US" sz="1200" dirty="0">
                      <a:solidFill>
                        <a:sysClr val="windowText" lastClr="000000"/>
                      </a:solidFill>
                      <a:latin typeface="Arial" panose="020B0604020202020204" pitchFamily="34" charset="0"/>
                      <a:cs typeface="Arial" panose="020B0604020202020204" pitchFamily="34" charset="0"/>
                    </a:endParaRPr>
                  </a:p>
                </c:rich>
              </c:tx>
              <c:numFmt formatCode="General" sourceLinked="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rendlineLbl>
          </c:trendline>
          <c:xVal>
            <c:numRef>
              <c:f>ALF!$I$3:$I$13</c:f>
              <c:numCache>
                <c:formatCode>General</c:formatCode>
                <c:ptCount val="11"/>
                <c:pt idx="0">
                  <c:v>6.3129999999999997</c:v>
                </c:pt>
                <c:pt idx="1">
                  <c:v>6.351</c:v>
                </c:pt>
                <c:pt idx="2">
                  <c:v>6.0410000000000004</c:v>
                </c:pt>
                <c:pt idx="3">
                  <c:v>6.2990000000000004</c:v>
                </c:pt>
                <c:pt idx="4">
                  <c:v>6.0510000000000002</c:v>
                </c:pt>
                <c:pt idx="5">
                  <c:v>5.9660000000000002</c:v>
                </c:pt>
                <c:pt idx="6">
                  <c:v>5.9960000000000004</c:v>
                </c:pt>
                <c:pt idx="7">
                  <c:v>5.6929999999999996</c:v>
                </c:pt>
                <c:pt idx="8">
                  <c:v>5.9470000000000001</c:v>
                </c:pt>
                <c:pt idx="9">
                  <c:v>5.6109999999999998</c:v>
                </c:pt>
                <c:pt idx="10">
                  <c:v>5.6479999999999997</c:v>
                </c:pt>
              </c:numCache>
            </c:numRef>
          </c:xVal>
          <c:yVal>
            <c:numRef>
              <c:f>ALF!$C$3:$C$13</c:f>
              <c:numCache>
                <c:formatCode>General</c:formatCode>
                <c:ptCount val="11"/>
                <c:pt idx="0">
                  <c:v>2.79</c:v>
                </c:pt>
                <c:pt idx="1">
                  <c:v>3.18</c:v>
                </c:pt>
                <c:pt idx="2">
                  <c:v>5.85</c:v>
                </c:pt>
                <c:pt idx="3">
                  <c:v>3.22</c:v>
                </c:pt>
                <c:pt idx="4">
                  <c:v>5.84</c:v>
                </c:pt>
                <c:pt idx="5">
                  <c:v>6.84</c:v>
                </c:pt>
                <c:pt idx="6">
                  <c:v>6.77</c:v>
                </c:pt>
                <c:pt idx="7">
                  <c:v>9.43</c:v>
                </c:pt>
                <c:pt idx="8">
                  <c:v>6.74</c:v>
                </c:pt>
                <c:pt idx="9">
                  <c:v>9.9499999999999993</c:v>
                </c:pt>
                <c:pt idx="10">
                  <c:v>9.99</c:v>
                </c:pt>
              </c:numCache>
            </c:numRef>
          </c:yVal>
          <c:smooth val="0"/>
          <c:extLst>
            <c:ext xmlns:c16="http://schemas.microsoft.com/office/drawing/2014/chart" uri="{C3380CC4-5D6E-409C-BE32-E72D297353CC}">
              <c16:uniqueId val="{00000001-3111-4ECA-9EC2-F0D584ED980E}"/>
            </c:ext>
          </c:extLst>
        </c:ser>
        <c:ser>
          <c:idx val="1"/>
          <c:order val="1"/>
          <c:tx>
            <c:v>SensorID_208_100F</c:v>
          </c:tx>
          <c:spPr>
            <a:ln w="25400" cap="rnd">
              <a:noFill/>
              <a:round/>
            </a:ln>
            <a:effectLst/>
          </c:spPr>
          <c:marker>
            <c:symbol val="circle"/>
            <c:size val="5"/>
            <c:spPr>
              <a:solidFill>
                <a:srgbClr val="00B0F0"/>
              </a:solidFill>
              <a:ln w="9525">
                <a:solidFill>
                  <a:schemeClr val="accent2"/>
                </a:solidFill>
              </a:ln>
              <a:effectLst/>
            </c:spPr>
          </c:marker>
          <c:trendline>
            <c:spPr>
              <a:ln w="19050" cap="rnd">
                <a:solidFill>
                  <a:schemeClr val="accent1">
                    <a:lumMod val="75000"/>
                  </a:schemeClr>
                </a:solidFill>
                <a:prstDash val="sysDot"/>
              </a:ln>
              <a:effectLst/>
            </c:spPr>
            <c:trendlineType val="linear"/>
            <c:dispRSqr val="1"/>
            <c:dispEq val="1"/>
            <c:trendlineLbl>
              <c:layout>
                <c:manualLayout>
                  <c:x val="-0.28646699475762361"/>
                  <c:y val="8.7155162927368968E-2"/>
                </c:manualLayout>
              </c:layout>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i="1" baseline="0" dirty="0">
                        <a:solidFill>
                          <a:schemeClr val="tx2"/>
                        </a:solidFill>
                        <a:latin typeface="Arial" panose="020B0604020202020204" pitchFamily="34" charset="0"/>
                        <a:cs typeface="Arial" panose="020B0604020202020204" pitchFamily="34" charset="0"/>
                      </a:rPr>
                      <a:t>y</a:t>
                    </a:r>
                    <a:r>
                      <a:rPr lang="en-US" sz="1200" baseline="0" dirty="0">
                        <a:solidFill>
                          <a:schemeClr val="tx2"/>
                        </a:solidFill>
                        <a:latin typeface="Arial" panose="020B0604020202020204" pitchFamily="34" charset="0"/>
                        <a:cs typeface="Arial" panose="020B0604020202020204" pitchFamily="34" charset="0"/>
                      </a:rPr>
                      <a:t> = -9.9523x + 65.603</a:t>
                    </a:r>
                    <a:br>
                      <a:rPr lang="en-US" sz="1200" baseline="0" dirty="0">
                        <a:solidFill>
                          <a:schemeClr val="tx2"/>
                        </a:solidFill>
                        <a:latin typeface="Arial" panose="020B0604020202020204" pitchFamily="34" charset="0"/>
                        <a:cs typeface="Arial" panose="020B0604020202020204" pitchFamily="34" charset="0"/>
                      </a:rPr>
                    </a:br>
                    <a:r>
                      <a:rPr lang="en-US" sz="1200" baseline="0" dirty="0">
                        <a:solidFill>
                          <a:schemeClr val="tx2"/>
                        </a:solidFill>
                        <a:latin typeface="Arial" panose="020B0604020202020204" pitchFamily="34" charset="0"/>
                        <a:cs typeface="Arial" panose="020B0604020202020204" pitchFamily="34" charset="0"/>
                      </a:rPr>
                      <a:t>R² = 0.992</a:t>
                    </a:r>
                    <a:endParaRPr lang="en-US" sz="1200" dirty="0">
                      <a:solidFill>
                        <a:schemeClr val="tx2"/>
                      </a:solidFill>
                      <a:latin typeface="Arial" panose="020B0604020202020204" pitchFamily="34" charset="0"/>
                      <a:cs typeface="Arial" panose="020B0604020202020204" pitchFamily="34" charset="0"/>
                    </a:endParaRPr>
                  </a:p>
                </c:rich>
              </c:tx>
              <c:numFmt formatCode="General" sourceLinked="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rendlineLbl>
          </c:trendline>
          <c:xVal>
            <c:numRef>
              <c:f>ALF!$F$3:$F$13</c:f>
              <c:numCache>
                <c:formatCode>General</c:formatCode>
                <c:ptCount val="11"/>
                <c:pt idx="0">
                  <c:v>6.2839999999999998</c:v>
                </c:pt>
                <c:pt idx="1">
                  <c:v>6.2960000000000003</c:v>
                </c:pt>
                <c:pt idx="2">
                  <c:v>6</c:v>
                </c:pt>
                <c:pt idx="3">
                  <c:v>6.2670000000000003</c:v>
                </c:pt>
                <c:pt idx="4">
                  <c:v>5.9770000000000003</c:v>
                </c:pt>
                <c:pt idx="5">
                  <c:v>5.8860000000000001</c:v>
                </c:pt>
                <c:pt idx="6">
                  <c:v>5.9630000000000001</c:v>
                </c:pt>
                <c:pt idx="7">
                  <c:v>5.6449999999999996</c:v>
                </c:pt>
                <c:pt idx="8">
                  <c:v>5.9180000000000001</c:v>
                </c:pt>
                <c:pt idx="9">
                  <c:v>5.5759999999999996</c:v>
                </c:pt>
                <c:pt idx="10">
                  <c:v>5.6029999999999998</c:v>
                </c:pt>
              </c:numCache>
            </c:numRef>
          </c:xVal>
          <c:yVal>
            <c:numRef>
              <c:f>ALF!$C$3:$C$13</c:f>
              <c:numCache>
                <c:formatCode>General</c:formatCode>
                <c:ptCount val="11"/>
                <c:pt idx="0">
                  <c:v>2.79</c:v>
                </c:pt>
                <c:pt idx="1">
                  <c:v>3.18</c:v>
                </c:pt>
                <c:pt idx="2">
                  <c:v>5.85</c:v>
                </c:pt>
                <c:pt idx="3">
                  <c:v>3.22</c:v>
                </c:pt>
                <c:pt idx="4">
                  <c:v>5.84</c:v>
                </c:pt>
                <c:pt idx="5">
                  <c:v>6.84</c:v>
                </c:pt>
                <c:pt idx="6">
                  <c:v>6.77</c:v>
                </c:pt>
                <c:pt idx="7">
                  <c:v>9.43</c:v>
                </c:pt>
                <c:pt idx="8">
                  <c:v>6.74</c:v>
                </c:pt>
                <c:pt idx="9">
                  <c:v>9.9499999999999993</c:v>
                </c:pt>
                <c:pt idx="10">
                  <c:v>9.99</c:v>
                </c:pt>
              </c:numCache>
            </c:numRef>
          </c:yVal>
          <c:smooth val="0"/>
          <c:extLst>
            <c:ext xmlns:c16="http://schemas.microsoft.com/office/drawing/2014/chart" uri="{C3380CC4-5D6E-409C-BE32-E72D297353CC}">
              <c16:uniqueId val="{00000003-3111-4ECA-9EC2-F0D584ED980E}"/>
            </c:ext>
          </c:extLst>
        </c:ser>
        <c:ser>
          <c:idx val="2"/>
          <c:order val="2"/>
          <c:tx>
            <c:v>SensorID_208_130F</c:v>
          </c:tx>
          <c:spPr>
            <a:ln w="25400" cap="rnd">
              <a:noFill/>
              <a:round/>
            </a:ln>
            <a:effectLst/>
          </c:spPr>
          <c:marker>
            <c:symbol val="circle"/>
            <c:size val="5"/>
            <c:spPr>
              <a:solidFill>
                <a:srgbClr val="FF0000"/>
              </a:solidFill>
              <a:ln w="9525">
                <a:solidFill>
                  <a:schemeClr val="accent3"/>
                </a:solidFill>
              </a:ln>
              <a:effectLst/>
            </c:spPr>
          </c:marker>
          <c:trendline>
            <c:spPr>
              <a:ln w="19050" cap="rnd">
                <a:solidFill>
                  <a:schemeClr val="accent3"/>
                </a:solidFill>
                <a:prstDash val="sysDot"/>
              </a:ln>
              <a:effectLst/>
            </c:spPr>
            <c:trendlineType val="linear"/>
            <c:dispRSqr val="0"/>
            <c:dispEq val="0"/>
          </c:trendline>
          <c:trendline>
            <c:spPr>
              <a:ln w="19050" cap="rnd">
                <a:solidFill>
                  <a:schemeClr val="accent3"/>
                </a:solidFill>
                <a:prstDash val="sysDot"/>
              </a:ln>
              <a:effectLst/>
            </c:spPr>
            <c:trendlineType val="linear"/>
            <c:dispRSqr val="0"/>
            <c:dispEq val="0"/>
          </c:trendline>
          <c:trendline>
            <c:spPr>
              <a:ln w="25400" cap="rnd">
                <a:solidFill>
                  <a:srgbClr val="FF0000"/>
                </a:solidFill>
                <a:prstDash val="dashDot"/>
              </a:ln>
              <a:effectLst/>
            </c:spPr>
            <c:trendlineType val="linear"/>
            <c:dispRSqr val="1"/>
            <c:dispEq val="1"/>
            <c:trendlineLbl>
              <c:layout>
                <c:manualLayout>
                  <c:x val="-6.4025166295243454E-3"/>
                  <c:y val="-0.35715489525637428"/>
                </c:manualLayout>
              </c:layout>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1200" i="1" baseline="0" dirty="0">
                        <a:solidFill>
                          <a:schemeClr val="accent4"/>
                        </a:solidFill>
                        <a:latin typeface="Arial" panose="020B0604020202020204" pitchFamily="34" charset="0"/>
                        <a:cs typeface="Arial" panose="020B0604020202020204" pitchFamily="34" charset="0"/>
                      </a:rPr>
                      <a:t>y</a:t>
                    </a:r>
                    <a:r>
                      <a:rPr lang="en-US" sz="1200" baseline="0" dirty="0">
                        <a:solidFill>
                          <a:schemeClr val="accent4"/>
                        </a:solidFill>
                        <a:latin typeface="Arial" panose="020B0604020202020204" pitchFamily="34" charset="0"/>
                        <a:cs typeface="Arial" panose="020B0604020202020204" pitchFamily="34" charset="0"/>
                      </a:rPr>
                      <a:t> = -10.205x + 68.113</a:t>
                    </a:r>
                    <a:br>
                      <a:rPr lang="en-US" sz="1200" baseline="0" dirty="0">
                        <a:solidFill>
                          <a:schemeClr val="accent4"/>
                        </a:solidFill>
                        <a:latin typeface="Arial" panose="020B0604020202020204" pitchFamily="34" charset="0"/>
                        <a:cs typeface="Arial" panose="020B0604020202020204" pitchFamily="34" charset="0"/>
                      </a:rPr>
                    </a:br>
                    <a:r>
                      <a:rPr lang="en-US" sz="1200" baseline="0" dirty="0">
                        <a:solidFill>
                          <a:schemeClr val="accent4"/>
                        </a:solidFill>
                        <a:latin typeface="Arial" panose="020B0604020202020204" pitchFamily="34" charset="0"/>
                        <a:cs typeface="Arial" panose="020B0604020202020204" pitchFamily="34" charset="0"/>
                      </a:rPr>
                      <a:t>R² = 0.9862</a:t>
                    </a:r>
                    <a:endParaRPr lang="en-US" sz="1200" dirty="0">
                      <a:solidFill>
                        <a:schemeClr val="accent4"/>
                      </a:solidFill>
                      <a:latin typeface="Arial" panose="020B0604020202020204" pitchFamily="34" charset="0"/>
                      <a:cs typeface="Arial" panose="020B0604020202020204" pitchFamily="34" charset="0"/>
                    </a:endParaRPr>
                  </a:p>
                </c:rich>
              </c:tx>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ALF!$J$3:$J$13</c:f>
              <c:numCache>
                <c:formatCode>General</c:formatCode>
                <c:ptCount val="11"/>
                <c:pt idx="0">
                  <c:v>6.3330000000000002</c:v>
                </c:pt>
                <c:pt idx="1">
                  <c:v>6.3970000000000002</c:v>
                </c:pt>
                <c:pt idx="2">
                  <c:v>6.0990000000000002</c:v>
                </c:pt>
                <c:pt idx="3">
                  <c:v>6.3659999999999997</c:v>
                </c:pt>
                <c:pt idx="4">
                  <c:v>6.1020000000000003</c:v>
                </c:pt>
                <c:pt idx="5">
                  <c:v>5.9870000000000001</c:v>
                </c:pt>
                <c:pt idx="6">
                  <c:v>6.0510000000000002</c:v>
                </c:pt>
                <c:pt idx="7">
                  <c:v>5.7380000000000004</c:v>
                </c:pt>
                <c:pt idx="8">
                  <c:v>6.0289999999999999</c:v>
                </c:pt>
                <c:pt idx="9">
                  <c:v>5.6769999999999996</c:v>
                </c:pt>
                <c:pt idx="10">
                  <c:v>5.7190000000000003</c:v>
                </c:pt>
              </c:numCache>
            </c:numRef>
          </c:xVal>
          <c:yVal>
            <c:numRef>
              <c:f>ALF!$C$3:$C$13</c:f>
              <c:numCache>
                <c:formatCode>General</c:formatCode>
                <c:ptCount val="11"/>
                <c:pt idx="0">
                  <c:v>2.79</c:v>
                </c:pt>
                <c:pt idx="1">
                  <c:v>3.18</c:v>
                </c:pt>
                <c:pt idx="2">
                  <c:v>5.85</c:v>
                </c:pt>
                <c:pt idx="3">
                  <c:v>3.22</c:v>
                </c:pt>
                <c:pt idx="4">
                  <c:v>5.84</c:v>
                </c:pt>
                <c:pt idx="5">
                  <c:v>6.84</c:v>
                </c:pt>
                <c:pt idx="6">
                  <c:v>6.77</c:v>
                </c:pt>
                <c:pt idx="7">
                  <c:v>9.43</c:v>
                </c:pt>
                <c:pt idx="8">
                  <c:v>6.74</c:v>
                </c:pt>
                <c:pt idx="9">
                  <c:v>9.9499999999999993</c:v>
                </c:pt>
                <c:pt idx="10">
                  <c:v>9.99</c:v>
                </c:pt>
              </c:numCache>
            </c:numRef>
          </c:yVal>
          <c:smooth val="0"/>
          <c:extLst>
            <c:ext xmlns:c16="http://schemas.microsoft.com/office/drawing/2014/chart" uri="{C3380CC4-5D6E-409C-BE32-E72D297353CC}">
              <c16:uniqueId val="{00000007-3111-4ECA-9EC2-F0D584ED980E}"/>
            </c:ext>
          </c:extLst>
        </c:ser>
        <c:dLbls>
          <c:showLegendKey val="0"/>
          <c:showVal val="0"/>
          <c:showCatName val="0"/>
          <c:showSerName val="0"/>
          <c:showPercent val="0"/>
          <c:showBubbleSize val="0"/>
        </c:dLbls>
        <c:axId val="270545688"/>
        <c:axId val="345681744"/>
      </c:scatterChart>
      <c:valAx>
        <c:axId val="27054568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dirty="0">
                    <a:solidFill>
                      <a:schemeClr val="tx1"/>
                    </a:solidFill>
                    <a:latin typeface="Arial" panose="020B0604020202020204" pitchFamily="34" charset="0"/>
                    <a:cs typeface="Arial" panose="020B0604020202020204" pitchFamily="34" charset="0"/>
                  </a:rPr>
                  <a:t>Dielectric measurements </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45681744"/>
        <c:crosses val="autoZero"/>
        <c:crossBetween val="midCat"/>
      </c:valAx>
      <c:valAx>
        <c:axId val="345681744"/>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200" dirty="0">
                    <a:solidFill>
                      <a:schemeClr val="tx1"/>
                    </a:solidFill>
                    <a:latin typeface="Arial" panose="020B0604020202020204" pitchFamily="34" charset="0"/>
                    <a:cs typeface="Arial" panose="020B0604020202020204" pitchFamily="34" charset="0"/>
                  </a:rPr>
                  <a:t>Air Void (%)</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270545688"/>
        <c:crosses val="autoZero"/>
        <c:crossBetween val="midCat"/>
      </c:valAx>
      <c:spPr>
        <a:noFill/>
        <a:ln>
          <a:solidFill>
            <a:schemeClr val="tx1"/>
          </a:solid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25400" cap="rnd">
              <a:noFill/>
              <a:round/>
            </a:ln>
            <a:effectLst/>
          </c:spPr>
          <c:marker>
            <c:symbol val="circle"/>
            <c:size val="5"/>
            <c:spPr>
              <a:noFill/>
              <a:ln w="9525">
                <a:solidFill>
                  <a:schemeClr val="tx1">
                    <a:lumMod val="95000"/>
                    <a:lumOff val="5000"/>
                  </a:schemeClr>
                </a:solidFill>
              </a:ln>
              <a:effectLst/>
            </c:spPr>
          </c:marker>
          <c:trendline>
            <c:spPr>
              <a:ln w="19050" cap="rnd">
                <a:solidFill>
                  <a:schemeClr val="tx1"/>
                </a:solidFill>
                <a:prstDash val="dashDot"/>
              </a:ln>
              <a:effectLst/>
            </c:spPr>
            <c:trendlineType val="linear"/>
            <c:dispRSqr val="0"/>
            <c:dispEq val="1"/>
            <c:trendlineLbl>
              <c:layout>
                <c:manualLayout>
                  <c:x val="0.16333792951710238"/>
                  <c:y val="-0.45179015706346959"/>
                </c:manualLayout>
              </c:layout>
              <c:numFmt formatCode="General" sourceLinked="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trendlineLbl>
          </c:trendline>
          <c:xVal>
            <c:numRef>
              <c:f>Sheet1!$P$2:$P$21</c:f>
              <c:numCache>
                <c:formatCode>0.000</c:formatCode>
                <c:ptCount val="20"/>
                <c:pt idx="0">
                  <c:v>6.1633333333333331</c:v>
                </c:pt>
                <c:pt idx="1">
                  <c:v>6.1426666666666661</c:v>
                </c:pt>
                <c:pt idx="2">
                  <c:v>6.1493333333333338</c:v>
                </c:pt>
                <c:pt idx="3" formatCode="General">
                  <c:v>6.0819999999999999</c:v>
                </c:pt>
                <c:pt idx="4" formatCode="General">
                  <c:v>6.0579999999999998</c:v>
                </c:pt>
                <c:pt idx="5" formatCode="General">
                  <c:v>6.1230000000000002</c:v>
                </c:pt>
                <c:pt idx="6" formatCode="General">
                  <c:v>5.7289999999999992</c:v>
                </c:pt>
                <c:pt idx="7" formatCode="General">
                  <c:v>5.7280000000000006</c:v>
                </c:pt>
                <c:pt idx="8" formatCode="General">
                  <c:v>5.7239999999999993</c:v>
                </c:pt>
                <c:pt idx="9">
                  <c:v>5.6776666666666671</c:v>
                </c:pt>
                <c:pt idx="10">
                  <c:v>5.7106666666666657</c:v>
                </c:pt>
                <c:pt idx="11">
                  <c:v>5.6943333333333328</c:v>
                </c:pt>
                <c:pt idx="12">
                  <c:v>5.3376666666666663</c:v>
                </c:pt>
                <c:pt idx="13">
                  <c:v>5.3593333333333328</c:v>
                </c:pt>
                <c:pt idx="14">
                  <c:v>5.376666666666666</c:v>
                </c:pt>
                <c:pt idx="15">
                  <c:v>5.3376666666666663</c:v>
                </c:pt>
                <c:pt idx="16">
                  <c:v>5.4203333333333328</c:v>
                </c:pt>
                <c:pt idx="17">
                  <c:v>5.3733333333333322</c:v>
                </c:pt>
                <c:pt idx="18">
                  <c:v>5.9849999999999994</c:v>
                </c:pt>
                <c:pt idx="19" formatCode="General">
                  <c:v>5.968</c:v>
                </c:pt>
              </c:numCache>
            </c:numRef>
          </c:xVal>
          <c:yVal>
            <c:numRef>
              <c:f>Sheet1!$Y$2:$Y$21</c:f>
              <c:numCache>
                <c:formatCode>General</c:formatCode>
                <c:ptCount val="20"/>
                <c:pt idx="0">
                  <c:v>2.897373718810798</c:v>
                </c:pt>
                <c:pt idx="1">
                  <c:v>2.6514734938627629</c:v>
                </c:pt>
                <c:pt idx="2">
                  <c:v>2.6742085946974528</c:v>
                </c:pt>
                <c:pt idx="3">
                  <c:v>2.6378207826675415</c:v>
                </c:pt>
                <c:pt idx="4">
                  <c:v>2.9308336596941866</c:v>
                </c:pt>
                <c:pt idx="5">
                  <c:v>2.570537500747927</c:v>
                </c:pt>
                <c:pt idx="6">
                  <c:v>5.760960836464899</c:v>
                </c:pt>
                <c:pt idx="7">
                  <c:v>5.7085855923060302</c:v>
                </c:pt>
                <c:pt idx="8">
                  <c:v>5.8033719312143361</c:v>
                </c:pt>
                <c:pt idx="9">
                  <c:v>5.4161478892945123</c:v>
                </c:pt>
                <c:pt idx="10">
                  <c:v>5.4131424626911064</c:v>
                </c:pt>
                <c:pt idx="11">
                  <c:v>5.7824872440273838</c:v>
                </c:pt>
                <c:pt idx="12">
                  <c:v>8.632580358067278</c:v>
                </c:pt>
                <c:pt idx="13">
                  <c:v>8.6265802100831923</c:v>
                </c:pt>
                <c:pt idx="14">
                  <c:v>8.506776608056656</c:v>
                </c:pt>
                <c:pt idx="15">
                  <c:v>8.7082280778225947</c:v>
                </c:pt>
                <c:pt idx="16">
                  <c:v>8.660567144956703</c:v>
                </c:pt>
                <c:pt idx="17">
                  <c:v>8.5591357483681811</c:v>
                </c:pt>
                <c:pt idx="18">
                  <c:v>3.8471849865951744</c:v>
                </c:pt>
                <c:pt idx="19">
                  <c:v>4</c:v>
                </c:pt>
              </c:numCache>
            </c:numRef>
          </c:yVal>
          <c:smooth val="0"/>
          <c:extLst>
            <c:ext xmlns:c16="http://schemas.microsoft.com/office/drawing/2014/chart" uri="{C3380CC4-5D6E-409C-BE32-E72D297353CC}">
              <c16:uniqueId val="{00000001-4367-4499-964F-8EE8F91CCF6C}"/>
            </c:ext>
          </c:extLst>
        </c:ser>
        <c:dLbls>
          <c:showLegendKey val="0"/>
          <c:showVal val="0"/>
          <c:showCatName val="0"/>
          <c:showSerName val="0"/>
          <c:showPercent val="0"/>
          <c:showBubbleSize val="0"/>
        </c:dLbls>
        <c:axId val="270545688"/>
        <c:axId val="345681744"/>
      </c:scatterChart>
      <c:valAx>
        <c:axId val="270545688"/>
        <c:scaling>
          <c:orientation val="minMax"/>
        </c:scaling>
        <c:delete val="0"/>
        <c:axPos val="b"/>
        <c:title>
          <c:tx>
            <c:rich>
              <a:bodyPr rot="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sz="1200">
                    <a:solidFill>
                      <a:sysClr val="windowText" lastClr="000000"/>
                    </a:solidFill>
                    <a:latin typeface="Arial" panose="020B0604020202020204" pitchFamily="34" charset="0"/>
                    <a:cs typeface="Arial" panose="020B0604020202020204" pitchFamily="34" charset="0"/>
                  </a:rPr>
                  <a:t>Dielectric measurements </a:t>
                </a:r>
              </a:p>
            </c:rich>
          </c:tx>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0.0" sourceLinked="0"/>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345681744"/>
        <c:crosses val="autoZero"/>
        <c:crossBetween val="midCat"/>
      </c:valAx>
      <c:valAx>
        <c:axId val="345681744"/>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n-US" sz="1200" dirty="0">
                    <a:solidFill>
                      <a:sysClr val="windowText" lastClr="000000"/>
                    </a:solidFill>
                    <a:latin typeface="Arial" panose="020B0604020202020204" pitchFamily="34" charset="0"/>
                    <a:cs typeface="Arial" panose="020B0604020202020204" pitchFamily="34" charset="0"/>
                  </a:rPr>
                  <a:t>Air Void </a:t>
                </a:r>
                <a:r>
                  <a:rPr lang="en-US" sz="1200" dirty="0">
                    <a:solidFill>
                      <a:schemeClr val="tx1"/>
                    </a:solidFill>
                    <a:latin typeface="Arial" panose="020B0604020202020204" pitchFamily="34" charset="0"/>
                    <a:cs typeface="Arial" panose="020B0604020202020204" pitchFamily="34" charset="0"/>
                  </a:rPr>
                  <a:t>(%)</a:t>
                </a:r>
                <a:endParaRPr lang="en-US" sz="1200" dirty="0">
                  <a:solidFill>
                    <a:srgbClr val="FF0000"/>
                  </a:solidFill>
                  <a:latin typeface="Arial" panose="020B0604020202020204" pitchFamily="34" charset="0"/>
                  <a:cs typeface="Arial" panose="020B0604020202020204" pitchFamily="34" charset="0"/>
                </a:endParaRPr>
              </a:p>
            </c:rich>
          </c:tx>
          <c:overlay val="0"/>
          <c:spPr>
            <a:noFill/>
            <a:ln>
              <a:noFill/>
            </a:ln>
            <a:effectLst/>
          </c:spPr>
          <c:txPr>
            <a:bodyPr rot="-54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270545688"/>
        <c:crosses val="autoZero"/>
        <c:crossBetween val="midCat"/>
      </c:valAx>
      <c:spPr>
        <a:noFill/>
        <a:ln>
          <a:solidFill>
            <a:schemeClr val="tx1"/>
          </a:solid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0.46062</cdr:x>
      <cdr:y>0.10676</cdr:y>
    </cdr:from>
    <cdr:to>
      <cdr:x>0.96911</cdr:x>
      <cdr:y>0.27219</cdr:y>
    </cdr:to>
    <cdr:sp macro="" textlink="">
      <cdr:nvSpPr>
        <cdr:cNvPr id="2" name="TextBox 1"/>
        <cdr:cNvSpPr txBox="1"/>
      </cdr:nvSpPr>
      <cdr:spPr>
        <a:xfrm xmlns:a="http://schemas.openxmlformats.org/drawingml/2006/main">
          <a:off x="2806681" y="430756"/>
          <a:ext cx="3098346" cy="66747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marL="171450" indent="-171450" algn="ctr">
            <a:buFontTx/>
            <a:buChar char="-"/>
          </a:pPr>
          <a:r>
            <a:rPr lang="en-US" sz="1200" dirty="0">
              <a:solidFill>
                <a:schemeClr val="accent4"/>
              </a:solidFill>
              <a:latin typeface="Arial" panose="020B0604020202020204" pitchFamily="34" charset="0"/>
              <a:cs typeface="Arial" panose="020B0604020202020204" pitchFamily="34" charset="0"/>
            </a:rPr>
            <a:t>Results at 130 </a:t>
          </a:r>
          <a:r>
            <a:rPr lang="en-US" sz="1200" dirty="0">
              <a:solidFill>
                <a:schemeClr val="accent4"/>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en-US" sz="1200" dirty="0">
            <a:solidFill>
              <a:schemeClr val="accent4"/>
            </a:solidFill>
            <a:latin typeface="Arial" panose="020B0604020202020204" pitchFamily="34" charset="0"/>
            <a:cs typeface="Arial" panose="020B0604020202020204" pitchFamily="34" charset="0"/>
          </a:endParaRPr>
        </a:p>
        <a:p xmlns:a="http://schemas.openxmlformats.org/drawingml/2006/main">
          <a:pPr marL="171450" indent="-171450" algn="ctr">
            <a:buFontTx/>
            <a:buChar char="-"/>
          </a:pPr>
          <a:r>
            <a:rPr lang="en-US" sz="1200" dirty="0">
              <a:solidFill>
                <a:schemeClr val="accent4"/>
              </a:solidFill>
              <a:latin typeface="Arial" panose="020B0604020202020204" pitchFamily="34" charset="0"/>
              <a:cs typeface="Arial" panose="020B0604020202020204" pitchFamily="34" charset="0"/>
            </a:rPr>
            <a:t>The RDM kept outside of the chamber</a:t>
          </a:r>
        </a:p>
        <a:p xmlns:a="http://schemas.openxmlformats.org/drawingml/2006/main">
          <a:pPr marL="171450" indent="-171450" algn="ctr">
            <a:buFontTx/>
            <a:buChar char="-"/>
          </a:pPr>
          <a:r>
            <a:rPr lang="en-US" sz="1200" dirty="0">
              <a:solidFill>
                <a:schemeClr val="accent4"/>
              </a:solidFill>
              <a:latin typeface="Arial" panose="020B0604020202020204" pitchFamily="34" charset="0"/>
              <a:cs typeface="Arial" panose="020B0604020202020204" pitchFamily="34" charset="0"/>
            </a:rPr>
            <a:t>Sample thickness is measured at 130 </a:t>
          </a:r>
          <a:r>
            <a:rPr lang="en-US" sz="1200" dirty="0">
              <a:solidFill>
                <a:schemeClr val="accent4"/>
              </a:solidFill>
              <a:latin typeface="Arial Unicode MS" panose="020B0604020202020204" pitchFamily="34" charset="-128"/>
              <a:ea typeface="Arial Unicode MS" panose="020B0604020202020204" pitchFamily="34" charset="-128"/>
              <a:cs typeface="Arial Unicode MS" panose="020B0604020202020204" pitchFamily="34" charset="-128"/>
            </a:rPr>
            <a:t>℉</a:t>
          </a:r>
          <a:r>
            <a:rPr lang="en-US" sz="1200" dirty="0">
              <a:solidFill>
                <a:schemeClr val="accent4"/>
              </a:solidFill>
              <a:latin typeface="Arial" panose="020B0604020202020204" pitchFamily="34" charset="0"/>
              <a:cs typeface="Arial" panose="020B0604020202020204" pitchFamily="34" charset="0"/>
            </a:rPr>
            <a:t>  </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58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165891"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128"/>
                <a:cs typeface="ＭＳ Ｐゴシック" charset="-128"/>
              </a:defRPr>
            </a:lvl1pPr>
          </a:lstStyle>
          <a:p>
            <a:pPr>
              <a:defRPr/>
            </a:pPr>
            <a:endParaRPr lang="en-US"/>
          </a:p>
        </p:txBody>
      </p:sp>
      <p:sp>
        <p:nvSpPr>
          <p:cNvPr id="165892"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165893"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0A12E8C8-A518-3F41-BDD8-4C66BE26DFBD}" type="slidenum">
              <a:rPr lang="en-US"/>
              <a:pPr>
                <a:defRPr/>
              </a:pPr>
              <a:t>‹#›</a:t>
            </a:fld>
            <a:endParaRPr lang="en-US"/>
          </a:p>
        </p:txBody>
      </p:sp>
    </p:spTree>
    <p:extLst>
      <p:ext uri="{BB962C8B-B14F-4D97-AF65-F5344CB8AC3E}">
        <p14:creationId xmlns:p14="http://schemas.microsoft.com/office/powerpoint/2010/main" val="55443661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614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128"/>
                <a:cs typeface="ＭＳ Ｐゴシック" charset="-128"/>
              </a:defRPr>
            </a:lvl1pPr>
          </a:lstStyle>
          <a:p>
            <a:pPr>
              <a:defRPr/>
            </a:pPr>
            <a:endParaRPr lang="en-US"/>
          </a:p>
        </p:txBody>
      </p:sp>
      <p:sp>
        <p:nvSpPr>
          <p:cNvPr id="819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14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15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EF126EE7-29F5-9749-9C52-D0832CD2E3AE}" type="slidenum">
              <a:rPr lang="en-US"/>
              <a:pPr>
                <a:defRPr/>
              </a:pPr>
              <a:t>‹#›</a:t>
            </a:fld>
            <a:endParaRPr lang="en-US"/>
          </a:p>
        </p:txBody>
      </p:sp>
    </p:spTree>
    <p:extLst>
      <p:ext uri="{BB962C8B-B14F-4D97-AF65-F5344CB8AC3E}">
        <p14:creationId xmlns:p14="http://schemas.microsoft.com/office/powerpoint/2010/main" val="1555610756"/>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108" charset="0"/>
        <a:ea typeface="ＭＳ Ｐゴシック" pitchFamily="34" charset="-128"/>
        <a:cs typeface="ＭＳ Ｐゴシック" pitchFamily="34" charset="-128"/>
      </a:defRPr>
    </a:lvl1pPr>
    <a:lvl2pPr marL="457200" algn="l" rtl="0" eaLnBrk="0" fontAlgn="base" hangingPunct="0">
      <a:spcBef>
        <a:spcPct val="30000"/>
      </a:spcBef>
      <a:spcAft>
        <a:spcPct val="0"/>
      </a:spcAft>
      <a:defRPr sz="1200" kern="1200">
        <a:solidFill>
          <a:schemeClr val="tx1"/>
        </a:solidFill>
        <a:latin typeface="Arial" pitchFamily="-108" charset="0"/>
        <a:ea typeface="ＭＳ Ｐゴシック" pitchFamily="34" charset="-128"/>
        <a:cs typeface="ＭＳ Ｐゴシック" charset="0"/>
      </a:defRPr>
    </a:lvl2pPr>
    <a:lvl3pPr marL="914400" algn="l" rtl="0" eaLnBrk="0" fontAlgn="base" hangingPunct="0">
      <a:spcBef>
        <a:spcPct val="30000"/>
      </a:spcBef>
      <a:spcAft>
        <a:spcPct val="0"/>
      </a:spcAft>
      <a:defRPr sz="1200" kern="1200">
        <a:solidFill>
          <a:schemeClr val="tx1"/>
        </a:solidFill>
        <a:latin typeface="Arial" pitchFamily="-108" charset="0"/>
        <a:ea typeface="Microsoft Sans Serif" panose="020B0604020202020204" pitchFamily="34" charset="0"/>
        <a:cs typeface="Microsoft Sans Serif" panose="020B0604020202020204" pitchFamily="34" charset="0"/>
      </a:defRPr>
    </a:lvl3pPr>
    <a:lvl4pPr marL="1371600" algn="l" rtl="0" eaLnBrk="0" fontAlgn="base" hangingPunct="0">
      <a:spcBef>
        <a:spcPct val="30000"/>
      </a:spcBef>
      <a:spcAft>
        <a:spcPct val="0"/>
      </a:spcAft>
      <a:defRPr sz="1200" kern="1200">
        <a:solidFill>
          <a:schemeClr val="tx1"/>
        </a:solidFill>
        <a:latin typeface="Arial" pitchFamily="-108" charset="0"/>
        <a:ea typeface="Microsoft Sans Serif" panose="020B0604020202020204" pitchFamily="34" charset="0"/>
        <a:cs typeface="Microsoft Sans Serif" panose="020B0604020202020204" pitchFamily="34" charset="0"/>
      </a:defRPr>
    </a:lvl4pPr>
    <a:lvl5pPr marL="1828800" algn="l" rtl="0" eaLnBrk="0" fontAlgn="base" hangingPunct="0">
      <a:spcBef>
        <a:spcPct val="30000"/>
      </a:spcBef>
      <a:spcAft>
        <a:spcPct val="0"/>
      </a:spcAft>
      <a:defRPr sz="1200" kern="1200">
        <a:solidFill>
          <a:schemeClr val="tx1"/>
        </a:solidFill>
        <a:latin typeface="Arial" pitchFamily="-108" charset="0"/>
        <a:ea typeface="Microsoft Sans Serif" panose="020B0604020202020204" pitchFamily="34" charset="0"/>
        <a:cs typeface="Microsoft Sans Serif" panose="020B0604020202020204" pitchFamily="34"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F126EE7-29F5-9749-9C52-D0832CD2E3AE}" type="slidenum">
              <a:rPr lang="en-US" smtClean="0"/>
              <a:pPr>
                <a:defRPr/>
              </a:pPr>
              <a:t>1</a:t>
            </a:fld>
            <a:endParaRPr lang="en-US"/>
          </a:p>
        </p:txBody>
      </p:sp>
    </p:spTree>
    <p:extLst>
      <p:ext uri="{BB962C8B-B14F-4D97-AF65-F5344CB8AC3E}">
        <p14:creationId xmlns:p14="http://schemas.microsoft.com/office/powerpoint/2010/main" val="1437075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pPr>
              <a:defRPr/>
            </a:pPr>
            <a:fld id="{EF126EE7-29F5-9749-9C52-D0832CD2E3AE}" type="slidenum">
              <a:rPr lang="en-US" smtClean="0"/>
              <a:pPr>
                <a:defRPr/>
              </a:pPr>
              <a:t>4</a:t>
            </a:fld>
            <a:endParaRPr lang="en-US"/>
          </a:p>
        </p:txBody>
      </p:sp>
    </p:spTree>
    <p:extLst>
      <p:ext uri="{BB962C8B-B14F-4D97-AF65-F5344CB8AC3E}">
        <p14:creationId xmlns:p14="http://schemas.microsoft.com/office/powerpoint/2010/main" val="2066021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F126EE7-29F5-9749-9C52-D0832CD2E3AE}" type="slidenum">
              <a:rPr lang="en-US" smtClean="0"/>
              <a:pPr>
                <a:defRPr/>
              </a:pPr>
              <a:t>5</a:t>
            </a:fld>
            <a:endParaRPr lang="en-US"/>
          </a:p>
        </p:txBody>
      </p:sp>
    </p:spTree>
    <p:extLst>
      <p:ext uri="{BB962C8B-B14F-4D97-AF65-F5344CB8AC3E}">
        <p14:creationId xmlns:p14="http://schemas.microsoft.com/office/powerpoint/2010/main" val="2488349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F126EE7-29F5-9749-9C52-D0832CD2E3AE}" type="slidenum">
              <a:rPr lang="en-US" smtClean="0"/>
              <a:pPr>
                <a:defRPr/>
              </a:pPr>
              <a:t>6</a:t>
            </a:fld>
            <a:endParaRPr lang="en-US"/>
          </a:p>
        </p:txBody>
      </p:sp>
    </p:spTree>
    <p:extLst>
      <p:ext uri="{BB962C8B-B14F-4D97-AF65-F5344CB8AC3E}">
        <p14:creationId xmlns:p14="http://schemas.microsoft.com/office/powerpoint/2010/main" val="22718717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3FEBBE-9562-4FF7-9E21-289F89FF3771}" type="slidenum">
              <a:rPr lang="en-US" smtClean="0"/>
              <a:t>8</a:t>
            </a:fld>
            <a:endParaRPr lang="en-US"/>
          </a:p>
        </p:txBody>
      </p:sp>
    </p:spTree>
    <p:extLst>
      <p:ext uri="{BB962C8B-B14F-4D97-AF65-F5344CB8AC3E}">
        <p14:creationId xmlns:p14="http://schemas.microsoft.com/office/powerpoint/2010/main" val="42630857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E3FEBBE-9562-4FF7-9E21-289F89FF3771}" type="slidenum">
              <a:rPr lang="en-US" smtClean="0"/>
              <a:t>9</a:t>
            </a:fld>
            <a:endParaRPr lang="en-US"/>
          </a:p>
        </p:txBody>
      </p:sp>
    </p:spTree>
    <p:extLst>
      <p:ext uri="{BB962C8B-B14F-4D97-AF65-F5344CB8AC3E}">
        <p14:creationId xmlns:p14="http://schemas.microsoft.com/office/powerpoint/2010/main" val="7538340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F126EE7-29F5-9749-9C52-D0832CD2E3AE}" type="slidenum">
              <a:rPr lang="en-US" smtClean="0"/>
              <a:pPr>
                <a:defRPr/>
              </a:pPr>
              <a:t>11</a:t>
            </a:fld>
            <a:endParaRPr lang="en-US"/>
          </a:p>
        </p:txBody>
      </p:sp>
    </p:spTree>
    <p:extLst>
      <p:ext uri="{BB962C8B-B14F-4D97-AF65-F5344CB8AC3E}">
        <p14:creationId xmlns:p14="http://schemas.microsoft.com/office/powerpoint/2010/main" val="18920953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F126EE7-29F5-9749-9C52-D0832CD2E3AE}" type="slidenum">
              <a:rPr lang="en-US" smtClean="0"/>
              <a:pPr>
                <a:defRPr/>
              </a:pPr>
              <a:t>15</a:t>
            </a:fld>
            <a:endParaRPr lang="en-US"/>
          </a:p>
        </p:txBody>
      </p:sp>
    </p:spTree>
    <p:extLst>
      <p:ext uri="{BB962C8B-B14F-4D97-AF65-F5344CB8AC3E}">
        <p14:creationId xmlns:p14="http://schemas.microsoft.com/office/powerpoint/2010/main" val="23680859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9.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9.xml"/><Relationship Id="rId6" Type="http://schemas.openxmlformats.org/officeDocument/2006/relationships/image" Target="../media/image23.jpe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9.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jpeg"/><Relationship Id="rId1" Type="http://schemas.openxmlformats.org/officeDocument/2006/relationships/slideMaster" Target="../slideMasters/slideMaster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2.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9.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9.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9.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9.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9.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9.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7.jpeg"/><Relationship Id="rId1" Type="http://schemas.openxmlformats.org/officeDocument/2006/relationships/slideMaster" Target="../slideMasters/slideMaster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2.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8.jpeg"/><Relationship Id="rId1" Type="http://schemas.openxmlformats.org/officeDocument/2006/relationships/slideMaster" Target="../slideMasters/slideMaster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2.sv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0.xml"/><Relationship Id="rId5" Type="http://schemas.openxmlformats.org/officeDocument/2006/relationships/image" Target="../media/image22.svg"/><Relationship Id="rId4" Type="http://schemas.openxmlformats.org/officeDocument/2006/relationships/image" Target="../media/image21.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0.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3.jpe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0.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jpeg"/><Relationship Id="rId1" Type="http://schemas.openxmlformats.org/officeDocument/2006/relationships/slideMaster" Target="../slideMasters/slideMaster10.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2.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0.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0.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0.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0.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0.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0.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7.jpeg"/><Relationship Id="rId1" Type="http://schemas.openxmlformats.org/officeDocument/2006/relationships/slideMaster" Target="../slideMasters/slideMaster1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2.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8.jpeg"/><Relationship Id="rId1" Type="http://schemas.openxmlformats.org/officeDocument/2006/relationships/slideMaster" Target="../slideMasters/slideMaster1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2.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1.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jpeg"/><Relationship Id="rId1" Type="http://schemas.openxmlformats.org/officeDocument/2006/relationships/slideMaster" Target="../slideMasters/slideMaster1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2.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1.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jpeg"/><Relationship Id="rId1" Type="http://schemas.openxmlformats.org/officeDocument/2006/relationships/slideMaster" Target="../slideMasters/slideMaster1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2.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1.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1.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1.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1.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1.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1.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7.jpeg"/><Relationship Id="rId1" Type="http://schemas.openxmlformats.org/officeDocument/2006/relationships/slideMaster" Target="../slideMasters/slideMaster1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2.sv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8.jpeg"/><Relationship Id="rId1" Type="http://schemas.openxmlformats.org/officeDocument/2006/relationships/slideMaster" Target="../slideMasters/slideMaster1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2.sv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2.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jpeg"/><Relationship Id="rId1" Type="http://schemas.openxmlformats.org/officeDocument/2006/relationships/slideMaster" Target="../slideMasters/slideMaster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2.sv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2.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jpeg"/><Relationship Id="rId1" Type="http://schemas.openxmlformats.org/officeDocument/2006/relationships/slideMaster" Target="../slideMasters/slideMaster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2.sv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2.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2.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2.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2.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2.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2.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7.jpeg"/><Relationship Id="rId1" Type="http://schemas.openxmlformats.org/officeDocument/2006/relationships/slideMaster" Target="../slideMasters/slideMaster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2.sv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8.jpeg"/><Relationship Id="rId1" Type="http://schemas.openxmlformats.org/officeDocument/2006/relationships/slideMaster" Target="../slideMasters/slideMaster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2.sv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3.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jpeg"/><Relationship Id="rId1" Type="http://schemas.openxmlformats.org/officeDocument/2006/relationships/slideMaster" Target="../slideMasters/slideMaster1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2.sv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3.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jpeg"/><Relationship Id="rId1" Type="http://schemas.openxmlformats.org/officeDocument/2006/relationships/slideMaster" Target="../slideMasters/slideMaster1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2.sv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3.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3.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3.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3.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3.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3.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7.jpeg"/><Relationship Id="rId1" Type="http://schemas.openxmlformats.org/officeDocument/2006/relationships/slideMaster" Target="../slideMasters/slideMaster1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2.sv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8.jpeg"/><Relationship Id="rId1" Type="http://schemas.openxmlformats.org/officeDocument/2006/relationships/slideMaster" Target="../slideMasters/slideMaster1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2.sv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92524-18F1-4515-B337-933277A7A2B7}"/>
              </a:ext>
            </a:extLst>
          </p:cNvPr>
          <p:cNvSpPr>
            <a:spLocks noGrp="1"/>
          </p:cNvSpPr>
          <p:nvPr>
            <p:ph type="title" hasCustomPrompt="1"/>
          </p:nvPr>
        </p:nvSpPr>
        <p:spPr>
          <a:xfrm>
            <a:off x="3560736" y="2343346"/>
            <a:ext cx="8355749" cy="2141156"/>
          </a:xfrm>
        </p:spPr>
        <p:txBody>
          <a:bodyPr/>
          <a:lstStyle>
            <a:lvl1pPr>
              <a:defRPr b="1" cap="all" baseline="0"/>
            </a:lvl1pPr>
          </a:lstStyle>
          <a:p>
            <a:r>
              <a:rPr lang="en-US" dirty="0"/>
              <a:t>Presentation TITLE</a:t>
            </a:r>
          </a:p>
        </p:txBody>
      </p:sp>
      <p:sp>
        <p:nvSpPr>
          <p:cNvPr id="5" name="Text Placeholder 4">
            <a:extLst>
              <a:ext uri="{FF2B5EF4-FFF2-40B4-BE49-F238E27FC236}">
                <a16:creationId xmlns:a16="http://schemas.microsoft.com/office/drawing/2014/main" id="{2B4CB842-9714-471F-B074-4903F0981123}"/>
              </a:ext>
            </a:extLst>
          </p:cNvPr>
          <p:cNvSpPr>
            <a:spLocks noGrp="1"/>
          </p:cNvSpPr>
          <p:nvPr>
            <p:ph type="body" sz="quarter" idx="10" hasCustomPrompt="1"/>
          </p:nvPr>
        </p:nvSpPr>
        <p:spPr>
          <a:xfrm>
            <a:off x="224744" y="4737100"/>
            <a:ext cx="5157787" cy="666750"/>
          </a:xfrm>
          <a:prstGeom prst="rect">
            <a:avLst/>
          </a:prstGeom>
        </p:spPr>
        <p:txBody>
          <a:bodyPr/>
          <a:lstStyle>
            <a:lvl1pPr>
              <a:defRPr sz="3200" b="1">
                <a:solidFill>
                  <a:schemeClr val="tx2"/>
                </a:solidFill>
                <a:latin typeface="Trebuchet MS" panose="020B0603020202020204" pitchFamily="34" charset="0"/>
              </a:defRPr>
            </a:lvl1pPr>
          </a:lstStyle>
          <a:p>
            <a:pPr lvl="0"/>
            <a:r>
              <a:rPr lang="en-US" dirty="0"/>
              <a:t>EVENT NAME</a:t>
            </a:r>
          </a:p>
        </p:txBody>
      </p:sp>
      <p:sp>
        <p:nvSpPr>
          <p:cNvPr id="9" name="Text Placeholder 8">
            <a:extLst>
              <a:ext uri="{FF2B5EF4-FFF2-40B4-BE49-F238E27FC236}">
                <a16:creationId xmlns:a16="http://schemas.microsoft.com/office/drawing/2014/main" id="{0AC486DF-671F-47AC-B0ED-03A7691A505F}"/>
              </a:ext>
            </a:extLst>
          </p:cNvPr>
          <p:cNvSpPr>
            <a:spLocks noGrp="1"/>
          </p:cNvSpPr>
          <p:nvPr>
            <p:ph type="body" sz="quarter" idx="12" hasCustomPrompt="1"/>
          </p:nvPr>
        </p:nvSpPr>
        <p:spPr>
          <a:xfrm>
            <a:off x="8885441" y="4685094"/>
            <a:ext cx="3018913" cy="320269"/>
          </a:xfrm>
          <a:prstGeom prst="rect">
            <a:avLst/>
          </a:prstGeom>
        </p:spPr>
        <p:txBody>
          <a:bodyPr/>
          <a:lstStyle>
            <a:lvl1pPr algn="r">
              <a:defRPr sz="1800">
                <a:solidFill>
                  <a:schemeClr val="tx2"/>
                </a:solidFill>
                <a:latin typeface="Trebuchet MS" panose="020B0603020202020204" pitchFamily="34" charset="0"/>
              </a:defRPr>
            </a:lvl1pPr>
          </a:lstStyle>
          <a:p>
            <a:pPr lvl="0"/>
            <a:r>
              <a:rPr lang="en-US" dirty="0"/>
              <a:t>Name of Presenter</a:t>
            </a:r>
          </a:p>
        </p:txBody>
      </p:sp>
      <p:sp>
        <p:nvSpPr>
          <p:cNvPr id="11" name="Text Placeholder 10">
            <a:extLst>
              <a:ext uri="{FF2B5EF4-FFF2-40B4-BE49-F238E27FC236}">
                <a16:creationId xmlns:a16="http://schemas.microsoft.com/office/drawing/2014/main" id="{C3B9659D-1C1A-4D0E-8DCA-6A69C2AAF751}"/>
              </a:ext>
            </a:extLst>
          </p:cNvPr>
          <p:cNvSpPr>
            <a:spLocks noGrp="1"/>
          </p:cNvSpPr>
          <p:nvPr>
            <p:ph type="body" sz="quarter" idx="13" hasCustomPrompt="1"/>
          </p:nvPr>
        </p:nvSpPr>
        <p:spPr>
          <a:xfrm>
            <a:off x="9411420" y="4949051"/>
            <a:ext cx="2492936" cy="250825"/>
          </a:xfrm>
          <a:prstGeom prst="rect">
            <a:avLst/>
          </a:prstGeom>
        </p:spPr>
        <p:txBody>
          <a:bodyPr/>
          <a:lstStyle>
            <a:lvl1pPr algn="r">
              <a:defRPr sz="1200">
                <a:solidFill>
                  <a:schemeClr val="tx2"/>
                </a:solidFill>
                <a:latin typeface="Trebuchet MS" panose="020B0603020202020204" pitchFamily="34" charset="0"/>
              </a:defRPr>
            </a:lvl1pPr>
            <a:lvl2pPr algn="r">
              <a:defRPr sz="1200"/>
            </a:lvl2pPr>
            <a:lvl3pPr algn="r">
              <a:defRPr sz="1200"/>
            </a:lvl3pPr>
            <a:lvl4pPr algn="r">
              <a:defRPr sz="1200"/>
            </a:lvl4pPr>
            <a:lvl5pPr algn="r">
              <a:defRPr sz="1200"/>
            </a:lvl5pPr>
          </a:lstStyle>
          <a:p>
            <a:pPr lvl="0"/>
            <a:r>
              <a:rPr lang="en-US" dirty="0"/>
              <a:t>Organization, Team, and/or Title</a:t>
            </a:r>
          </a:p>
        </p:txBody>
      </p:sp>
      <p:sp>
        <p:nvSpPr>
          <p:cNvPr id="19" name="Text Placeholder 8">
            <a:extLst>
              <a:ext uri="{FF2B5EF4-FFF2-40B4-BE49-F238E27FC236}">
                <a16:creationId xmlns:a16="http://schemas.microsoft.com/office/drawing/2014/main" id="{9B4FA4A8-D700-4633-87F7-B707FDEEC42B}"/>
              </a:ext>
            </a:extLst>
          </p:cNvPr>
          <p:cNvSpPr>
            <a:spLocks noGrp="1"/>
          </p:cNvSpPr>
          <p:nvPr>
            <p:ph type="body" sz="quarter" idx="14" hasCustomPrompt="1"/>
          </p:nvPr>
        </p:nvSpPr>
        <p:spPr>
          <a:xfrm>
            <a:off x="8890492" y="5214522"/>
            <a:ext cx="3018913" cy="320269"/>
          </a:xfrm>
          <a:prstGeom prst="rect">
            <a:avLst/>
          </a:prstGeom>
        </p:spPr>
        <p:txBody>
          <a:bodyPr/>
          <a:lstStyle>
            <a:lvl1pPr algn="r">
              <a:defRPr sz="1800">
                <a:solidFill>
                  <a:schemeClr val="tx2"/>
                </a:solidFill>
                <a:latin typeface="Trebuchet MS" panose="020B0603020202020204" pitchFamily="34" charset="0"/>
              </a:defRPr>
            </a:lvl1pPr>
          </a:lstStyle>
          <a:p>
            <a:pPr lvl="0"/>
            <a:r>
              <a:rPr lang="en-US" dirty="0"/>
              <a:t>Name of Presenter</a:t>
            </a:r>
          </a:p>
        </p:txBody>
      </p:sp>
      <p:sp>
        <p:nvSpPr>
          <p:cNvPr id="20" name="Text Placeholder 10">
            <a:extLst>
              <a:ext uri="{FF2B5EF4-FFF2-40B4-BE49-F238E27FC236}">
                <a16:creationId xmlns:a16="http://schemas.microsoft.com/office/drawing/2014/main" id="{6971BFD4-4915-456D-B8F0-8FF86A2343FF}"/>
              </a:ext>
            </a:extLst>
          </p:cNvPr>
          <p:cNvSpPr>
            <a:spLocks noGrp="1"/>
          </p:cNvSpPr>
          <p:nvPr>
            <p:ph type="body" sz="quarter" idx="15" hasCustomPrompt="1"/>
          </p:nvPr>
        </p:nvSpPr>
        <p:spPr>
          <a:xfrm>
            <a:off x="9411421" y="5478479"/>
            <a:ext cx="2497986" cy="250825"/>
          </a:xfrm>
          <a:prstGeom prst="rect">
            <a:avLst/>
          </a:prstGeom>
        </p:spPr>
        <p:txBody>
          <a:bodyPr/>
          <a:lstStyle>
            <a:lvl1pPr algn="r">
              <a:defRPr sz="1200">
                <a:solidFill>
                  <a:schemeClr val="tx2"/>
                </a:solidFill>
                <a:latin typeface="Trebuchet MS" panose="020B0603020202020204" pitchFamily="34" charset="0"/>
              </a:defRPr>
            </a:lvl1pPr>
            <a:lvl2pPr algn="r">
              <a:defRPr sz="1200"/>
            </a:lvl2pPr>
            <a:lvl3pPr algn="r">
              <a:defRPr sz="1200"/>
            </a:lvl3pPr>
            <a:lvl4pPr algn="r">
              <a:defRPr sz="1200"/>
            </a:lvl4pPr>
            <a:lvl5pPr algn="r">
              <a:defRPr sz="1200"/>
            </a:lvl5pPr>
          </a:lstStyle>
          <a:p>
            <a:pPr lvl="0"/>
            <a:r>
              <a:rPr lang="en-US" dirty="0"/>
              <a:t>Organization, Team, and/or Title</a:t>
            </a:r>
          </a:p>
        </p:txBody>
      </p:sp>
      <p:sp>
        <p:nvSpPr>
          <p:cNvPr id="21" name="Text Placeholder 8">
            <a:extLst>
              <a:ext uri="{FF2B5EF4-FFF2-40B4-BE49-F238E27FC236}">
                <a16:creationId xmlns:a16="http://schemas.microsoft.com/office/drawing/2014/main" id="{1448035F-5D1B-400A-B886-C8624997545C}"/>
              </a:ext>
            </a:extLst>
          </p:cNvPr>
          <p:cNvSpPr>
            <a:spLocks noGrp="1"/>
          </p:cNvSpPr>
          <p:nvPr>
            <p:ph type="body" sz="quarter" idx="16" hasCustomPrompt="1"/>
          </p:nvPr>
        </p:nvSpPr>
        <p:spPr>
          <a:xfrm>
            <a:off x="8895549" y="5743953"/>
            <a:ext cx="3018913" cy="320269"/>
          </a:xfrm>
          <a:prstGeom prst="rect">
            <a:avLst/>
          </a:prstGeom>
        </p:spPr>
        <p:txBody>
          <a:bodyPr/>
          <a:lstStyle>
            <a:lvl1pPr algn="r">
              <a:defRPr sz="1800">
                <a:solidFill>
                  <a:schemeClr val="tx2"/>
                </a:solidFill>
                <a:latin typeface="Trebuchet MS" panose="020B0603020202020204" pitchFamily="34" charset="0"/>
              </a:defRPr>
            </a:lvl1pPr>
          </a:lstStyle>
          <a:p>
            <a:pPr lvl="0"/>
            <a:r>
              <a:rPr lang="en-US" dirty="0"/>
              <a:t>Name of Presenter</a:t>
            </a:r>
          </a:p>
        </p:txBody>
      </p:sp>
      <p:sp>
        <p:nvSpPr>
          <p:cNvPr id="22" name="Text Placeholder 10">
            <a:extLst>
              <a:ext uri="{FF2B5EF4-FFF2-40B4-BE49-F238E27FC236}">
                <a16:creationId xmlns:a16="http://schemas.microsoft.com/office/drawing/2014/main" id="{09B2E1CF-8784-4FAB-B652-88E149379220}"/>
              </a:ext>
            </a:extLst>
          </p:cNvPr>
          <p:cNvSpPr>
            <a:spLocks noGrp="1"/>
          </p:cNvSpPr>
          <p:nvPr>
            <p:ph type="body" sz="quarter" idx="17" hasCustomPrompt="1"/>
          </p:nvPr>
        </p:nvSpPr>
        <p:spPr>
          <a:xfrm>
            <a:off x="9411420" y="6007910"/>
            <a:ext cx="2503043" cy="250825"/>
          </a:xfrm>
          <a:prstGeom prst="rect">
            <a:avLst/>
          </a:prstGeom>
        </p:spPr>
        <p:txBody>
          <a:bodyPr/>
          <a:lstStyle>
            <a:lvl1pPr algn="r">
              <a:defRPr sz="1200">
                <a:solidFill>
                  <a:schemeClr val="tx2"/>
                </a:solidFill>
                <a:latin typeface="Trebuchet MS" panose="020B0603020202020204" pitchFamily="34" charset="0"/>
              </a:defRPr>
            </a:lvl1pPr>
            <a:lvl2pPr algn="r">
              <a:defRPr sz="1200"/>
            </a:lvl2pPr>
            <a:lvl3pPr algn="r">
              <a:defRPr sz="1200"/>
            </a:lvl3pPr>
            <a:lvl4pPr algn="r">
              <a:defRPr sz="1200"/>
            </a:lvl4pPr>
            <a:lvl5pPr algn="r">
              <a:defRPr sz="1200"/>
            </a:lvl5pPr>
          </a:lstStyle>
          <a:p>
            <a:pPr lvl="0"/>
            <a:r>
              <a:rPr lang="en-US" dirty="0"/>
              <a:t>Organization, Team, and/or Title</a:t>
            </a:r>
          </a:p>
        </p:txBody>
      </p:sp>
      <p:sp>
        <p:nvSpPr>
          <p:cNvPr id="12" name="Text Placeholder 8">
            <a:extLst>
              <a:ext uri="{FF2B5EF4-FFF2-40B4-BE49-F238E27FC236}">
                <a16:creationId xmlns:a16="http://schemas.microsoft.com/office/drawing/2014/main" id="{7758C5CE-7B41-428B-A67E-5E1074215B1F}"/>
              </a:ext>
            </a:extLst>
          </p:cNvPr>
          <p:cNvSpPr>
            <a:spLocks noGrp="1"/>
          </p:cNvSpPr>
          <p:nvPr>
            <p:ph type="body" sz="quarter" idx="19" hasCustomPrompt="1"/>
          </p:nvPr>
        </p:nvSpPr>
        <p:spPr>
          <a:xfrm>
            <a:off x="224744" y="5968938"/>
            <a:ext cx="4532312" cy="320269"/>
          </a:xfrm>
          <a:prstGeom prst="rect">
            <a:avLst/>
          </a:prstGeom>
        </p:spPr>
        <p:txBody>
          <a:bodyPr/>
          <a:lstStyle>
            <a:lvl1pPr algn="l">
              <a:defRPr sz="2000">
                <a:solidFill>
                  <a:schemeClr val="tx2"/>
                </a:solidFill>
                <a:latin typeface="Trebuchet MS" panose="020B0603020202020204" pitchFamily="34" charset="0"/>
              </a:defRPr>
            </a:lvl1pPr>
          </a:lstStyle>
          <a:p>
            <a:pPr lvl="0"/>
            <a:r>
              <a:rPr lang="en-US" dirty="0"/>
              <a:t>Date of Presentation</a:t>
            </a:r>
          </a:p>
        </p:txBody>
      </p:sp>
    </p:spTree>
    <p:extLst>
      <p:ext uri="{BB962C8B-B14F-4D97-AF65-F5344CB8AC3E}">
        <p14:creationId xmlns:p14="http://schemas.microsoft.com/office/powerpoint/2010/main" val="3062557778"/>
      </p:ext>
    </p:extLst>
  </p:cSld>
  <p:clrMapOvr>
    <a:masterClrMapping/>
  </p:clrMapOvr>
  <p:hf sldNum="0"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Bullets, 2 Content, and Pictur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D306D3-3D14-49F0-AA71-2EE8E4934087}"/>
              </a:ext>
            </a:extLst>
          </p:cNvPr>
          <p:cNvSpPr>
            <a:spLocks noGrp="1"/>
          </p:cNvSpPr>
          <p:nvPr>
            <p:ph sz="half" idx="1"/>
          </p:nvPr>
        </p:nvSpPr>
        <p:spPr>
          <a:xfrm>
            <a:off x="838199" y="1825625"/>
            <a:ext cx="7529547" cy="1924073"/>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8" name="Title Placeholder 1">
            <a:extLst>
              <a:ext uri="{FF2B5EF4-FFF2-40B4-BE49-F238E27FC236}">
                <a16:creationId xmlns:a16="http://schemas.microsoft.com/office/drawing/2014/main" id="{2307429B-33AE-40F1-AE6B-1ED99FDC90B8}"/>
              </a:ext>
            </a:extLst>
          </p:cNvPr>
          <p:cNvSpPr>
            <a:spLocks noGrp="1"/>
          </p:cNvSpPr>
          <p:nvPr>
            <p:ph type="title" hasCustomPrompt="1"/>
          </p:nvPr>
        </p:nvSpPr>
        <p:spPr>
          <a:xfrm>
            <a:off x="726507" y="644535"/>
            <a:ext cx="5971238" cy="620880"/>
          </a:xfrm>
          <a:prstGeom prst="rect">
            <a:avLst/>
          </a:prstGeom>
        </p:spPr>
        <p:txBody>
          <a:bodyPr vert="horz" lIns="91440" tIns="45720" rIns="91440" bIns="45720" rtlCol="0" anchor="b">
            <a:noAutofit/>
          </a:bodyPr>
          <a:lstStyle>
            <a:lvl1pPr>
              <a:defRPr/>
            </a:lvl1pPr>
          </a:lstStyle>
          <a:p>
            <a:r>
              <a:rPr lang="en-US" dirty="0"/>
              <a:t>CLICK TO add TITLE</a:t>
            </a:r>
          </a:p>
        </p:txBody>
      </p:sp>
      <p:sp>
        <p:nvSpPr>
          <p:cNvPr id="5" name="Picture Placeholder 4">
            <a:extLst>
              <a:ext uri="{FF2B5EF4-FFF2-40B4-BE49-F238E27FC236}">
                <a16:creationId xmlns:a16="http://schemas.microsoft.com/office/drawing/2014/main" id="{C317EDEE-C29D-4EE2-9CCB-49D2B52CEA86}"/>
              </a:ext>
            </a:extLst>
          </p:cNvPr>
          <p:cNvSpPr>
            <a:spLocks noGrp="1"/>
          </p:cNvSpPr>
          <p:nvPr>
            <p:ph type="pic" sz="quarter" idx="10"/>
          </p:nvPr>
        </p:nvSpPr>
        <p:spPr>
          <a:xfrm>
            <a:off x="8493125" y="0"/>
            <a:ext cx="3698875" cy="6316663"/>
          </a:xfrm>
        </p:spPr>
        <p:txBody>
          <a:bodyPr/>
          <a:lstStyle>
            <a:lvl1pPr>
              <a:defRPr>
                <a:latin typeface="Calibri" panose="020F0502020204030204" pitchFamily="34" charset="0"/>
                <a:cs typeface="Calibri" panose="020F0502020204030204" pitchFamily="34" charset="0"/>
              </a:defRPr>
            </a:lvl1pPr>
          </a:lstStyle>
          <a:p>
            <a:endParaRPr lang="en-US"/>
          </a:p>
        </p:txBody>
      </p:sp>
      <p:sp>
        <p:nvSpPr>
          <p:cNvPr id="7" name="Content Placeholder 6">
            <a:extLst>
              <a:ext uri="{FF2B5EF4-FFF2-40B4-BE49-F238E27FC236}">
                <a16:creationId xmlns:a16="http://schemas.microsoft.com/office/drawing/2014/main" id="{F13F3CA3-551F-455C-B823-FD13D63A40A6}"/>
              </a:ext>
            </a:extLst>
          </p:cNvPr>
          <p:cNvSpPr>
            <a:spLocks noGrp="1"/>
          </p:cNvSpPr>
          <p:nvPr>
            <p:ph sz="quarter" idx="11" hasCustomPrompt="1"/>
          </p:nvPr>
        </p:nvSpPr>
        <p:spPr>
          <a:xfrm>
            <a:off x="19744" y="3930680"/>
            <a:ext cx="4099932" cy="2105055"/>
          </a:xfrm>
        </p:spPr>
        <p:txBody>
          <a:bodyPr/>
          <a:lstStyle>
            <a:lvl1pPr>
              <a:defRPr>
                <a:latin typeface="Calibri" panose="020F0502020204030204" pitchFamily="34" charset="0"/>
                <a:cs typeface="Calibri" panose="020F0502020204030204" pitchFamily="34" charset="0"/>
              </a:defRPr>
            </a:lvl1pPr>
          </a:lstStyle>
          <a:p>
            <a:pPr lvl="0"/>
            <a:r>
              <a:rPr lang="en-US" dirty="0"/>
              <a:t>Insert Content</a:t>
            </a:r>
          </a:p>
        </p:txBody>
      </p:sp>
      <p:sp>
        <p:nvSpPr>
          <p:cNvPr id="10" name="Content Placeholder 6">
            <a:extLst>
              <a:ext uri="{FF2B5EF4-FFF2-40B4-BE49-F238E27FC236}">
                <a16:creationId xmlns:a16="http://schemas.microsoft.com/office/drawing/2014/main" id="{579382A7-4368-47CA-83D1-C28045FD42EC}"/>
              </a:ext>
            </a:extLst>
          </p:cNvPr>
          <p:cNvSpPr>
            <a:spLocks noGrp="1"/>
          </p:cNvSpPr>
          <p:nvPr>
            <p:ph sz="quarter" idx="12" hasCustomPrompt="1"/>
          </p:nvPr>
        </p:nvSpPr>
        <p:spPr>
          <a:xfrm>
            <a:off x="4267815" y="3941720"/>
            <a:ext cx="4099932" cy="2105055"/>
          </a:xfrm>
        </p:spPr>
        <p:txBody>
          <a:bodyPr/>
          <a:lstStyle>
            <a:lvl1pPr>
              <a:defRPr>
                <a:latin typeface="Calibri" panose="020F0502020204030204" pitchFamily="34" charset="0"/>
                <a:cs typeface="Calibri" panose="020F0502020204030204" pitchFamily="34" charset="0"/>
              </a:defRPr>
            </a:lvl1pPr>
          </a:lstStyle>
          <a:p>
            <a:pPr lvl="0"/>
            <a:r>
              <a:rPr lang="en-US" dirty="0"/>
              <a:t>Insert Content</a:t>
            </a:r>
          </a:p>
        </p:txBody>
      </p:sp>
    </p:spTree>
    <p:extLst>
      <p:ext uri="{BB962C8B-B14F-4D97-AF65-F5344CB8AC3E}">
        <p14:creationId xmlns:p14="http://schemas.microsoft.com/office/powerpoint/2010/main" val="38157565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llets, Content, and Picture Al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D306D3-3D14-49F0-AA71-2EE8E4934087}"/>
              </a:ext>
            </a:extLst>
          </p:cNvPr>
          <p:cNvSpPr>
            <a:spLocks noGrp="1"/>
          </p:cNvSpPr>
          <p:nvPr>
            <p:ph sz="half" idx="1"/>
          </p:nvPr>
        </p:nvSpPr>
        <p:spPr>
          <a:xfrm>
            <a:off x="838200" y="1825625"/>
            <a:ext cx="4205140" cy="435133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8" name="Title Placeholder 1">
            <a:extLst>
              <a:ext uri="{FF2B5EF4-FFF2-40B4-BE49-F238E27FC236}">
                <a16:creationId xmlns:a16="http://schemas.microsoft.com/office/drawing/2014/main" id="{2307429B-33AE-40F1-AE6B-1ED99FDC90B8}"/>
              </a:ext>
            </a:extLst>
          </p:cNvPr>
          <p:cNvSpPr>
            <a:spLocks noGrp="1"/>
          </p:cNvSpPr>
          <p:nvPr>
            <p:ph type="title" hasCustomPrompt="1"/>
          </p:nvPr>
        </p:nvSpPr>
        <p:spPr>
          <a:xfrm>
            <a:off x="726507" y="644535"/>
            <a:ext cx="5971238" cy="620880"/>
          </a:xfrm>
          <a:prstGeom prst="rect">
            <a:avLst/>
          </a:prstGeom>
        </p:spPr>
        <p:txBody>
          <a:bodyPr vert="horz" lIns="91440" tIns="45720" rIns="91440" bIns="45720" rtlCol="0" anchor="b">
            <a:noAutofit/>
          </a:bodyPr>
          <a:lstStyle>
            <a:lvl1pPr>
              <a:defRPr/>
            </a:lvl1pPr>
          </a:lstStyle>
          <a:p>
            <a:r>
              <a:rPr lang="en-US" dirty="0"/>
              <a:t>CLICK TO add TITLE</a:t>
            </a:r>
          </a:p>
        </p:txBody>
      </p:sp>
      <p:sp>
        <p:nvSpPr>
          <p:cNvPr id="5" name="Picture Placeholder 4">
            <a:extLst>
              <a:ext uri="{FF2B5EF4-FFF2-40B4-BE49-F238E27FC236}">
                <a16:creationId xmlns:a16="http://schemas.microsoft.com/office/drawing/2014/main" id="{C317EDEE-C29D-4EE2-9CCB-49D2B52CEA86}"/>
              </a:ext>
            </a:extLst>
          </p:cNvPr>
          <p:cNvSpPr>
            <a:spLocks noGrp="1"/>
          </p:cNvSpPr>
          <p:nvPr>
            <p:ph type="pic" sz="quarter" idx="10"/>
          </p:nvPr>
        </p:nvSpPr>
        <p:spPr>
          <a:xfrm>
            <a:off x="8493125" y="0"/>
            <a:ext cx="3698875" cy="6316663"/>
          </a:xfrm>
        </p:spPr>
        <p:txBody>
          <a:bodyPr/>
          <a:lstStyle>
            <a:lvl1pPr>
              <a:defRPr>
                <a:latin typeface="Calibri" panose="020F0502020204030204" pitchFamily="34" charset="0"/>
                <a:cs typeface="Calibri" panose="020F0502020204030204" pitchFamily="34" charset="0"/>
              </a:defRPr>
            </a:lvl1pPr>
          </a:lstStyle>
          <a:p>
            <a:endParaRPr lang="en-US"/>
          </a:p>
        </p:txBody>
      </p:sp>
      <p:sp>
        <p:nvSpPr>
          <p:cNvPr id="7" name="Content Placeholder 6">
            <a:extLst>
              <a:ext uri="{FF2B5EF4-FFF2-40B4-BE49-F238E27FC236}">
                <a16:creationId xmlns:a16="http://schemas.microsoft.com/office/drawing/2014/main" id="{F13F3CA3-551F-455C-B823-FD13D63A40A6}"/>
              </a:ext>
            </a:extLst>
          </p:cNvPr>
          <p:cNvSpPr>
            <a:spLocks noGrp="1"/>
          </p:cNvSpPr>
          <p:nvPr>
            <p:ph sz="quarter" idx="11" hasCustomPrompt="1"/>
          </p:nvPr>
        </p:nvSpPr>
        <p:spPr>
          <a:xfrm>
            <a:off x="5207603" y="1947123"/>
            <a:ext cx="3140075" cy="1781175"/>
          </a:xfrm>
        </p:spPr>
        <p:txBody>
          <a:bodyPr/>
          <a:lstStyle>
            <a:lvl1pPr>
              <a:defRPr>
                <a:latin typeface="Calibri" panose="020F0502020204030204" pitchFamily="34" charset="0"/>
                <a:cs typeface="Calibri" panose="020F0502020204030204" pitchFamily="34" charset="0"/>
              </a:defRPr>
            </a:lvl1pPr>
          </a:lstStyle>
          <a:p>
            <a:pPr lvl="0"/>
            <a:r>
              <a:rPr lang="en-US" dirty="0"/>
              <a:t>Insert Content</a:t>
            </a:r>
          </a:p>
        </p:txBody>
      </p:sp>
      <p:sp>
        <p:nvSpPr>
          <p:cNvPr id="9" name="Content Placeholder 6">
            <a:extLst>
              <a:ext uri="{FF2B5EF4-FFF2-40B4-BE49-F238E27FC236}">
                <a16:creationId xmlns:a16="http://schemas.microsoft.com/office/drawing/2014/main" id="{09D7F8DD-5BBB-4776-B7FE-6C4C68AE8345}"/>
              </a:ext>
            </a:extLst>
          </p:cNvPr>
          <p:cNvSpPr>
            <a:spLocks noGrp="1"/>
          </p:cNvSpPr>
          <p:nvPr>
            <p:ph sz="quarter" idx="12" hasCustomPrompt="1"/>
          </p:nvPr>
        </p:nvSpPr>
        <p:spPr>
          <a:xfrm>
            <a:off x="5198195" y="3930680"/>
            <a:ext cx="3140075" cy="1781175"/>
          </a:xfrm>
        </p:spPr>
        <p:txBody>
          <a:bodyPr/>
          <a:lstStyle>
            <a:lvl1pPr>
              <a:defRPr>
                <a:latin typeface="Calibri" panose="020F0502020204030204" pitchFamily="34" charset="0"/>
                <a:cs typeface="Calibri" panose="020F0502020204030204" pitchFamily="34" charset="0"/>
              </a:defRPr>
            </a:lvl1pPr>
          </a:lstStyle>
          <a:p>
            <a:pPr lvl="0"/>
            <a:r>
              <a:rPr lang="en-US" dirty="0"/>
              <a:t>Insert Content</a:t>
            </a:r>
          </a:p>
        </p:txBody>
      </p:sp>
    </p:spTree>
    <p:extLst>
      <p:ext uri="{BB962C8B-B14F-4D97-AF65-F5344CB8AC3E}">
        <p14:creationId xmlns:p14="http://schemas.microsoft.com/office/powerpoint/2010/main" val="40407264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Content, and Chart Layout">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BE7C5F25-F2E7-4132-9568-CCFF4248D773}"/>
              </a:ext>
            </a:extLst>
          </p:cNvPr>
          <p:cNvSpPr>
            <a:spLocks noGrp="1"/>
          </p:cNvSpPr>
          <p:nvPr>
            <p:ph type="title" hasCustomPrompt="1"/>
          </p:nvPr>
        </p:nvSpPr>
        <p:spPr>
          <a:xfrm>
            <a:off x="726506" y="644535"/>
            <a:ext cx="10709993" cy="620880"/>
          </a:xfrm>
          <a:prstGeom prst="rect">
            <a:avLst/>
          </a:prstGeom>
        </p:spPr>
        <p:txBody>
          <a:bodyPr vert="horz" lIns="91440" tIns="45720" rIns="91440" bIns="45720" rtlCol="0" anchor="b">
            <a:noAutofit/>
          </a:bodyPr>
          <a:lstStyle>
            <a:lvl1pPr>
              <a:defRPr/>
            </a:lvl1pPr>
          </a:lstStyle>
          <a:p>
            <a:r>
              <a:rPr lang="en-US" dirty="0"/>
              <a:t>CLICK TO add TITLE</a:t>
            </a:r>
          </a:p>
        </p:txBody>
      </p:sp>
      <p:sp>
        <p:nvSpPr>
          <p:cNvPr id="7" name="Content Placeholder 2">
            <a:extLst>
              <a:ext uri="{FF2B5EF4-FFF2-40B4-BE49-F238E27FC236}">
                <a16:creationId xmlns:a16="http://schemas.microsoft.com/office/drawing/2014/main" id="{3A4892CE-4C95-4314-AA60-B3B4A0FE5E5B}"/>
              </a:ext>
            </a:extLst>
          </p:cNvPr>
          <p:cNvSpPr>
            <a:spLocks noGrp="1"/>
          </p:cNvSpPr>
          <p:nvPr>
            <p:ph sz="half" idx="1"/>
          </p:nvPr>
        </p:nvSpPr>
        <p:spPr>
          <a:xfrm>
            <a:off x="838200" y="1825625"/>
            <a:ext cx="5181600" cy="435133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9" name="Chart Placeholder 8">
            <a:extLst>
              <a:ext uri="{FF2B5EF4-FFF2-40B4-BE49-F238E27FC236}">
                <a16:creationId xmlns:a16="http://schemas.microsoft.com/office/drawing/2014/main" id="{6C7335E6-1B57-4A5C-A99C-5AEECB8CB6C3}"/>
              </a:ext>
            </a:extLst>
          </p:cNvPr>
          <p:cNvSpPr>
            <a:spLocks noGrp="1"/>
          </p:cNvSpPr>
          <p:nvPr>
            <p:ph type="chart" sz="quarter" idx="10"/>
          </p:nvPr>
        </p:nvSpPr>
        <p:spPr>
          <a:xfrm>
            <a:off x="6249988" y="1825625"/>
            <a:ext cx="5722053" cy="4351338"/>
          </a:xfrm>
        </p:spPr>
        <p:txBody>
          <a:bodyPr/>
          <a:lstStyle>
            <a:lvl1pPr>
              <a:defRPr>
                <a:latin typeface="Calibri" panose="020F0502020204030204" pitchFamily="34" charset="0"/>
                <a:cs typeface="Calibri" panose="020F0502020204030204" pitchFamily="34" charset="0"/>
              </a:defRPr>
            </a:lvl1pPr>
          </a:lstStyle>
          <a:p>
            <a:endParaRPr lang="en-US"/>
          </a:p>
        </p:txBody>
      </p:sp>
    </p:spTree>
    <p:extLst>
      <p:ext uri="{BB962C8B-B14F-4D97-AF65-F5344CB8AC3E}">
        <p14:creationId xmlns:p14="http://schemas.microsoft.com/office/powerpoint/2010/main" val="7010884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F262DDC-A8BB-4ED8-9D67-43A0E500F07D}"/>
              </a:ext>
            </a:extLst>
          </p:cNvPr>
          <p:cNvSpPr>
            <a:spLocks noGrp="1"/>
          </p:cNvSpPr>
          <p:nvPr>
            <p:ph type="body" sz="half" idx="2"/>
          </p:nvPr>
        </p:nvSpPr>
        <p:spPr>
          <a:xfrm>
            <a:off x="839788" y="1621410"/>
            <a:ext cx="3932237" cy="4247578"/>
          </a:xfrm>
        </p:spPr>
        <p:txBody>
          <a:bodyPr>
            <a:normAutofit/>
          </a:bodyPr>
          <a:lstStyle>
            <a:lvl1pPr marL="0" indent="0">
              <a:buNone/>
              <a:defRPr sz="2000">
                <a:solidFill>
                  <a:schemeClr val="tx1"/>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Title Placeholder 1">
            <a:extLst>
              <a:ext uri="{FF2B5EF4-FFF2-40B4-BE49-F238E27FC236}">
                <a16:creationId xmlns:a16="http://schemas.microsoft.com/office/drawing/2014/main" id="{C8C8CB63-2B34-48E7-9410-F70BF4A822BB}"/>
              </a:ext>
            </a:extLst>
          </p:cNvPr>
          <p:cNvSpPr>
            <a:spLocks noGrp="1"/>
          </p:cNvSpPr>
          <p:nvPr>
            <p:ph type="title" hasCustomPrompt="1"/>
          </p:nvPr>
        </p:nvSpPr>
        <p:spPr>
          <a:xfrm>
            <a:off x="726506" y="644535"/>
            <a:ext cx="10709993" cy="620880"/>
          </a:xfrm>
          <a:prstGeom prst="rect">
            <a:avLst/>
          </a:prstGeom>
        </p:spPr>
        <p:txBody>
          <a:bodyPr vert="horz" lIns="91440" tIns="45720" rIns="91440" bIns="45720" rtlCol="0" anchor="b">
            <a:noAutofit/>
          </a:bodyPr>
          <a:lstStyle>
            <a:lvl1pPr>
              <a:defRPr/>
            </a:lvl1pPr>
          </a:lstStyle>
          <a:p>
            <a:r>
              <a:rPr lang="en-US" dirty="0"/>
              <a:t>CLICK TO add TITLE</a:t>
            </a:r>
          </a:p>
        </p:txBody>
      </p:sp>
      <p:sp>
        <p:nvSpPr>
          <p:cNvPr id="9" name="Content Placeholder 2">
            <a:extLst>
              <a:ext uri="{FF2B5EF4-FFF2-40B4-BE49-F238E27FC236}">
                <a16:creationId xmlns:a16="http://schemas.microsoft.com/office/drawing/2014/main" id="{6D8E42B7-6FE0-4ECE-92A6-737332E6A2DF}"/>
              </a:ext>
            </a:extLst>
          </p:cNvPr>
          <p:cNvSpPr>
            <a:spLocks noGrp="1"/>
          </p:cNvSpPr>
          <p:nvPr>
            <p:ph sz="half" idx="1"/>
          </p:nvPr>
        </p:nvSpPr>
        <p:spPr>
          <a:xfrm>
            <a:off x="5089689" y="1621410"/>
            <a:ext cx="6346810" cy="435133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6635706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210C1AE-F410-425D-946B-66A107B56466}"/>
              </a:ext>
            </a:extLst>
          </p:cNvPr>
          <p:cNvSpPr>
            <a:spLocks noGrp="1"/>
          </p:cNvSpPr>
          <p:nvPr>
            <p:ph type="pic" idx="1"/>
          </p:nvPr>
        </p:nvSpPr>
        <p:spPr>
          <a:xfrm>
            <a:off x="5183188" y="1621410"/>
            <a:ext cx="6172200" cy="4239640"/>
          </a:xfrm>
        </p:spPr>
        <p:txBody>
          <a:bodyPr>
            <a:normAutofit/>
          </a:bodyPr>
          <a:lstStyle>
            <a:lvl1pPr marL="0" indent="0">
              <a:buNone/>
              <a:defRPr sz="24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8" name="Title Placeholder 1">
            <a:extLst>
              <a:ext uri="{FF2B5EF4-FFF2-40B4-BE49-F238E27FC236}">
                <a16:creationId xmlns:a16="http://schemas.microsoft.com/office/drawing/2014/main" id="{F114E3E1-C0A1-402F-84F5-9D6D02F70753}"/>
              </a:ext>
            </a:extLst>
          </p:cNvPr>
          <p:cNvSpPr>
            <a:spLocks noGrp="1"/>
          </p:cNvSpPr>
          <p:nvPr>
            <p:ph type="title" hasCustomPrompt="1"/>
          </p:nvPr>
        </p:nvSpPr>
        <p:spPr>
          <a:xfrm>
            <a:off x="726506" y="644535"/>
            <a:ext cx="10709993" cy="620880"/>
          </a:xfrm>
          <a:prstGeom prst="rect">
            <a:avLst/>
          </a:prstGeom>
        </p:spPr>
        <p:txBody>
          <a:bodyPr vert="horz" lIns="91440" tIns="45720" rIns="91440" bIns="45720" rtlCol="0" anchor="b">
            <a:noAutofit/>
          </a:bodyPr>
          <a:lstStyle>
            <a:lvl1pPr>
              <a:defRPr/>
            </a:lvl1pPr>
          </a:lstStyle>
          <a:p>
            <a:r>
              <a:rPr lang="en-US" dirty="0"/>
              <a:t>CLICK TO add TITLE</a:t>
            </a:r>
          </a:p>
        </p:txBody>
      </p:sp>
      <p:sp>
        <p:nvSpPr>
          <p:cNvPr id="9" name="Text Placeholder 3">
            <a:extLst>
              <a:ext uri="{FF2B5EF4-FFF2-40B4-BE49-F238E27FC236}">
                <a16:creationId xmlns:a16="http://schemas.microsoft.com/office/drawing/2014/main" id="{1B4492CC-E27C-46BC-87BF-6C7040C06A40}"/>
              </a:ext>
            </a:extLst>
          </p:cNvPr>
          <p:cNvSpPr>
            <a:spLocks noGrp="1"/>
          </p:cNvSpPr>
          <p:nvPr>
            <p:ph type="body" sz="half" idx="2"/>
          </p:nvPr>
        </p:nvSpPr>
        <p:spPr>
          <a:xfrm>
            <a:off x="839788" y="1621410"/>
            <a:ext cx="3932237" cy="4247578"/>
          </a:xfrm>
        </p:spPr>
        <p:txBody>
          <a:bodyPr>
            <a:normAutofit/>
          </a:bodyPr>
          <a:lstStyle>
            <a:lvl1pPr marL="0" indent="0">
              <a:buNone/>
              <a:defRPr sz="2400">
                <a:solidFill>
                  <a:schemeClr val="tx1"/>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4275262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acts Layout">
    <p:spTree>
      <p:nvGrpSpPr>
        <p:cNvPr id="1" name=""/>
        <p:cNvGrpSpPr/>
        <p:nvPr/>
      </p:nvGrpSpPr>
      <p:grpSpPr>
        <a:xfrm>
          <a:off x="0" y="0"/>
          <a:ext cx="0" cy="0"/>
          <a:chOff x="0" y="0"/>
          <a:chExt cx="0" cy="0"/>
        </a:xfrm>
      </p:grpSpPr>
      <p:pic>
        <p:nvPicPr>
          <p:cNvPr id="19" name="Picture Placeholder 16" descr="A view of a building&#10;&#10;Description automatically generated">
            <a:extLst>
              <a:ext uri="{FF2B5EF4-FFF2-40B4-BE49-F238E27FC236}">
                <a16:creationId xmlns:a16="http://schemas.microsoft.com/office/drawing/2014/main" id="{BF2709C4-3B3A-4E01-91F8-7863D4DED66D}"/>
              </a:ext>
            </a:extLst>
          </p:cNvPr>
          <p:cNvPicPr>
            <a:picLocks noChangeAspect="1"/>
          </p:cNvPicPr>
          <p:nvPr userDrawn="1"/>
        </p:nvPicPr>
        <p:blipFill rotWithShape="1">
          <a:blip r:embed="rId2"/>
          <a:srcRect l="-93" r="23944"/>
          <a:stretch/>
        </p:blipFill>
        <p:spPr>
          <a:xfrm>
            <a:off x="3875724" y="13834"/>
            <a:ext cx="8316276" cy="6300788"/>
          </a:xfrm>
          <a:prstGeom prst="rect">
            <a:avLst/>
          </a:prstGeom>
        </p:spPr>
      </p:pic>
      <p:sp>
        <p:nvSpPr>
          <p:cNvPr id="36" name="Title Placeholder 1"/>
          <p:cNvSpPr>
            <a:spLocks noGrp="1"/>
          </p:cNvSpPr>
          <p:nvPr>
            <p:ph type="title" hasCustomPrompt="1"/>
          </p:nvPr>
        </p:nvSpPr>
        <p:spPr>
          <a:xfrm>
            <a:off x="726506" y="644535"/>
            <a:ext cx="10709993" cy="620880"/>
          </a:xfrm>
          <a:prstGeom prst="rect">
            <a:avLst/>
          </a:prstGeom>
        </p:spPr>
        <p:txBody>
          <a:bodyPr vert="horz" lIns="91440" tIns="45720" rIns="91440" bIns="45720" rtlCol="0" anchor="t">
            <a:normAutofit/>
          </a:bodyPr>
          <a:lstStyle>
            <a:lvl1pPr>
              <a:defRPr/>
            </a:lvl1pPr>
          </a:lstStyle>
          <a:p>
            <a:r>
              <a:rPr lang="en-US" dirty="0"/>
              <a:t>Contacts</a:t>
            </a:r>
          </a:p>
        </p:txBody>
      </p:sp>
      <p:sp>
        <p:nvSpPr>
          <p:cNvPr id="11" name="Text Placeholder 10"/>
          <p:cNvSpPr>
            <a:spLocks noGrp="1"/>
          </p:cNvSpPr>
          <p:nvPr>
            <p:ph type="body" sz="quarter" idx="11" hasCustomPrompt="1"/>
          </p:nvPr>
        </p:nvSpPr>
        <p:spPr>
          <a:xfrm>
            <a:off x="726506" y="1558038"/>
            <a:ext cx="5367434" cy="322127"/>
          </a:xfrm>
          <a:prstGeom prst="rect">
            <a:avLst/>
          </a:prstGeom>
        </p:spPr>
        <p:txBody>
          <a:bodyPr anchor="b"/>
          <a:lstStyle>
            <a:lvl1pPr>
              <a:spcBef>
                <a:spcPts val="0"/>
              </a:spcBef>
              <a:spcAft>
                <a:spcPts val="0"/>
              </a:spcAft>
              <a:defRPr sz="1600" b="1">
                <a:solidFill>
                  <a:schemeClr val="tx1"/>
                </a:solidFill>
                <a:latin typeface="Calibri" panose="020F0502020204030204" pitchFamily="34" charset="0"/>
                <a:cs typeface="Calibri" panose="020F0502020204030204" pitchFamily="34" charset="0"/>
              </a:defRPr>
            </a:lvl1pPr>
            <a:lvl2pPr marL="457200" indent="0">
              <a:buFontTx/>
              <a:buNone/>
              <a:defRPr sz="1200" b="0">
                <a:solidFill>
                  <a:schemeClr val="tx1"/>
                </a:solidFill>
                <a:latin typeface="Calibri" panose="020F0502020204030204" pitchFamily="34" charset="0"/>
                <a:cs typeface="Calibri" panose="020F0502020204030204" pitchFamily="34" charset="0"/>
              </a:defRPr>
            </a:lvl2pPr>
            <a:lvl3pPr marL="274320" indent="0">
              <a:buFontTx/>
              <a:buNone/>
              <a:defRPr sz="1600" b="0">
                <a:latin typeface="Calibri" panose="020F0502020204030204" pitchFamily="34" charset="0"/>
                <a:cs typeface="Calibri" panose="020F0502020204030204" pitchFamily="34" charset="0"/>
              </a:defRPr>
            </a:lvl3pPr>
            <a:lvl4pPr marL="457200" indent="0">
              <a:buFontTx/>
              <a:buNone/>
              <a:defRPr sz="1600" b="0">
                <a:latin typeface="Calibri" panose="020F0502020204030204" pitchFamily="34" charset="0"/>
                <a:cs typeface="Calibri" panose="020F0502020204030204" pitchFamily="34" charset="0"/>
              </a:defRPr>
            </a:lvl4pPr>
            <a:lvl5pPr marL="640080" indent="0">
              <a:buFontTx/>
              <a:buNone/>
              <a:defRPr sz="1600" b="0">
                <a:latin typeface="Calibri" panose="020F0502020204030204" pitchFamily="34" charset="0"/>
                <a:cs typeface="Calibri" panose="020F0502020204030204" pitchFamily="34" charset="0"/>
              </a:defRPr>
            </a:lvl5pPr>
          </a:lstStyle>
          <a:p>
            <a:pPr lvl="0"/>
            <a:r>
              <a:rPr lang="en-US" dirty="0"/>
              <a:t>Add Name of Contact</a:t>
            </a:r>
          </a:p>
        </p:txBody>
      </p:sp>
      <p:sp>
        <p:nvSpPr>
          <p:cNvPr id="65" name="Text Placeholder 64"/>
          <p:cNvSpPr>
            <a:spLocks noGrp="1"/>
          </p:cNvSpPr>
          <p:nvPr>
            <p:ph type="body" sz="quarter" idx="13" hasCustomPrompt="1"/>
          </p:nvPr>
        </p:nvSpPr>
        <p:spPr>
          <a:xfrm>
            <a:off x="1131083" y="1887497"/>
            <a:ext cx="4962857" cy="262419"/>
          </a:xfrm>
          <a:prstGeom prst="rect">
            <a:avLst/>
          </a:prstGeom>
        </p:spPr>
        <p:txBody>
          <a:bodyPr/>
          <a:lstStyle>
            <a:lvl1pPr marL="0" marR="0" indent="0" algn="l" defTabSz="914400" rtl="0" eaLnBrk="1" fontAlgn="auto" latinLnBrk="0" hangingPunct="1">
              <a:lnSpc>
                <a:spcPct val="100000"/>
              </a:lnSpc>
              <a:spcBef>
                <a:spcPts val="100"/>
              </a:spcBef>
              <a:spcAft>
                <a:spcPts val="100"/>
              </a:spcAft>
              <a:buClr>
                <a:schemeClr val="accent5"/>
              </a:buClr>
              <a:buSzPct val="25000"/>
              <a:buFontTx/>
              <a:buNone/>
              <a:tabLst/>
              <a:defRPr sz="1200">
                <a:solidFill>
                  <a:schemeClr val="tx1"/>
                </a:solidFill>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100"/>
              </a:spcBef>
              <a:spcAft>
                <a:spcPts val="100"/>
              </a:spcAft>
              <a:buClr>
                <a:schemeClr val="accent5"/>
              </a:buClr>
              <a:buSzPct val="25000"/>
              <a:buFontTx/>
              <a:buNone/>
              <a:tabLst/>
              <a:defRPr/>
            </a:pPr>
            <a:r>
              <a:rPr lang="en-US" dirty="0"/>
              <a:t>Add Email Address</a:t>
            </a:r>
          </a:p>
        </p:txBody>
      </p:sp>
      <p:sp>
        <p:nvSpPr>
          <p:cNvPr id="72" name="Text Placeholder 10"/>
          <p:cNvSpPr>
            <a:spLocks noGrp="1"/>
          </p:cNvSpPr>
          <p:nvPr>
            <p:ph type="body" sz="quarter" idx="16" hasCustomPrompt="1"/>
          </p:nvPr>
        </p:nvSpPr>
        <p:spPr>
          <a:xfrm>
            <a:off x="726506" y="2342837"/>
            <a:ext cx="5367434" cy="322127"/>
          </a:xfrm>
          <a:prstGeom prst="rect">
            <a:avLst/>
          </a:prstGeom>
        </p:spPr>
        <p:txBody>
          <a:bodyPr anchor="b"/>
          <a:lstStyle>
            <a:lvl1pPr>
              <a:spcBef>
                <a:spcPts val="0"/>
              </a:spcBef>
              <a:spcAft>
                <a:spcPts val="0"/>
              </a:spcAft>
              <a:defRPr sz="1600" b="1">
                <a:solidFill>
                  <a:schemeClr val="tx1"/>
                </a:solidFill>
                <a:latin typeface="Calibri" panose="020F0502020204030204" pitchFamily="34" charset="0"/>
                <a:cs typeface="Calibri" panose="020F0502020204030204" pitchFamily="34" charset="0"/>
              </a:defRPr>
            </a:lvl1pPr>
            <a:lvl2pPr marL="457200" indent="0">
              <a:buFontTx/>
              <a:buNone/>
              <a:defRPr sz="1200" b="0">
                <a:solidFill>
                  <a:schemeClr val="tx1"/>
                </a:solidFill>
                <a:latin typeface="Calibri" panose="020F0502020204030204" pitchFamily="34" charset="0"/>
                <a:cs typeface="Calibri" panose="020F0502020204030204" pitchFamily="34" charset="0"/>
              </a:defRPr>
            </a:lvl2pPr>
            <a:lvl3pPr marL="274320" indent="0">
              <a:buFontTx/>
              <a:buNone/>
              <a:defRPr sz="1600" b="0">
                <a:latin typeface="Calibri" panose="020F0502020204030204" pitchFamily="34" charset="0"/>
                <a:cs typeface="Calibri" panose="020F0502020204030204" pitchFamily="34" charset="0"/>
              </a:defRPr>
            </a:lvl3pPr>
            <a:lvl4pPr marL="457200" indent="0">
              <a:buFontTx/>
              <a:buNone/>
              <a:defRPr sz="1600" b="0">
                <a:latin typeface="Calibri" panose="020F0502020204030204" pitchFamily="34" charset="0"/>
                <a:cs typeface="Calibri" panose="020F0502020204030204" pitchFamily="34" charset="0"/>
              </a:defRPr>
            </a:lvl4pPr>
            <a:lvl5pPr marL="640080" indent="0">
              <a:buFontTx/>
              <a:buNone/>
              <a:defRPr sz="1600" b="0">
                <a:latin typeface="Calibri" panose="020F0502020204030204" pitchFamily="34" charset="0"/>
                <a:cs typeface="Calibri" panose="020F0502020204030204" pitchFamily="34" charset="0"/>
              </a:defRPr>
            </a:lvl5pPr>
          </a:lstStyle>
          <a:p>
            <a:pPr lvl="0"/>
            <a:r>
              <a:rPr lang="en-US" dirty="0"/>
              <a:t>Add Name of Contact</a:t>
            </a:r>
          </a:p>
        </p:txBody>
      </p:sp>
      <p:sp>
        <p:nvSpPr>
          <p:cNvPr id="73" name="Text Placeholder 64"/>
          <p:cNvSpPr>
            <a:spLocks noGrp="1"/>
          </p:cNvSpPr>
          <p:nvPr>
            <p:ph type="body" sz="quarter" idx="17" hasCustomPrompt="1"/>
          </p:nvPr>
        </p:nvSpPr>
        <p:spPr>
          <a:xfrm>
            <a:off x="1131083" y="2672296"/>
            <a:ext cx="4962857" cy="262419"/>
          </a:xfrm>
          <a:prstGeom prst="rect">
            <a:avLst/>
          </a:prstGeom>
        </p:spPr>
        <p:txBody>
          <a:bodyPr/>
          <a:lstStyle>
            <a:lvl1pPr marL="0" marR="0" indent="0" algn="l" defTabSz="914400" rtl="0" eaLnBrk="1" fontAlgn="auto" latinLnBrk="0" hangingPunct="1">
              <a:lnSpc>
                <a:spcPct val="100000"/>
              </a:lnSpc>
              <a:spcBef>
                <a:spcPts val="100"/>
              </a:spcBef>
              <a:spcAft>
                <a:spcPts val="100"/>
              </a:spcAft>
              <a:buClr>
                <a:schemeClr val="accent5"/>
              </a:buClr>
              <a:buSzPct val="25000"/>
              <a:buFontTx/>
              <a:buNone/>
              <a:tabLst/>
              <a:defRPr sz="1200">
                <a:solidFill>
                  <a:schemeClr val="tx1"/>
                </a:solidFill>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100"/>
              </a:spcBef>
              <a:spcAft>
                <a:spcPts val="100"/>
              </a:spcAft>
              <a:buClr>
                <a:schemeClr val="accent5"/>
              </a:buClr>
              <a:buSzPct val="25000"/>
              <a:buFontTx/>
              <a:buNone/>
              <a:tabLst/>
              <a:defRPr/>
            </a:pPr>
            <a:r>
              <a:rPr lang="en-US" dirty="0"/>
              <a:t>Add Email Address</a:t>
            </a:r>
          </a:p>
        </p:txBody>
      </p:sp>
      <p:sp>
        <p:nvSpPr>
          <p:cNvPr id="74" name="Text Placeholder 10"/>
          <p:cNvSpPr>
            <a:spLocks noGrp="1"/>
          </p:cNvSpPr>
          <p:nvPr>
            <p:ph type="body" sz="quarter" idx="18" hasCustomPrompt="1"/>
          </p:nvPr>
        </p:nvSpPr>
        <p:spPr>
          <a:xfrm>
            <a:off x="726506" y="3157065"/>
            <a:ext cx="5367434" cy="322127"/>
          </a:xfrm>
          <a:prstGeom prst="rect">
            <a:avLst/>
          </a:prstGeom>
        </p:spPr>
        <p:txBody>
          <a:bodyPr anchor="b"/>
          <a:lstStyle>
            <a:lvl1pPr>
              <a:spcBef>
                <a:spcPts val="0"/>
              </a:spcBef>
              <a:spcAft>
                <a:spcPts val="0"/>
              </a:spcAft>
              <a:defRPr sz="1600" b="1">
                <a:solidFill>
                  <a:schemeClr val="tx1"/>
                </a:solidFill>
                <a:latin typeface="Calibri" panose="020F0502020204030204" pitchFamily="34" charset="0"/>
                <a:cs typeface="Calibri" panose="020F0502020204030204" pitchFamily="34" charset="0"/>
              </a:defRPr>
            </a:lvl1pPr>
            <a:lvl2pPr marL="457200" indent="0">
              <a:buFontTx/>
              <a:buNone/>
              <a:defRPr sz="1200" b="0">
                <a:solidFill>
                  <a:schemeClr val="tx1"/>
                </a:solidFill>
                <a:latin typeface="Calibri" panose="020F0502020204030204" pitchFamily="34" charset="0"/>
                <a:cs typeface="Calibri" panose="020F0502020204030204" pitchFamily="34" charset="0"/>
              </a:defRPr>
            </a:lvl2pPr>
            <a:lvl3pPr marL="274320" indent="0">
              <a:buFontTx/>
              <a:buNone/>
              <a:defRPr sz="1600" b="0">
                <a:latin typeface="Calibri" panose="020F0502020204030204" pitchFamily="34" charset="0"/>
                <a:cs typeface="Calibri" panose="020F0502020204030204" pitchFamily="34" charset="0"/>
              </a:defRPr>
            </a:lvl3pPr>
            <a:lvl4pPr marL="457200" indent="0">
              <a:buFontTx/>
              <a:buNone/>
              <a:defRPr sz="1600" b="0">
                <a:latin typeface="Calibri" panose="020F0502020204030204" pitchFamily="34" charset="0"/>
                <a:cs typeface="Calibri" panose="020F0502020204030204" pitchFamily="34" charset="0"/>
              </a:defRPr>
            </a:lvl4pPr>
            <a:lvl5pPr marL="640080" indent="0">
              <a:buFontTx/>
              <a:buNone/>
              <a:defRPr sz="1600" b="0">
                <a:latin typeface="Calibri" panose="020F0502020204030204" pitchFamily="34" charset="0"/>
                <a:cs typeface="Calibri" panose="020F0502020204030204" pitchFamily="34" charset="0"/>
              </a:defRPr>
            </a:lvl5pPr>
          </a:lstStyle>
          <a:p>
            <a:pPr lvl="0"/>
            <a:r>
              <a:rPr lang="en-US" dirty="0"/>
              <a:t>Add Name of Contact</a:t>
            </a:r>
          </a:p>
        </p:txBody>
      </p:sp>
      <p:sp>
        <p:nvSpPr>
          <p:cNvPr id="75" name="Text Placeholder 64"/>
          <p:cNvSpPr>
            <a:spLocks noGrp="1"/>
          </p:cNvSpPr>
          <p:nvPr>
            <p:ph type="body" sz="quarter" idx="19" hasCustomPrompt="1"/>
          </p:nvPr>
        </p:nvSpPr>
        <p:spPr>
          <a:xfrm>
            <a:off x="1131083" y="3486524"/>
            <a:ext cx="4962857" cy="262419"/>
          </a:xfrm>
          <a:prstGeom prst="rect">
            <a:avLst/>
          </a:prstGeom>
        </p:spPr>
        <p:txBody>
          <a:bodyPr/>
          <a:lstStyle>
            <a:lvl1pPr marL="0" marR="0" indent="0" algn="l" defTabSz="914400" rtl="0" eaLnBrk="1" fontAlgn="auto" latinLnBrk="0" hangingPunct="1">
              <a:lnSpc>
                <a:spcPct val="100000"/>
              </a:lnSpc>
              <a:spcBef>
                <a:spcPts val="100"/>
              </a:spcBef>
              <a:spcAft>
                <a:spcPts val="100"/>
              </a:spcAft>
              <a:buClr>
                <a:schemeClr val="accent5"/>
              </a:buClr>
              <a:buSzPct val="25000"/>
              <a:buFontTx/>
              <a:buNone/>
              <a:tabLst/>
              <a:defRPr sz="1200">
                <a:solidFill>
                  <a:schemeClr val="tx1"/>
                </a:solidFill>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100"/>
              </a:spcBef>
              <a:spcAft>
                <a:spcPts val="100"/>
              </a:spcAft>
              <a:buClr>
                <a:schemeClr val="accent5"/>
              </a:buClr>
              <a:buSzPct val="25000"/>
              <a:buFontTx/>
              <a:buNone/>
              <a:tabLst/>
              <a:defRPr/>
            </a:pPr>
            <a:r>
              <a:rPr lang="en-US" dirty="0"/>
              <a:t>Add Email Address</a:t>
            </a:r>
          </a:p>
        </p:txBody>
      </p:sp>
    </p:spTree>
    <p:extLst>
      <p:ext uri="{BB962C8B-B14F-4D97-AF65-F5344CB8AC3E}">
        <p14:creationId xmlns:p14="http://schemas.microsoft.com/office/powerpoint/2010/main" val="38174005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14526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acts Layout">
    <p:spTree>
      <p:nvGrpSpPr>
        <p:cNvPr id="1" name=""/>
        <p:cNvGrpSpPr/>
        <p:nvPr/>
      </p:nvGrpSpPr>
      <p:grpSpPr>
        <a:xfrm>
          <a:off x="0" y="0"/>
          <a:ext cx="0" cy="0"/>
          <a:chOff x="0" y="0"/>
          <a:chExt cx="0" cy="0"/>
        </a:xfrm>
      </p:grpSpPr>
      <p:pic>
        <p:nvPicPr>
          <p:cNvPr id="32" name="Picture Placeholder 16" descr="A view of a building&#10;&#10;Description automatically generated">
            <a:extLst>
              <a:ext uri="{FF2B5EF4-FFF2-40B4-BE49-F238E27FC236}">
                <a16:creationId xmlns:a16="http://schemas.microsoft.com/office/drawing/2014/main" id="{BF2709C4-3B3A-4E01-91F8-7863D4DED66D}"/>
              </a:ext>
            </a:extLst>
          </p:cNvPr>
          <p:cNvPicPr>
            <a:picLocks noChangeAspect="1"/>
          </p:cNvPicPr>
          <p:nvPr userDrawn="1"/>
        </p:nvPicPr>
        <p:blipFill rotWithShape="1">
          <a:blip r:embed="rId2"/>
          <a:srcRect l="-93" r="23944"/>
          <a:stretch/>
        </p:blipFill>
        <p:spPr>
          <a:xfrm>
            <a:off x="3875724" y="13834"/>
            <a:ext cx="8316276" cy="6300788"/>
          </a:xfrm>
          <a:prstGeom prst="rect">
            <a:avLst/>
          </a:prstGeom>
        </p:spPr>
      </p:pic>
      <p:sp>
        <p:nvSpPr>
          <p:cNvPr id="33" name="Title Placeholder 1"/>
          <p:cNvSpPr>
            <a:spLocks noGrp="1"/>
          </p:cNvSpPr>
          <p:nvPr>
            <p:ph type="title" hasCustomPrompt="1"/>
          </p:nvPr>
        </p:nvSpPr>
        <p:spPr>
          <a:xfrm>
            <a:off x="726506" y="644535"/>
            <a:ext cx="10709993" cy="620880"/>
          </a:xfrm>
          <a:prstGeom prst="rect">
            <a:avLst/>
          </a:prstGeom>
        </p:spPr>
        <p:txBody>
          <a:bodyPr vert="horz" lIns="91440" tIns="45720" rIns="91440" bIns="45720" rtlCol="0" anchor="t">
            <a:normAutofit/>
          </a:bodyPr>
          <a:lstStyle>
            <a:lvl1pPr>
              <a:defRPr/>
            </a:lvl1pPr>
          </a:lstStyle>
          <a:p>
            <a:r>
              <a:rPr lang="en-US" dirty="0"/>
              <a:t>Contacts</a:t>
            </a:r>
          </a:p>
        </p:txBody>
      </p:sp>
      <p:sp>
        <p:nvSpPr>
          <p:cNvPr id="34" name="Text Placeholder 10"/>
          <p:cNvSpPr>
            <a:spLocks noGrp="1"/>
          </p:cNvSpPr>
          <p:nvPr>
            <p:ph type="body" sz="quarter" idx="11" hasCustomPrompt="1"/>
          </p:nvPr>
        </p:nvSpPr>
        <p:spPr>
          <a:xfrm>
            <a:off x="726505" y="1558039"/>
            <a:ext cx="6761755" cy="246048"/>
          </a:xfrm>
          <a:prstGeom prst="rect">
            <a:avLst/>
          </a:prstGeom>
        </p:spPr>
        <p:txBody>
          <a:bodyPr anchor="b"/>
          <a:lstStyle>
            <a:lvl1pPr>
              <a:spcBef>
                <a:spcPts val="0"/>
              </a:spcBef>
              <a:spcAft>
                <a:spcPts val="0"/>
              </a:spcAft>
              <a:defRPr sz="1600" b="1">
                <a:solidFill>
                  <a:schemeClr val="tx1"/>
                </a:solidFill>
                <a:latin typeface="Calibri" panose="020F0502020204030204" pitchFamily="34" charset="0"/>
                <a:cs typeface="Calibri" panose="020F0502020204030204" pitchFamily="34" charset="0"/>
              </a:defRPr>
            </a:lvl1pPr>
            <a:lvl2pPr marL="457200" indent="0">
              <a:buFontTx/>
              <a:buNone/>
              <a:defRPr sz="1200" b="0">
                <a:solidFill>
                  <a:schemeClr val="tx1"/>
                </a:solidFill>
                <a:latin typeface="Calibri" panose="020F0502020204030204" pitchFamily="34" charset="0"/>
                <a:cs typeface="Calibri" panose="020F0502020204030204" pitchFamily="34" charset="0"/>
              </a:defRPr>
            </a:lvl2pPr>
            <a:lvl3pPr marL="274320" indent="0">
              <a:buFontTx/>
              <a:buNone/>
              <a:defRPr sz="1600" b="0">
                <a:latin typeface="Calibri" panose="020F0502020204030204" pitchFamily="34" charset="0"/>
                <a:cs typeface="Calibri" panose="020F0502020204030204" pitchFamily="34" charset="0"/>
              </a:defRPr>
            </a:lvl3pPr>
            <a:lvl4pPr marL="457200" indent="0">
              <a:buFontTx/>
              <a:buNone/>
              <a:defRPr sz="1600" b="0">
                <a:latin typeface="Calibri" panose="020F0502020204030204" pitchFamily="34" charset="0"/>
                <a:cs typeface="Calibri" panose="020F0502020204030204" pitchFamily="34" charset="0"/>
              </a:defRPr>
            </a:lvl4pPr>
            <a:lvl5pPr marL="640080" indent="0">
              <a:buFontTx/>
              <a:buNone/>
              <a:defRPr sz="1600" b="0">
                <a:latin typeface="Calibri" panose="020F0502020204030204" pitchFamily="34" charset="0"/>
                <a:cs typeface="Calibri" panose="020F0502020204030204" pitchFamily="34" charset="0"/>
              </a:defRPr>
            </a:lvl5pPr>
          </a:lstStyle>
          <a:p>
            <a:pPr lvl="0"/>
            <a:r>
              <a:rPr lang="en-US" dirty="0"/>
              <a:t>Add Name of Contact</a:t>
            </a:r>
          </a:p>
        </p:txBody>
      </p:sp>
      <p:sp>
        <p:nvSpPr>
          <p:cNvPr id="35" name="Text Placeholder 64"/>
          <p:cNvSpPr>
            <a:spLocks noGrp="1"/>
          </p:cNvSpPr>
          <p:nvPr>
            <p:ph type="body" sz="quarter" idx="13" hasCustomPrompt="1"/>
          </p:nvPr>
        </p:nvSpPr>
        <p:spPr>
          <a:xfrm>
            <a:off x="726505" y="1804087"/>
            <a:ext cx="6761755" cy="216243"/>
          </a:xfrm>
          <a:prstGeom prst="rect">
            <a:avLst/>
          </a:prstGeom>
        </p:spPr>
        <p:txBody>
          <a:bodyPr anchor="b"/>
          <a:lstStyle>
            <a:lvl1pPr marL="0" marR="0" indent="0" algn="l" defTabSz="914400" rtl="0" eaLnBrk="1" fontAlgn="auto" latinLnBrk="0" hangingPunct="1">
              <a:lnSpc>
                <a:spcPct val="100000"/>
              </a:lnSpc>
              <a:spcBef>
                <a:spcPts val="100"/>
              </a:spcBef>
              <a:spcAft>
                <a:spcPts val="100"/>
              </a:spcAft>
              <a:buClr>
                <a:schemeClr val="accent5"/>
              </a:buClr>
              <a:buSzPct val="25000"/>
              <a:buFontTx/>
              <a:buNone/>
              <a:tabLst/>
              <a:defRPr sz="1200" b="1">
                <a:solidFill>
                  <a:schemeClr val="tx1"/>
                </a:solidFill>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100"/>
              </a:spcBef>
              <a:spcAft>
                <a:spcPts val="100"/>
              </a:spcAft>
              <a:buClr>
                <a:schemeClr val="accent5"/>
              </a:buClr>
              <a:buSzPct val="25000"/>
              <a:buFontTx/>
              <a:buNone/>
              <a:tabLst/>
              <a:defRPr/>
            </a:pPr>
            <a:r>
              <a:rPr lang="en-US" dirty="0"/>
              <a:t>Add Contact Title</a:t>
            </a:r>
          </a:p>
        </p:txBody>
      </p:sp>
      <p:sp>
        <p:nvSpPr>
          <p:cNvPr id="37" name="Text Placeholder 64"/>
          <p:cNvSpPr>
            <a:spLocks noGrp="1"/>
          </p:cNvSpPr>
          <p:nvPr>
            <p:ph type="body" sz="quarter" idx="20" hasCustomPrompt="1"/>
          </p:nvPr>
        </p:nvSpPr>
        <p:spPr>
          <a:xfrm>
            <a:off x="1131083" y="2020330"/>
            <a:ext cx="6357177" cy="246048"/>
          </a:xfrm>
          <a:prstGeom prst="rect">
            <a:avLst/>
          </a:prstGeom>
        </p:spPr>
        <p:txBody>
          <a:bodyPr anchor="b"/>
          <a:lstStyle>
            <a:lvl1pPr marL="0" marR="0" indent="0" algn="l" defTabSz="914400" rtl="0" eaLnBrk="1" fontAlgn="auto" latinLnBrk="0" hangingPunct="1">
              <a:lnSpc>
                <a:spcPct val="100000"/>
              </a:lnSpc>
              <a:spcBef>
                <a:spcPts val="100"/>
              </a:spcBef>
              <a:spcAft>
                <a:spcPts val="100"/>
              </a:spcAft>
              <a:buClr>
                <a:schemeClr val="accent5"/>
              </a:buClr>
              <a:buSzPct val="25000"/>
              <a:buFontTx/>
              <a:buNone/>
              <a:tabLst/>
              <a:defRPr sz="1200">
                <a:solidFill>
                  <a:schemeClr val="tx1"/>
                </a:solidFill>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100"/>
              </a:spcBef>
              <a:spcAft>
                <a:spcPts val="100"/>
              </a:spcAft>
              <a:buClr>
                <a:schemeClr val="accent5"/>
              </a:buClr>
              <a:buSzPct val="25000"/>
              <a:buFontTx/>
              <a:buNone/>
              <a:tabLst/>
              <a:defRPr/>
            </a:pPr>
            <a:r>
              <a:rPr lang="en-US" dirty="0"/>
              <a:t>Add Contact Email Address</a:t>
            </a:r>
          </a:p>
        </p:txBody>
      </p:sp>
      <p:sp>
        <p:nvSpPr>
          <p:cNvPr id="38" name="Text Placeholder 10"/>
          <p:cNvSpPr>
            <a:spLocks noGrp="1"/>
          </p:cNvSpPr>
          <p:nvPr>
            <p:ph type="body" sz="quarter" idx="21" hasCustomPrompt="1"/>
          </p:nvPr>
        </p:nvSpPr>
        <p:spPr>
          <a:xfrm>
            <a:off x="726505" y="2350052"/>
            <a:ext cx="6761755" cy="246048"/>
          </a:xfrm>
          <a:prstGeom prst="rect">
            <a:avLst/>
          </a:prstGeom>
        </p:spPr>
        <p:txBody>
          <a:bodyPr anchor="b"/>
          <a:lstStyle>
            <a:lvl1pPr>
              <a:spcBef>
                <a:spcPts val="0"/>
              </a:spcBef>
              <a:spcAft>
                <a:spcPts val="0"/>
              </a:spcAft>
              <a:defRPr sz="1600" b="1">
                <a:solidFill>
                  <a:schemeClr val="tx1"/>
                </a:solidFill>
                <a:latin typeface="Calibri" panose="020F0502020204030204" pitchFamily="34" charset="0"/>
                <a:cs typeface="Calibri" panose="020F0502020204030204" pitchFamily="34" charset="0"/>
              </a:defRPr>
            </a:lvl1pPr>
            <a:lvl2pPr marL="457200" indent="0">
              <a:buFontTx/>
              <a:buNone/>
              <a:defRPr sz="1200" b="0">
                <a:solidFill>
                  <a:schemeClr val="tx1"/>
                </a:solidFill>
                <a:latin typeface="Calibri" panose="020F0502020204030204" pitchFamily="34" charset="0"/>
                <a:cs typeface="Calibri" panose="020F0502020204030204" pitchFamily="34" charset="0"/>
              </a:defRPr>
            </a:lvl2pPr>
            <a:lvl3pPr marL="274320" indent="0">
              <a:buFontTx/>
              <a:buNone/>
              <a:defRPr sz="1600" b="0">
                <a:latin typeface="Calibri" panose="020F0502020204030204" pitchFamily="34" charset="0"/>
                <a:cs typeface="Calibri" panose="020F0502020204030204" pitchFamily="34" charset="0"/>
              </a:defRPr>
            </a:lvl3pPr>
            <a:lvl4pPr marL="457200" indent="0">
              <a:buFontTx/>
              <a:buNone/>
              <a:defRPr sz="1600" b="0">
                <a:latin typeface="Calibri" panose="020F0502020204030204" pitchFamily="34" charset="0"/>
                <a:cs typeface="Calibri" panose="020F0502020204030204" pitchFamily="34" charset="0"/>
              </a:defRPr>
            </a:lvl4pPr>
            <a:lvl5pPr marL="640080" indent="0">
              <a:buFontTx/>
              <a:buNone/>
              <a:defRPr sz="1600" b="0">
                <a:latin typeface="Calibri" panose="020F0502020204030204" pitchFamily="34" charset="0"/>
                <a:cs typeface="Calibri" panose="020F0502020204030204" pitchFamily="34" charset="0"/>
              </a:defRPr>
            </a:lvl5pPr>
          </a:lstStyle>
          <a:p>
            <a:pPr lvl="0"/>
            <a:r>
              <a:rPr lang="en-US" dirty="0"/>
              <a:t>Add Name of Contact</a:t>
            </a:r>
          </a:p>
        </p:txBody>
      </p:sp>
      <p:sp>
        <p:nvSpPr>
          <p:cNvPr id="39" name="Text Placeholder 64"/>
          <p:cNvSpPr>
            <a:spLocks noGrp="1"/>
          </p:cNvSpPr>
          <p:nvPr>
            <p:ph type="body" sz="quarter" idx="22" hasCustomPrompt="1"/>
          </p:nvPr>
        </p:nvSpPr>
        <p:spPr>
          <a:xfrm>
            <a:off x="726505" y="2596100"/>
            <a:ext cx="6761755" cy="216243"/>
          </a:xfrm>
          <a:prstGeom prst="rect">
            <a:avLst/>
          </a:prstGeom>
        </p:spPr>
        <p:txBody>
          <a:bodyPr anchor="b"/>
          <a:lstStyle>
            <a:lvl1pPr marL="0" marR="0" indent="0" algn="l" defTabSz="914400" rtl="0" eaLnBrk="1" fontAlgn="auto" latinLnBrk="0" hangingPunct="1">
              <a:lnSpc>
                <a:spcPct val="100000"/>
              </a:lnSpc>
              <a:spcBef>
                <a:spcPts val="100"/>
              </a:spcBef>
              <a:spcAft>
                <a:spcPts val="100"/>
              </a:spcAft>
              <a:buClr>
                <a:schemeClr val="accent5"/>
              </a:buClr>
              <a:buSzPct val="25000"/>
              <a:buFontTx/>
              <a:buNone/>
              <a:tabLst/>
              <a:defRPr sz="1200" b="1">
                <a:solidFill>
                  <a:schemeClr val="tx1"/>
                </a:solidFill>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100"/>
              </a:spcBef>
              <a:spcAft>
                <a:spcPts val="100"/>
              </a:spcAft>
              <a:buClr>
                <a:schemeClr val="accent5"/>
              </a:buClr>
              <a:buSzPct val="25000"/>
              <a:buFontTx/>
              <a:buNone/>
              <a:tabLst/>
              <a:defRPr/>
            </a:pPr>
            <a:r>
              <a:rPr lang="en-US" dirty="0"/>
              <a:t>Add Contact Title</a:t>
            </a:r>
          </a:p>
        </p:txBody>
      </p:sp>
      <p:sp>
        <p:nvSpPr>
          <p:cNvPr id="40" name="Text Placeholder 64"/>
          <p:cNvSpPr>
            <a:spLocks noGrp="1"/>
          </p:cNvSpPr>
          <p:nvPr>
            <p:ph type="body" sz="quarter" idx="23" hasCustomPrompt="1"/>
          </p:nvPr>
        </p:nvSpPr>
        <p:spPr>
          <a:xfrm>
            <a:off x="1131083" y="2812343"/>
            <a:ext cx="6357177" cy="246048"/>
          </a:xfrm>
          <a:prstGeom prst="rect">
            <a:avLst/>
          </a:prstGeom>
        </p:spPr>
        <p:txBody>
          <a:bodyPr anchor="b"/>
          <a:lstStyle>
            <a:lvl1pPr marL="0" marR="0" indent="0" algn="l" defTabSz="914400" rtl="0" eaLnBrk="1" fontAlgn="auto" latinLnBrk="0" hangingPunct="1">
              <a:lnSpc>
                <a:spcPct val="100000"/>
              </a:lnSpc>
              <a:spcBef>
                <a:spcPts val="100"/>
              </a:spcBef>
              <a:spcAft>
                <a:spcPts val="100"/>
              </a:spcAft>
              <a:buClr>
                <a:schemeClr val="accent5"/>
              </a:buClr>
              <a:buSzPct val="25000"/>
              <a:buFontTx/>
              <a:buNone/>
              <a:tabLst/>
              <a:defRPr sz="1200">
                <a:solidFill>
                  <a:schemeClr val="tx1"/>
                </a:solidFill>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100"/>
              </a:spcBef>
              <a:spcAft>
                <a:spcPts val="100"/>
              </a:spcAft>
              <a:buClr>
                <a:schemeClr val="accent5"/>
              </a:buClr>
              <a:buSzPct val="25000"/>
              <a:buFontTx/>
              <a:buNone/>
              <a:tabLst/>
              <a:defRPr/>
            </a:pPr>
            <a:r>
              <a:rPr lang="en-US" dirty="0"/>
              <a:t>Add Contact Email Address</a:t>
            </a:r>
          </a:p>
        </p:txBody>
      </p:sp>
      <p:sp>
        <p:nvSpPr>
          <p:cNvPr id="41" name="Text Placeholder 10"/>
          <p:cNvSpPr>
            <a:spLocks noGrp="1"/>
          </p:cNvSpPr>
          <p:nvPr>
            <p:ph type="body" sz="quarter" idx="24" hasCustomPrompt="1"/>
          </p:nvPr>
        </p:nvSpPr>
        <p:spPr>
          <a:xfrm>
            <a:off x="726505" y="3161707"/>
            <a:ext cx="6761755" cy="246048"/>
          </a:xfrm>
          <a:prstGeom prst="rect">
            <a:avLst/>
          </a:prstGeom>
        </p:spPr>
        <p:txBody>
          <a:bodyPr anchor="b"/>
          <a:lstStyle>
            <a:lvl1pPr>
              <a:spcBef>
                <a:spcPts val="0"/>
              </a:spcBef>
              <a:spcAft>
                <a:spcPts val="0"/>
              </a:spcAft>
              <a:defRPr sz="1600" b="1">
                <a:solidFill>
                  <a:schemeClr val="tx1"/>
                </a:solidFill>
                <a:latin typeface="Calibri" panose="020F0502020204030204" pitchFamily="34" charset="0"/>
                <a:cs typeface="Calibri" panose="020F0502020204030204" pitchFamily="34" charset="0"/>
              </a:defRPr>
            </a:lvl1pPr>
            <a:lvl2pPr marL="457200" indent="0">
              <a:buFontTx/>
              <a:buNone/>
              <a:defRPr sz="1200" b="0">
                <a:solidFill>
                  <a:schemeClr val="tx1"/>
                </a:solidFill>
                <a:latin typeface="Calibri" panose="020F0502020204030204" pitchFamily="34" charset="0"/>
                <a:cs typeface="Calibri" panose="020F0502020204030204" pitchFamily="34" charset="0"/>
              </a:defRPr>
            </a:lvl2pPr>
            <a:lvl3pPr marL="274320" indent="0">
              <a:buFontTx/>
              <a:buNone/>
              <a:defRPr sz="1600" b="0">
                <a:latin typeface="Calibri" panose="020F0502020204030204" pitchFamily="34" charset="0"/>
                <a:cs typeface="Calibri" panose="020F0502020204030204" pitchFamily="34" charset="0"/>
              </a:defRPr>
            </a:lvl3pPr>
            <a:lvl4pPr marL="457200" indent="0">
              <a:buFontTx/>
              <a:buNone/>
              <a:defRPr sz="1600" b="0">
                <a:latin typeface="Calibri" panose="020F0502020204030204" pitchFamily="34" charset="0"/>
                <a:cs typeface="Calibri" panose="020F0502020204030204" pitchFamily="34" charset="0"/>
              </a:defRPr>
            </a:lvl4pPr>
            <a:lvl5pPr marL="640080" indent="0">
              <a:buFontTx/>
              <a:buNone/>
              <a:defRPr sz="1600" b="0">
                <a:latin typeface="Calibri" panose="020F0502020204030204" pitchFamily="34" charset="0"/>
                <a:cs typeface="Calibri" panose="020F0502020204030204" pitchFamily="34" charset="0"/>
              </a:defRPr>
            </a:lvl5pPr>
          </a:lstStyle>
          <a:p>
            <a:pPr lvl="0"/>
            <a:r>
              <a:rPr lang="en-US" dirty="0"/>
              <a:t>Add Name of Contact</a:t>
            </a:r>
          </a:p>
        </p:txBody>
      </p:sp>
      <p:sp>
        <p:nvSpPr>
          <p:cNvPr id="42" name="Text Placeholder 64"/>
          <p:cNvSpPr>
            <a:spLocks noGrp="1"/>
          </p:cNvSpPr>
          <p:nvPr>
            <p:ph type="body" sz="quarter" idx="25" hasCustomPrompt="1"/>
          </p:nvPr>
        </p:nvSpPr>
        <p:spPr>
          <a:xfrm>
            <a:off x="726505" y="3407755"/>
            <a:ext cx="6761755" cy="216243"/>
          </a:xfrm>
          <a:prstGeom prst="rect">
            <a:avLst/>
          </a:prstGeom>
        </p:spPr>
        <p:txBody>
          <a:bodyPr anchor="b"/>
          <a:lstStyle>
            <a:lvl1pPr marL="0" marR="0" indent="0" algn="l" defTabSz="914400" rtl="0" eaLnBrk="1" fontAlgn="auto" latinLnBrk="0" hangingPunct="1">
              <a:lnSpc>
                <a:spcPct val="100000"/>
              </a:lnSpc>
              <a:spcBef>
                <a:spcPts val="100"/>
              </a:spcBef>
              <a:spcAft>
                <a:spcPts val="100"/>
              </a:spcAft>
              <a:buClr>
                <a:schemeClr val="accent5"/>
              </a:buClr>
              <a:buSzPct val="25000"/>
              <a:buFontTx/>
              <a:buNone/>
              <a:tabLst/>
              <a:defRPr sz="1200" b="1">
                <a:solidFill>
                  <a:schemeClr val="tx1"/>
                </a:solidFill>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100"/>
              </a:spcBef>
              <a:spcAft>
                <a:spcPts val="100"/>
              </a:spcAft>
              <a:buClr>
                <a:schemeClr val="accent5"/>
              </a:buClr>
              <a:buSzPct val="25000"/>
              <a:buFontTx/>
              <a:buNone/>
              <a:tabLst/>
              <a:defRPr/>
            </a:pPr>
            <a:r>
              <a:rPr lang="en-US" dirty="0"/>
              <a:t>Add Contact Title</a:t>
            </a:r>
          </a:p>
        </p:txBody>
      </p:sp>
      <p:sp>
        <p:nvSpPr>
          <p:cNvPr id="43" name="Text Placeholder 64"/>
          <p:cNvSpPr>
            <a:spLocks noGrp="1"/>
          </p:cNvSpPr>
          <p:nvPr>
            <p:ph type="body" sz="quarter" idx="26" hasCustomPrompt="1"/>
          </p:nvPr>
        </p:nvSpPr>
        <p:spPr>
          <a:xfrm>
            <a:off x="1131083" y="3623998"/>
            <a:ext cx="6357177" cy="246048"/>
          </a:xfrm>
          <a:prstGeom prst="rect">
            <a:avLst/>
          </a:prstGeom>
        </p:spPr>
        <p:txBody>
          <a:bodyPr anchor="b"/>
          <a:lstStyle>
            <a:lvl1pPr marL="0" marR="0" indent="0" algn="l" defTabSz="914400" rtl="0" eaLnBrk="1" fontAlgn="auto" latinLnBrk="0" hangingPunct="1">
              <a:lnSpc>
                <a:spcPct val="100000"/>
              </a:lnSpc>
              <a:spcBef>
                <a:spcPts val="100"/>
              </a:spcBef>
              <a:spcAft>
                <a:spcPts val="100"/>
              </a:spcAft>
              <a:buClr>
                <a:schemeClr val="accent5"/>
              </a:buClr>
              <a:buSzPct val="25000"/>
              <a:buFontTx/>
              <a:buNone/>
              <a:tabLst/>
              <a:defRPr sz="1200">
                <a:solidFill>
                  <a:schemeClr val="tx1"/>
                </a:solidFill>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ts val="100"/>
              </a:spcBef>
              <a:spcAft>
                <a:spcPts val="100"/>
              </a:spcAft>
              <a:buClr>
                <a:schemeClr val="accent5"/>
              </a:buClr>
              <a:buSzPct val="25000"/>
              <a:buFontTx/>
              <a:buNone/>
              <a:tabLst/>
              <a:defRPr/>
            </a:pPr>
            <a:r>
              <a:rPr lang="en-US" dirty="0"/>
              <a:t>Add Contact Email Address</a:t>
            </a:r>
          </a:p>
        </p:txBody>
      </p:sp>
    </p:spTree>
    <p:extLst>
      <p:ext uri="{BB962C8B-B14F-4D97-AF65-F5344CB8AC3E}">
        <p14:creationId xmlns:p14="http://schemas.microsoft.com/office/powerpoint/2010/main" val="18437987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7" name="Background">
            <a:extLst>
              <a:ext uri="{FF2B5EF4-FFF2-40B4-BE49-F238E27FC236}">
                <a16:creationId xmlns:a16="http://schemas.microsoft.com/office/drawing/2014/main" id="{5D59094B-6412-4D53-BF00-A5BFC78F5BDB}"/>
              </a:ext>
              <a:ext uri="{C183D7F6-B498-43B3-948B-1728B52AA6E4}">
                <adec:decorative xmlns:adec="http://schemas.microsoft.com/office/drawing/2017/decorative" val="1"/>
              </a:ext>
            </a:extLst>
          </p:cNvPr>
          <p:cNvSpPr/>
          <p:nvPr/>
        </p:nvSpPr>
        <p:spPr>
          <a:xfrm>
            <a:off x="0" y="0"/>
            <a:ext cx="7353300" cy="6858000"/>
          </a:xfrm>
          <a:prstGeom prst="rect">
            <a:avLst/>
          </a:prstGeom>
          <a:solidFill>
            <a:srgbClr val="1D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DOT Logo" descr="US DOT logo. ">
            <a:extLst>
              <a:ext uri="{FF2B5EF4-FFF2-40B4-BE49-F238E27FC236}">
                <a16:creationId xmlns:a16="http://schemas.microsoft.com/office/drawing/2014/main" id="{F105BBBB-B8B1-46D9-891C-D3E6F4CFF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628" y="226241"/>
            <a:ext cx="1456835" cy="578450"/>
          </a:xfrm>
          <a:prstGeom prst="rect">
            <a:avLst/>
          </a:prstGeom>
        </p:spPr>
      </p:pic>
      <p:pic>
        <p:nvPicPr>
          <p:cNvPr id="14" name="TFHRC logo" descr="Turner-Fairbank Highway Research Center logo. ">
            <a:extLst>
              <a:ext uri="{FF2B5EF4-FFF2-40B4-BE49-F238E27FC236}">
                <a16:creationId xmlns:a16="http://schemas.microsoft.com/office/drawing/2014/main" id="{8596F1D9-020E-40D4-84E8-D9BC9AA14158}"/>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11725" r="-11725"/>
          <a:stretch/>
        </p:blipFill>
        <p:spPr>
          <a:xfrm>
            <a:off x="92297" y="877011"/>
            <a:ext cx="1920240" cy="396982"/>
          </a:xfrm>
          <a:prstGeom prst="rect">
            <a:avLst/>
          </a:prstGeom>
        </p:spPr>
      </p:pic>
      <p:sp>
        <p:nvSpPr>
          <p:cNvPr id="2" name="Title 1">
            <a:extLst>
              <a:ext uri="{FF2B5EF4-FFF2-40B4-BE49-F238E27FC236}">
                <a16:creationId xmlns:a16="http://schemas.microsoft.com/office/drawing/2014/main" id="{9B1F3EEC-0615-4605-A192-B2785F3CE640}"/>
              </a:ext>
            </a:extLst>
          </p:cNvPr>
          <p:cNvSpPr>
            <a:spLocks noGrp="1"/>
          </p:cNvSpPr>
          <p:nvPr>
            <p:ph type="ctrTitle" hasCustomPrompt="1"/>
          </p:nvPr>
        </p:nvSpPr>
        <p:spPr>
          <a:xfrm>
            <a:off x="676273" y="1621418"/>
            <a:ext cx="6238877" cy="2387600"/>
          </a:xfrm>
        </p:spPr>
        <p:txBody>
          <a:bodyPr anchor="b">
            <a:noAutofit/>
          </a:bodyPr>
          <a:lstStyle>
            <a:lvl1pPr algn="l">
              <a:defRPr sz="4800" b="1">
                <a:solidFill>
                  <a:schemeClr val="bg1"/>
                </a:solidFill>
              </a:defRPr>
            </a:lvl1pPr>
          </a:lstStyle>
          <a:p>
            <a:r>
              <a:rPr lang="en-US" dirty="0"/>
              <a:t>Click to Enter Presentation Title</a:t>
            </a:r>
          </a:p>
        </p:txBody>
      </p:sp>
      <p:grpSp>
        <p:nvGrpSpPr>
          <p:cNvPr id="4" name="Group 3">
            <a:extLst>
              <a:ext uri="{FF2B5EF4-FFF2-40B4-BE49-F238E27FC236}">
                <a16:creationId xmlns:a16="http://schemas.microsoft.com/office/drawing/2014/main" id="{F705200A-AC8D-4D03-B3CD-D4DE299E3777}"/>
              </a:ext>
              <a:ext uri="{C183D7F6-B498-43B3-948B-1728B52AA6E4}">
                <adec:decorative xmlns:adec="http://schemas.microsoft.com/office/drawing/2017/decorative" val="1"/>
              </a:ext>
            </a:extLst>
          </p:cNvPr>
          <p:cNvGrpSpPr/>
          <p:nvPr/>
        </p:nvGrpSpPr>
        <p:grpSpPr>
          <a:xfrm>
            <a:off x="-10274" y="4208190"/>
            <a:ext cx="7172961" cy="67184"/>
            <a:chOff x="-10274" y="4208190"/>
            <a:chExt cx="7172961" cy="67184"/>
          </a:xfrm>
        </p:grpSpPr>
        <p:pic>
          <p:nvPicPr>
            <p:cNvPr id="11" name="Graphic 10">
              <a:extLst>
                <a:ext uri="{FF2B5EF4-FFF2-40B4-BE49-F238E27FC236}">
                  <a16:creationId xmlns:a16="http://schemas.microsoft.com/office/drawing/2014/main" id="{85A2FC15-D7B5-4817-9D48-6089B91EB54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5946535" y="4211366"/>
              <a:ext cx="1216152" cy="64008"/>
            </a:xfrm>
            <a:prstGeom prst="rect">
              <a:avLst/>
            </a:prstGeom>
          </p:spPr>
        </p:pic>
        <p:sp>
          <p:nvSpPr>
            <p:cNvPr id="12" name="Parallelogram 3">
              <a:extLst>
                <a:ext uri="{FF2B5EF4-FFF2-40B4-BE49-F238E27FC236}">
                  <a16:creationId xmlns:a16="http://schemas.microsoft.com/office/drawing/2014/main" id="{BD30292F-0126-48EC-A0D5-559810096838}"/>
                </a:ext>
              </a:extLst>
            </p:cNvPr>
            <p:cNvSpPr/>
            <p:nvPr userDrawn="1"/>
          </p:nvSpPr>
          <p:spPr>
            <a:xfrm>
              <a:off x="-10274" y="4208190"/>
              <a:ext cx="5852160" cy="64008"/>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ubtitle 2">
            <a:extLst>
              <a:ext uri="{FF2B5EF4-FFF2-40B4-BE49-F238E27FC236}">
                <a16:creationId xmlns:a16="http://schemas.microsoft.com/office/drawing/2014/main" id="{27FB9B0A-AE69-4155-86F0-C2FD36A289C6}"/>
              </a:ext>
            </a:extLst>
          </p:cNvPr>
          <p:cNvSpPr>
            <a:spLocks noGrp="1"/>
          </p:cNvSpPr>
          <p:nvPr>
            <p:ph type="subTitle" idx="1" hasCustomPrompt="1"/>
          </p:nvPr>
        </p:nvSpPr>
        <p:spPr>
          <a:xfrm>
            <a:off x="676273" y="4471857"/>
            <a:ext cx="6238877" cy="884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enter sub-title, name, or department</a:t>
            </a:r>
          </a:p>
        </p:txBody>
      </p:sp>
      <p:sp>
        <p:nvSpPr>
          <p:cNvPr id="15" name="Date">
            <a:extLst>
              <a:ext uri="{FF2B5EF4-FFF2-40B4-BE49-F238E27FC236}">
                <a16:creationId xmlns:a16="http://schemas.microsoft.com/office/drawing/2014/main" id="{475B2ECC-9C74-4B4B-B3BA-4E1B338F2031}"/>
              </a:ext>
            </a:extLst>
          </p:cNvPr>
          <p:cNvSpPr>
            <a:spLocks noGrp="1"/>
          </p:cNvSpPr>
          <p:nvPr>
            <p:ph type="body" sz="quarter" idx="10" hasCustomPrompt="1"/>
          </p:nvPr>
        </p:nvSpPr>
        <p:spPr>
          <a:xfrm>
            <a:off x="676273" y="5667375"/>
            <a:ext cx="6238877" cy="557213"/>
          </a:xfrm>
        </p:spPr>
        <p:txBody>
          <a:bodyPr>
            <a:noAutofit/>
          </a:bodyPr>
          <a:lstStyle>
            <a:lvl1pPr marL="0" indent="0">
              <a:buNone/>
              <a:defRPr sz="1600" i="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date</a:t>
            </a:r>
          </a:p>
        </p:txBody>
      </p:sp>
      <p:sp>
        <p:nvSpPr>
          <p:cNvPr id="5" name="Picture Placeholder 4">
            <a:extLst>
              <a:ext uri="{FF2B5EF4-FFF2-40B4-BE49-F238E27FC236}">
                <a16:creationId xmlns:a16="http://schemas.microsoft.com/office/drawing/2014/main" id="{FE2087F6-C6FA-425E-A3BD-A202D955A46D}"/>
              </a:ext>
            </a:extLst>
          </p:cNvPr>
          <p:cNvSpPr>
            <a:spLocks noGrp="1"/>
          </p:cNvSpPr>
          <p:nvPr>
            <p:ph type="pic" sz="quarter" idx="11"/>
          </p:nvPr>
        </p:nvSpPr>
        <p:spPr>
          <a:xfrm>
            <a:off x="7353301" y="0"/>
            <a:ext cx="4824412" cy="6858000"/>
          </a:xfrm>
        </p:spPr>
        <p:txBody>
          <a:bodyPr/>
          <a:lstStyle/>
          <a:p>
            <a:r>
              <a:rPr lang="en-US"/>
              <a:t>Click icon to add picture</a:t>
            </a:r>
            <a:endParaRPr lang="en-US" dirty="0"/>
          </a:p>
        </p:txBody>
      </p:sp>
      <p:sp>
        <p:nvSpPr>
          <p:cNvPr id="8" name="Source">
            <a:extLst>
              <a:ext uri="{FF2B5EF4-FFF2-40B4-BE49-F238E27FC236}">
                <a16:creationId xmlns:a16="http://schemas.microsoft.com/office/drawing/2014/main" id="{53FEC3E7-AFE5-4D28-8F87-1BBD190865DD}"/>
              </a:ext>
            </a:extLst>
          </p:cNvPr>
          <p:cNvSpPr>
            <a:spLocks noGrp="1"/>
          </p:cNvSpPr>
          <p:nvPr>
            <p:ph type="body" sz="quarter" idx="12" hasCustomPrompt="1"/>
          </p:nvPr>
        </p:nvSpPr>
        <p:spPr>
          <a:xfrm>
            <a:off x="4684137" y="6473988"/>
            <a:ext cx="2515678" cy="233362"/>
          </a:xfrm>
        </p:spPr>
        <p:txBody>
          <a:bodyPr>
            <a:noAutofit/>
          </a:bodyPr>
          <a:lstStyle>
            <a:lvl1pPr marL="0" indent="0" algn="r">
              <a:buNone/>
              <a:defRPr sz="900" i="1">
                <a:solidFill>
                  <a:schemeClr val="bg1"/>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Photo Source:</a:t>
            </a:r>
          </a:p>
        </p:txBody>
      </p:sp>
    </p:spTree>
    <p:extLst>
      <p:ext uri="{BB962C8B-B14F-4D97-AF65-F5344CB8AC3E}">
        <p14:creationId xmlns:p14="http://schemas.microsoft.com/office/powerpoint/2010/main" val="2150808130"/>
      </p:ext>
    </p:extLst>
  </p:cSld>
  <p:clrMapOvr>
    <a:masterClrMapping/>
  </p:clrMapOvr>
  <p:hf hdr="0" ftr="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Slide - Static Image">
    <p:spTree>
      <p:nvGrpSpPr>
        <p:cNvPr id="1" name=""/>
        <p:cNvGrpSpPr/>
        <p:nvPr/>
      </p:nvGrpSpPr>
      <p:grpSpPr>
        <a:xfrm>
          <a:off x="0" y="0"/>
          <a:ext cx="0" cy="0"/>
          <a:chOff x="0" y="0"/>
          <a:chExt cx="0" cy="0"/>
        </a:xfrm>
      </p:grpSpPr>
      <p:sp>
        <p:nvSpPr>
          <p:cNvPr id="7" name="Background">
            <a:extLst>
              <a:ext uri="{FF2B5EF4-FFF2-40B4-BE49-F238E27FC236}">
                <a16:creationId xmlns:a16="http://schemas.microsoft.com/office/drawing/2014/main" id="{5D59094B-6412-4D53-BF00-A5BFC78F5BDB}"/>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1D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DOT Logo" descr="US DOT logo. ">
            <a:extLst>
              <a:ext uri="{FF2B5EF4-FFF2-40B4-BE49-F238E27FC236}">
                <a16:creationId xmlns:a16="http://schemas.microsoft.com/office/drawing/2014/main" id="{A033DBD1-C0D0-4236-9682-F7109C82A2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628" y="226241"/>
            <a:ext cx="1456835" cy="578450"/>
          </a:xfrm>
          <a:prstGeom prst="rect">
            <a:avLst/>
          </a:prstGeom>
        </p:spPr>
      </p:pic>
      <p:pic>
        <p:nvPicPr>
          <p:cNvPr id="20" name="TFHRC logo" descr="Turner-Fairbank Highway Research Center logo. ">
            <a:extLst>
              <a:ext uri="{FF2B5EF4-FFF2-40B4-BE49-F238E27FC236}">
                <a16:creationId xmlns:a16="http://schemas.microsoft.com/office/drawing/2014/main" id="{12343529-B5F6-4ED4-8FDE-0E52F8772343}"/>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11725" r="-11725"/>
          <a:stretch/>
        </p:blipFill>
        <p:spPr>
          <a:xfrm>
            <a:off x="92297" y="877011"/>
            <a:ext cx="1920240" cy="396982"/>
          </a:xfrm>
          <a:prstGeom prst="rect">
            <a:avLst/>
          </a:prstGeom>
        </p:spPr>
      </p:pic>
      <p:sp>
        <p:nvSpPr>
          <p:cNvPr id="2" name="Title 1">
            <a:extLst>
              <a:ext uri="{FF2B5EF4-FFF2-40B4-BE49-F238E27FC236}">
                <a16:creationId xmlns:a16="http://schemas.microsoft.com/office/drawing/2014/main" id="{9B1F3EEC-0615-4605-A192-B2785F3CE640}"/>
              </a:ext>
            </a:extLst>
          </p:cNvPr>
          <p:cNvSpPr>
            <a:spLocks noGrp="1"/>
          </p:cNvSpPr>
          <p:nvPr>
            <p:ph type="ctrTitle" hasCustomPrompt="1"/>
          </p:nvPr>
        </p:nvSpPr>
        <p:spPr>
          <a:xfrm>
            <a:off x="676273" y="1621418"/>
            <a:ext cx="6238877" cy="2387600"/>
          </a:xfrm>
        </p:spPr>
        <p:txBody>
          <a:bodyPr anchor="b">
            <a:noAutofit/>
          </a:bodyPr>
          <a:lstStyle>
            <a:lvl1pPr algn="l">
              <a:defRPr sz="4800" b="1">
                <a:solidFill>
                  <a:schemeClr val="bg1"/>
                </a:solidFill>
              </a:defRPr>
            </a:lvl1pPr>
          </a:lstStyle>
          <a:p>
            <a:r>
              <a:rPr lang="en-US" dirty="0"/>
              <a:t>Click to Enter Presentation Title</a:t>
            </a:r>
          </a:p>
        </p:txBody>
      </p:sp>
      <p:grpSp>
        <p:nvGrpSpPr>
          <p:cNvPr id="11" name="Group 10">
            <a:extLst>
              <a:ext uri="{FF2B5EF4-FFF2-40B4-BE49-F238E27FC236}">
                <a16:creationId xmlns:a16="http://schemas.microsoft.com/office/drawing/2014/main" id="{91A58D33-9B11-492B-93B3-BB9ECD2C07BD}"/>
              </a:ext>
              <a:ext uri="{C183D7F6-B498-43B3-948B-1728B52AA6E4}">
                <adec:decorative xmlns:adec="http://schemas.microsoft.com/office/drawing/2017/decorative" val="1"/>
              </a:ext>
            </a:extLst>
          </p:cNvPr>
          <p:cNvGrpSpPr/>
          <p:nvPr/>
        </p:nvGrpSpPr>
        <p:grpSpPr>
          <a:xfrm>
            <a:off x="-10274" y="4208190"/>
            <a:ext cx="7172961" cy="67184"/>
            <a:chOff x="-10274" y="4208190"/>
            <a:chExt cx="7172961" cy="67184"/>
          </a:xfrm>
        </p:grpSpPr>
        <p:pic>
          <p:nvPicPr>
            <p:cNvPr id="12" name="Graphic 11">
              <a:extLst>
                <a:ext uri="{FF2B5EF4-FFF2-40B4-BE49-F238E27FC236}">
                  <a16:creationId xmlns:a16="http://schemas.microsoft.com/office/drawing/2014/main" id="{84F788C1-658D-4523-88A2-00CF2F21391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5946535" y="4211366"/>
              <a:ext cx="1216152" cy="64008"/>
            </a:xfrm>
            <a:prstGeom prst="rect">
              <a:avLst/>
            </a:prstGeom>
          </p:spPr>
        </p:pic>
        <p:sp>
          <p:nvSpPr>
            <p:cNvPr id="13" name="Parallelogram 3">
              <a:extLst>
                <a:ext uri="{FF2B5EF4-FFF2-40B4-BE49-F238E27FC236}">
                  <a16:creationId xmlns:a16="http://schemas.microsoft.com/office/drawing/2014/main" id="{03353B6B-80B3-4859-8921-B8A39567CF3E}"/>
                </a:ext>
              </a:extLst>
            </p:cNvPr>
            <p:cNvSpPr/>
            <p:nvPr userDrawn="1"/>
          </p:nvSpPr>
          <p:spPr>
            <a:xfrm>
              <a:off x="-10274" y="4208190"/>
              <a:ext cx="5852160" cy="64008"/>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ubtitle 2">
            <a:extLst>
              <a:ext uri="{FF2B5EF4-FFF2-40B4-BE49-F238E27FC236}">
                <a16:creationId xmlns:a16="http://schemas.microsoft.com/office/drawing/2014/main" id="{27FB9B0A-AE69-4155-86F0-C2FD36A289C6}"/>
              </a:ext>
            </a:extLst>
          </p:cNvPr>
          <p:cNvSpPr>
            <a:spLocks noGrp="1"/>
          </p:cNvSpPr>
          <p:nvPr>
            <p:ph type="subTitle" idx="1" hasCustomPrompt="1"/>
          </p:nvPr>
        </p:nvSpPr>
        <p:spPr>
          <a:xfrm>
            <a:off x="676273" y="4471857"/>
            <a:ext cx="6238877" cy="8840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enter sub-title, name, or department</a:t>
            </a:r>
          </a:p>
        </p:txBody>
      </p:sp>
      <p:sp>
        <p:nvSpPr>
          <p:cNvPr id="15" name="Date">
            <a:extLst>
              <a:ext uri="{FF2B5EF4-FFF2-40B4-BE49-F238E27FC236}">
                <a16:creationId xmlns:a16="http://schemas.microsoft.com/office/drawing/2014/main" id="{475B2ECC-9C74-4B4B-B3BA-4E1B338F2031}"/>
              </a:ext>
            </a:extLst>
          </p:cNvPr>
          <p:cNvSpPr>
            <a:spLocks noGrp="1"/>
          </p:cNvSpPr>
          <p:nvPr>
            <p:ph type="body" sz="quarter" idx="10" hasCustomPrompt="1"/>
          </p:nvPr>
        </p:nvSpPr>
        <p:spPr>
          <a:xfrm>
            <a:off x="676273" y="5667375"/>
            <a:ext cx="6238877" cy="557213"/>
          </a:xfrm>
        </p:spPr>
        <p:txBody>
          <a:bodyPr>
            <a:normAutofit/>
          </a:bodyPr>
          <a:lstStyle>
            <a:lvl1pPr marL="0" indent="0">
              <a:buNone/>
              <a:defRPr sz="1600" i="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date</a:t>
            </a:r>
          </a:p>
        </p:txBody>
      </p:sp>
      <p:pic>
        <p:nvPicPr>
          <p:cNvPr id="24" name="Picture Placeholder 16" descr="Various icons representing highway research and technology overlay a blurred street and traffic background. ">
            <a:extLst>
              <a:ext uri="{FF2B5EF4-FFF2-40B4-BE49-F238E27FC236}">
                <a16:creationId xmlns:a16="http://schemas.microsoft.com/office/drawing/2014/main" id="{BC264C99-4F34-49FB-9740-09BA1B94C1D2}"/>
              </a:ext>
            </a:extLst>
          </p:cNvPr>
          <p:cNvPicPr>
            <a:picLocks noChangeAspect="1"/>
          </p:cNvPicPr>
          <p:nvPr/>
        </p:nvPicPr>
        <p:blipFill>
          <a:blip r:embed="rId6" cstate="screen">
            <a:extLst>
              <a:ext uri="{28A0092B-C50C-407E-A947-70E740481C1C}">
                <a14:useLocalDpi xmlns:a14="http://schemas.microsoft.com/office/drawing/2010/main" val="0"/>
              </a:ext>
            </a:extLst>
          </a:blip>
          <a:srcRect/>
          <a:stretch/>
        </p:blipFill>
        <p:spPr>
          <a:xfrm>
            <a:off x="7350034" y="0"/>
            <a:ext cx="4841966" cy="6857999"/>
          </a:xfrm>
          <a:prstGeom prst="rect">
            <a:avLst/>
          </a:prstGeom>
        </p:spPr>
      </p:pic>
      <p:sp>
        <p:nvSpPr>
          <p:cNvPr id="4" name="Source">
            <a:extLst>
              <a:ext uri="{FF2B5EF4-FFF2-40B4-BE49-F238E27FC236}">
                <a16:creationId xmlns:a16="http://schemas.microsoft.com/office/drawing/2014/main" id="{BD92F259-19AA-4BD2-93B8-A8D06C342524}"/>
              </a:ext>
            </a:extLst>
          </p:cNvPr>
          <p:cNvSpPr txBox="1"/>
          <p:nvPr/>
        </p:nvSpPr>
        <p:spPr>
          <a:xfrm>
            <a:off x="4844803" y="6460912"/>
            <a:ext cx="2355012"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00" i="1" dirty="0">
                <a:solidFill>
                  <a:schemeClr val="bg1"/>
                </a:solidFill>
              </a:rPr>
              <a:t>© 2015 </a:t>
            </a:r>
            <a:r>
              <a:rPr lang="en-US" sz="900" i="1" dirty="0" err="1">
                <a:solidFill>
                  <a:schemeClr val="bg1"/>
                </a:solidFill>
              </a:rPr>
              <a:t>USchools</a:t>
            </a:r>
            <a:r>
              <a:rPr lang="en-US" sz="900" i="1" dirty="0">
                <a:solidFill>
                  <a:schemeClr val="bg1"/>
                </a:solidFill>
              </a:rPr>
              <a:t> / iStock.</a:t>
            </a:r>
          </a:p>
        </p:txBody>
      </p:sp>
    </p:spTree>
    <p:extLst>
      <p:ext uri="{BB962C8B-B14F-4D97-AF65-F5344CB8AC3E}">
        <p14:creationId xmlns:p14="http://schemas.microsoft.com/office/powerpoint/2010/main" val="4085963283"/>
      </p:ext>
    </p:extLst>
  </p:cSld>
  <p:clrMapOvr>
    <a:masterClrMapping/>
  </p:clrMapOvr>
  <p:hf hdr="0" ftr="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enter Bar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380E5-9671-47D6-921B-5739E0C75CF7}"/>
              </a:ext>
            </a:extLst>
          </p:cNvPr>
          <p:cNvSpPr>
            <a:spLocks noGrp="1"/>
          </p:cNvSpPr>
          <p:nvPr>
            <p:ph type="title" hasCustomPrompt="1"/>
          </p:nvPr>
        </p:nvSpPr>
        <p:spPr/>
        <p:txBody>
          <a:bodyPr/>
          <a:lstStyle>
            <a:lvl1pPr>
              <a:defRPr b="1" baseline="0"/>
            </a:lvl1pPr>
          </a:lstStyle>
          <a:p>
            <a:r>
              <a:rPr lang="en-US" dirty="0"/>
              <a:t>CLICK TO ADD TITLE</a:t>
            </a:r>
          </a:p>
        </p:txBody>
      </p:sp>
      <p:sp>
        <p:nvSpPr>
          <p:cNvPr id="4" name="Text Placeholder 3">
            <a:extLst>
              <a:ext uri="{FF2B5EF4-FFF2-40B4-BE49-F238E27FC236}">
                <a16:creationId xmlns:a16="http://schemas.microsoft.com/office/drawing/2014/main" id="{77842311-1E58-45F8-AECD-112D9CB871C6}"/>
              </a:ext>
            </a:extLst>
          </p:cNvPr>
          <p:cNvSpPr>
            <a:spLocks noGrp="1"/>
          </p:cNvSpPr>
          <p:nvPr>
            <p:ph type="body" sz="quarter" idx="10" hasCustomPrompt="1"/>
          </p:nvPr>
        </p:nvSpPr>
        <p:spPr>
          <a:xfrm>
            <a:off x="2365543" y="2470150"/>
            <a:ext cx="7460914" cy="1095131"/>
          </a:xfrm>
          <a:prstGeom prst="rect">
            <a:avLst/>
          </a:prstGeom>
        </p:spPr>
        <p:txBody>
          <a:bodyPr/>
          <a:lstStyle>
            <a:lvl1pPr marL="342900" indent="-342900">
              <a:buSzPct val="100000"/>
              <a:buFont typeface="Wingdings" panose="05000000000000000000" pitchFamily="2" charset="2"/>
              <a:buChar char="§"/>
              <a:defRPr sz="2400" b="0">
                <a:solidFill>
                  <a:schemeClr val="bg1"/>
                </a:solidFill>
                <a:latin typeface="Calibri" panose="020F0502020204030204" pitchFamily="34" charset="0"/>
                <a:cs typeface="Calibri" panose="020F0502020204030204" pitchFamily="34" charset="0"/>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add to text </a:t>
            </a:r>
          </a:p>
          <a:p>
            <a:pPr lvl="0"/>
            <a:endParaRPr lang="en-US" dirty="0"/>
          </a:p>
        </p:txBody>
      </p:sp>
    </p:spTree>
    <p:extLst>
      <p:ext uri="{BB962C8B-B14F-4D97-AF65-F5344CB8AC3E}">
        <p14:creationId xmlns:p14="http://schemas.microsoft.com/office/powerpoint/2010/main" val="10977315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ection Slide">
    <p:spTree>
      <p:nvGrpSpPr>
        <p:cNvPr id="1" name=""/>
        <p:cNvGrpSpPr/>
        <p:nvPr/>
      </p:nvGrpSpPr>
      <p:grpSpPr>
        <a:xfrm>
          <a:off x="0" y="0"/>
          <a:ext cx="0" cy="0"/>
          <a:chOff x="0" y="0"/>
          <a:chExt cx="0" cy="0"/>
        </a:xfrm>
      </p:grpSpPr>
      <p:sp>
        <p:nvSpPr>
          <p:cNvPr id="11" name="Background">
            <a:extLst>
              <a:ext uri="{FF2B5EF4-FFF2-40B4-BE49-F238E27FC236}">
                <a16:creationId xmlns:a16="http://schemas.microsoft.com/office/drawing/2014/main" id="{869CDF21-6DC9-458E-93F8-9D84DD7CD65E}"/>
              </a:ext>
              <a:ext uri="{C183D7F6-B498-43B3-948B-1728B52AA6E4}">
                <adec:decorative xmlns:adec="http://schemas.microsoft.com/office/drawing/2017/decorative" val="1"/>
              </a:ext>
            </a:extLst>
          </p:cNvPr>
          <p:cNvSpPr/>
          <p:nvPr/>
        </p:nvSpPr>
        <p:spPr>
          <a:xfrm>
            <a:off x="0" y="3457574"/>
            <a:ext cx="12192000" cy="3400425"/>
          </a:xfrm>
          <a:prstGeom prst="rect">
            <a:avLst/>
          </a:prstGeom>
          <a:solidFill>
            <a:srgbClr val="1D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C24FD02E-15D1-4298-A473-B21335220E9E}"/>
              </a:ext>
            </a:extLst>
          </p:cNvPr>
          <p:cNvSpPr>
            <a:spLocks noGrp="1"/>
          </p:cNvSpPr>
          <p:nvPr>
            <p:ph type="pic" sz="quarter" idx="10"/>
          </p:nvPr>
        </p:nvSpPr>
        <p:spPr>
          <a:xfrm>
            <a:off x="0" y="0"/>
            <a:ext cx="12192000" cy="3457574"/>
          </a:xfrm>
        </p:spPr>
        <p:txBody>
          <a:bodyPr/>
          <a:lstStyle/>
          <a:p>
            <a:r>
              <a:rPr lang="en-US"/>
              <a:t>Click icon to add picture</a:t>
            </a:r>
            <a:endParaRPr lang="en-US" dirty="0"/>
          </a:p>
        </p:txBody>
      </p:sp>
      <p:sp>
        <p:nvSpPr>
          <p:cNvPr id="14" name="Text Placeholder 7">
            <a:extLst>
              <a:ext uri="{FF2B5EF4-FFF2-40B4-BE49-F238E27FC236}">
                <a16:creationId xmlns:a16="http://schemas.microsoft.com/office/drawing/2014/main" id="{A8D1C52B-0DC5-48E0-8122-46704D684BCF}"/>
              </a:ext>
            </a:extLst>
          </p:cNvPr>
          <p:cNvSpPr>
            <a:spLocks noGrp="1"/>
          </p:cNvSpPr>
          <p:nvPr>
            <p:ph type="body" sz="quarter" idx="12" hasCustomPrompt="1"/>
          </p:nvPr>
        </p:nvSpPr>
        <p:spPr>
          <a:xfrm>
            <a:off x="9489057" y="3617723"/>
            <a:ext cx="2515678" cy="233362"/>
          </a:xfrm>
        </p:spPr>
        <p:txBody>
          <a:bodyPr>
            <a:noAutofit/>
          </a:bodyPr>
          <a:lstStyle>
            <a:lvl1pPr marL="0" indent="0" algn="r">
              <a:buNone/>
              <a:defRPr sz="900" i="1">
                <a:solidFill>
                  <a:schemeClr val="bg1"/>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Photo Source:</a:t>
            </a:r>
          </a:p>
        </p:txBody>
      </p:sp>
      <p:grpSp>
        <p:nvGrpSpPr>
          <p:cNvPr id="9" name="Group 8">
            <a:extLst>
              <a:ext uri="{FF2B5EF4-FFF2-40B4-BE49-F238E27FC236}">
                <a16:creationId xmlns:a16="http://schemas.microsoft.com/office/drawing/2014/main" id="{2ADF576F-F650-4C8A-A874-77F66E3D3CBD}"/>
              </a:ext>
              <a:ext uri="{C183D7F6-B498-43B3-948B-1728B52AA6E4}">
                <adec:decorative xmlns:adec="http://schemas.microsoft.com/office/drawing/2017/decorative" val="1"/>
              </a:ext>
            </a:extLst>
          </p:cNvPr>
          <p:cNvGrpSpPr/>
          <p:nvPr/>
        </p:nvGrpSpPr>
        <p:grpSpPr>
          <a:xfrm>
            <a:off x="-9098" y="3466434"/>
            <a:ext cx="12210196" cy="64008"/>
            <a:chOff x="-9098" y="3444238"/>
            <a:chExt cx="12210196" cy="64008"/>
          </a:xfrm>
        </p:grpSpPr>
        <p:pic>
          <p:nvPicPr>
            <p:cNvPr id="10" name="Graphic 9">
              <a:extLst>
                <a:ext uri="{FF2B5EF4-FFF2-40B4-BE49-F238E27FC236}">
                  <a16:creationId xmlns:a16="http://schemas.microsoft.com/office/drawing/2014/main" id="{F01243BA-6EE5-4226-B535-27F2F1BF50CA}"/>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984946" y="3444238"/>
              <a:ext cx="1216152" cy="64008"/>
            </a:xfrm>
            <a:prstGeom prst="rect">
              <a:avLst/>
            </a:prstGeom>
          </p:spPr>
        </p:pic>
        <p:sp>
          <p:nvSpPr>
            <p:cNvPr id="12" name="Parallelogram 3">
              <a:extLst>
                <a:ext uri="{FF2B5EF4-FFF2-40B4-BE49-F238E27FC236}">
                  <a16:creationId xmlns:a16="http://schemas.microsoft.com/office/drawing/2014/main" id="{E7A65386-E687-4B2A-AC82-5A18555CFA92}"/>
                </a:ext>
                <a:ext uri="{C183D7F6-B498-43B3-948B-1728B52AA6E4}">
                  <adec:decorative xmlns:adec="http://schemas.microsoft.com/office/drawing/2017/decorative" val="1"/>
                </a:ext>
              </a:extLst>
            </p:cNvPr>
            <p:cNvSpPr/>
            <p:nvPr userDrawn="1"/>
          </p:nvSpPr>
          <p:spPr>
            <a:xfrm>
              <a:off x="-9098" y="3444238"/>
              <a:ext cx="10881360" cy="64008"/>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8A882C75-4BDE-46D5-A13C-DB994762DD71}"/>
              </a:ext>
            </a:extLst>
          </p:cNvPr>
          <p:cNvSpPr>
            <a:spLocks noGrp="1"/>
          </p:cNvSpPr>
          <p:nvPr>
            <p:ph type="title" hasCustomPrompt="1"/>
          </p:nvPr>
        </p:nvSpPr>
        <p:spPr>
          <a:xfrm>
            <a:off x="831850" y="4019550"/>
            <a:ext cx="10515600" cy="1171575"/>
          </a:xfrm>
        </p:spPr>
        <p:txBody>
          <a:bodyPr anchor="b">
            <a:noAutofit/>
          </a:bodyPr>
          <a:lstStyle>
            <a:lvl1pPr>
              <a:defRPr sz="4800">
                <a:solidFill>
                  <a:schemeClr val="bg1"/>
                </a:solidFill>
              </a:defRPr>
            </a:lvl1pPr>
          </a:lstStyle>
          <a:p>
            <a:r>
              <a:rPr lang="en-US" dirty="0"/>
              <a:t>Click to Enter Section Title</a:t>
            </a:r>
          </a:p>
        </p:txBody>
      </p:sp>
      <p:sp>
        <p:nvSpPr>
          <p:cNvPr id="3" name="Sub title">
            <a:extLst>
              <a:ext uri="{FF2B5EF4-FFF2-40B4-BE49-F238E27FC236}">
                <a16:creationId xmlns:a16="http://schemas.microsoft.com/office/drawing/2014/main" id="{CE9B5D76-AE66-4469-9D16-9B138265C410}"/>
              </a:ext>
            </a:extLst>
          </p:cNvPr>
          <p:cNvSpPr>
            <a:spLocks noGrp="1"/>
          </p:cNvSpPr>
          <p:nvPr>
            <p:ph type="body" idx="1" hasCustomPrompt="1"/>
          </p:nvPr>
        </p:nvSpPr>
        <p:spPr>
          <a:xfrm>
            <a:off x="831850" y="5218114"/>
            <a:ext cx="9379231" cy="506412"/>
          </a:xfrm>
        </p:spPr>
        <p:txBody>
          <a:bodyPr>
            <a:noAutofit/>
          </a:bodyPr>
          <a:lstStyle>
            <a:lvl1pPr marL="0" indent="0">
              <a:buNone/>
              <a:defRPr sz="2400" i="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enter section subtitle</a:t>
            </a:r>
          </a:p>
        </p:txBody>
      </p:sp>
      <p:pic>
        <p:nvPicPr>
          <p:cNvPr id="19" name="DOT logo" descr="US DOT logo. ">
            <a:extLst>
              <a:ext uri="{FF2B5EF4-FFF2-40B4-BE49-F238E27FC236}">
                <a16:creationId xmlns:a16="http://schemas.microsoft.com/office/drawing/2014/main" id="{9C8AE4B2-DEDC-4E4F-A76F-5C69E2DDBA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45412" y="5629477"/>
            <a:ext cx="1456835" cy="578450"/>
          </a:xfrm>
          <a:prstGeom prst="rect">
            <a:avLst/>
          </a:prstGeom>
        </p:spPr>
      </p:pic>
      <p:pic>
        <p:nvPicPr>
          <p:cNvPr id="18" name="TFHRC Logo" descr="Turner-Fairbank Highway Research Center logo. ">
            <a:extLst>
              <a:ext uri="{FF2B5EF4-FFF2-40B4-BE49-F238E27FC236}">
                <a16:creationId xmlns:a16="http://schemas.microsoft.com/office/drawing/2014/main" id="{A39298F2-AD59-427A-9F67-978C223941D2}"/>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l="-11725" r="-11725"/>
          <a:stretch/>
        </p:blipFill>
        <p:spPr>
          <a:xfrm>
            <a:off x="10211081" y="6280247"/>
            <a:ext cx="1920240" cy="396982"/>
          </a:xfrm>
          <a:prstGeom prst="rect">
            <a:avLst/>
          </a:prstGeom>
        </p:spPr>
      </p:pic>
    </p:spTree>
    <p:extLst>
      <p:ext uri="{BB962C8B-B14F-4D97-AF65-F5344CB8AC3E}">
        <p14:creationId xmlns:p14="http://schemas.microsoft.com/office/powerpoint/2010/main" val="3430785082"/>
      </p:ext>
    </p:extLst>
  </p:cSld>
  <p:clrMapOvr>
    <a:masterClrMapping/>
  </p:clrMapOvr>
  <p:hf hdr="0" ftr="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ection Slide - Static Image">
    <p:spTree>
      <p:nvGrpSpPr>
        <p:cNvPr id="1" name=""/>
        <p:cNvGrpSpPr/>
        <p:nvPr/>
      </p:nvGrpSpPr>
      <p:grpSpPr>
        <a:xfrm>
          <a:off x="0" y="0"/>
          <a:ext cx="0" cy="0"/>
          <a:chOff x="0" y="0"/>
          <a:chExt cx="0" cy="0"/>
        </a:xfrm>
      </p:grpSpPr>
      <p:sp>
        <p:nvSpPr>
          <p:cNvPr id="11" name="Background">
            <a:extLst>
              <a:ext uri="{FF2B5EF4-FFF2-40B4-BE49-F238E27FC236}">
                <a16:creationId xmlns:a16="http://schemas.microsoft.com/office/drawing/2014/main" id="{869CDF21-6DC9-458E-93F8-9D84DD7CD65E}"/>
              </a:ext>
              <a:ext uri="{C183D7F6-B498-43B3-948B-1728B52AA6E4}">
                <adec:decorative xmlns:adec="http://schemas.microsoft.com/office/drawing/2017/decorative" val="1"/>
              </a:ext>
            </a:extLst>
          </p:cNvPr>
          <p:cNvSpPr/>
          <p:nvPr/>
        </p:nvSpPr>
        <p:spPr>
          <a:xfrm>
            <a:off x="0" y="9525"/>
            <a:ext cx="12192000" cy="6848475"/>
          </a:xfrm>
          <a:prstGeom prst="rect">
            <a:avLst/>
          </a:prstGeom>
          <a:solidFill>
            <a:srgbClr val="1D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Placeholder 10" descr="Various icons representing highway research and technology overlay a blurred street and traffic background. ">
            <a:extLst>
              <a:ext uri="{FF2B5EF4-FFF2-40B4-BE49-F238E27FC236}">
                <a16:creationId xmlns:a16="http://schemas.microsoft.com/office/drawing/2014/main" id="{F4BF55A3-4D20-4623-8615-64353D46D0FC}"/>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p:blipFill>
        <p:spPr>
          <a:xfrm>
            <a:off x="0" y="0"/>
            <a:ext cx="12192000" cy="3457574"/>
          </a:xfrm>
          <a:prstGeom prst="rect">
            <a:avLst/>
          </a:prstGeom>
        </p:spPr>
      </p:pic>
      <p:sp>
        <p:nvSpPr>
          <p:cNvPr id="14" name="Source">
            <a:extLst>
              <a:ext uri="{FF2B5EF4-FFF2-40B4-BE49-F238E27FC236}">
                <a16:creationId xmlns:a16="http://schemas.microsoft.com/office/drawing/2014/main" id="{0CB24D6A-0F5D-4693-B271-3BE20D1BC03C}"/>
              </a:ext>
            </a:extLst>
          </p:cNvPr>
          <p:cNvSpPr txBox="1"/>
          <p:nvPr/>
        </p:nvSpPr>
        <p:spPr>
          <a:xfrm>
            <a:off x="9553667" y="3540253"/>
            <a:ext cx="2355012"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00" i="1" dirty="0">
                <a:solidFill>
                  <a:schemeClr val="bg1"/>
                </a:solidFill>
              </a:rPr>
              <a:t>© 2015 </a:t>
            </a:r>
            <a:r>
              <a:rPr lang="en-US" sz="900" i="1" dirty="0" err="1">
                <a:solidFill>
                  <a:schemeClr val="bg1"/>
                </a:solidFill>
              </a:rPr>
              <a:t>USchools</a:t>
            </a:r>
            <a:r>
              <a:rPr lang="en-US" sz="900" i="1" dirty="0">
                <a:solidFill>
                  <a:schemeClr val="bg1"/>
                </a:solidFill>
              </a:rPr>
              <a:t> / iStock.</a:t>
            </a:r>
          </a:p>
        </p:txBody>
      </p:sp>
      <p:grpSp>
        <p:nvGrpSpPr>
          <p:cNvPr id="19" name="Group 18">
            <a:extLst>
              <a:ext uri="{FF2B5EF4-FFF2-40B4-BE49-F238E27FC236}">
                <a16:creationId xmlns:a16="http://schemas.microsoft.com/office/drawing/2014/main" id="{E22A044D-701D-4FFD-A683-DA6D5842D816}"/>
              </a:ext>
              <a:ext uri="{C183D7F6-B498-43B3-948B-1728B52AA6E4}">
                <adec:decorative xmlns:adec="http://schemas.microsoft.com/office/drawing/2017/decorative" val="1"/>
              </a:ext>
            </a:extLst>
          </p:cNvPr>
          <p:cNvGrpSpPr/>
          <p:nvPr/>
        </p:nvGrpSpPr>
        <p:grpSpPr>
          <a:xfrm>
            <a:off x="-9098" y="3444238"/>
            <a:ext cx="12210196" cy="64008"/>
            <a:chOff x="-9098" y="3444238"/>
            <a:chExt cx="12210196" cy="64008"/>
          </a:xfrm>
        </p:grpSpPr>
        <p:pic>
          <p:nvPicPr>
            <p:cNvPr id="17" name="Graphic 16">
              <a:extLst>
                <a:ext uri="{FF2B5EF4-FFF2-40B4-BE49-F238E27FC236}">
                  <a16:creationId xmlns:a16="http://schemas.microsoft.com/office/drawing/2014/main" id="{6DB8DE3B-2632-4CE3-9393-D59B93CE8CF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984946" y="3444238"/>
              <a:ext cx="1216152" cy="64008"/>
            </a:xfrm>
            <a:prstGeom prst="rect">
              <a:avLst/>
            </a:prstGeom>
          </p:spPr>
        </p:pic>
        <p:sp>
          <p:nvSpPr>
            <p:cNvPr id="18" name="Parallelogram 3">
              <a:extLst>
                <a:ext uri="{FF2B5EF4-FFF2-40B4-BE49-F238E27FC236}">
                  <a16:creationId xmlns:a16="http://schemas.microsoft.com/office/drawing/2014/main" id="{31A68102-916A-4FAB-B5D6-E1B105A342B8}"/>
                </a:ext>
              </a:extLst>
            </p:cNvPr>
            <p:cNvSpPr/>
            <p:nvPr userDrawn="1"/>
          </p:nvSpPr>
          <p:spPr>
            <a:xfrm>
              <a:off x="-9098" y="3444238"/>
              <a:ext cx="10881360" cy="64008"/>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8A882C75-4BDE-46D5-A13C-DB994762DD71}"/>
              </a:ext>
            </a:extLst>
          </p:cNvPr>
          <p:cNvSpPr>
            <a:spLocks noGrp="1"/>
          </p:cNvSpPr>
          <p:nvPr>
            <p:ph type="title" hasCustomPrompt="1"/>
          </p:nvPr>
        </p:nvSpPr>
        <p:spPr>
          <a:xfrm>
            <a:off x="831850" y="4019550"/>
            <a:ext cx="10515600" cy="1171575"/>
          </a:xfrm>
        </p:spPr>
        <p:txBody>
          <a:bodyPr anchor="b">
            <a:noAutofit/>
          </a:bodyPr>
          <a:lstStyle>
            <a:lvl1pPr>
              <a:defRPr sz="4800">
                <a:solidFill>
                  <a:schemeClr val="bg1"/>
                </a:solidFill>
              </a:defRPr>
            </a:lvl1pPr>
          </a:lstStyle>
          <a:p>
            <a:r>
              <a:rPr lang="en-US" dirty="0"/>
              <a:t>Click to Enter Section Title</a:t>
            </a:r>
          </a:p>
        </p:txBody>
      </p:sp>
      <p:sp>
        <p:nvSpPr>
          <p:cNvPr id="3" name="Subtitle">
            <a:extLst>
              <a:ext uri="{FF2B5EF4-FFF2-40B4-BE49-F238E27FC236}">
                <a16:creationId xmlns:a16="http://schemas.microsoft.com/office/drawing/2014/main" id="{CE9B5D76-AE66-4469-9D16-9B138265C410}"/>
              </a:ext>
            </a:extLst>
          </p:cNvPr>
          <p:cNvSpPr>
            <a:spLocks noGrp="1"/>
          </p:cNvSpPr>
          <p:nvPr>
            <p:ph type="body" idx="1" hasCustomPrompt="1"/>
          </p:nvPr>
        </p:nvSpPr>
        <p:spPr>
          <a:xfrm>
            <a:off x="831850" y="5218114"/>
            <a:ext cx="9476716" cy="506412"/>
          </a:xfrm>
        </p:spPr>
        <p:txBody>
          <a:bodyPr>
            <a:noAutofit/>
          </a:bodyPr>
          <a:lstStyle>
            <a:lvl1pPr marL="0" indent="0">
              <a:buNone/>
              <a:defRPr sz="2400" i="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enter section subtitle</a:t>
            </a:r>
          </a:p>
        </p:txBody>
      </p:sp>
      <p:pic>
        <p:nvPicPr>
          <p:cNvPr id="21" name="DOT logo" descr="US DOT logo. ">
            <a:extLst>
              <a:ext uri="{FF2B5EF4-FFF2-40B4-BE49-F238E27FC236}">
                <a16:creationId xmlns:a16="http://schemas.microsoft.com/office/drawing/2014/main" id="{9E3CFB4B-9F11-4D08-AF02-7949DD0B9B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45412" y="5629477"/>
            <a:ext cx="1456835" cy="578450"/>
          </a:xfrm>
          <a:prstGeom prst="rect">
            <a:avLst/>
          </a:prstGeom>
        </p:spPr>
      </p:pic>
      <p:pic>
        <p:nvPicPr>
          <p:cNvPr id="22" name="TFHRC Logo" descr="Turner-Fairbank Highway Research Center logo. ">
            <a:extLst>
              <a:ext uri="{FF2B5EF4-FFF2-40B4-BE49-F238E27FC236}">
                <a16:creationId xmlns:a16="http://schemas.microsoft.com/office/drawing/2014/main" id="{607033CE-B4C9-486E-96CD-624D84F64E43}"/>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l="-11725" r="-11725"/>
          <a:stretch/>
        </p:blipFill>
        <p:spPr>
          <a:xfrm>
            <a:off x="10211081" y="6280247"/>
            <a:ext cx="1920240" cy="396982"/>
          </a:xfrm>
          <a:prstGeom prst="rect">
            <a:avLst/>
          </a:prstGeom>
        </p:spPr>
      </p:pic>
    </p:spTree>
    <p:extLst>
      <p:ext uri="{BB962C8B-B14F-4D97-AF65-F5344CB8AC3E}">
        <p14:creationId xmlns:p14="http://schemas.microsoft.com/office/powerpoint/2010/main" val="1877625389"/>
      </p:ext>
    </p:extLst>
  </p:cSld>
  <p:clrMapOvr>
    <a:masterClrMapping/>
  </p:clrMapOvr>
  <p:hf hdr="0" ftr="0"/>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571F1-B7E8-4777-AAEE-A59D6CFF9503}"/>
              </a:ext>
            </a:extLst>
          </p:cNvPr>
          <p:cNvSpPr>
            <a:spLocks noGrp="1"/>
          </p:cNvSpPr>
          <p:nvPr>
            <p:ph type="title"/>
          </p:nvPr>
        </p:nvSpPr>
        <p:spPr>
          <a:xfrm>
            <a:off x="838200" y="669924"/>
            <a:ext cx="10515600" cy="1020764"/>
          </a:xfrm>
        </p:spPr>
        <p:txBody>
          <a:bodyPr/>
          <a:lstStyle>
            <a:lvl1pPr>
              <a:defRPr>
                <a:solidFill>
                  <a:srgbClr val="1D3B6B"/>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109766E-A471-4A34-AFF6-A8CF70BE7A03}"/>
              </a:ext>
            </a:extLst>
          </p:cNvPr>
          <p:cNvSpPr>
            <a:spLocks noGrp="1"/>
          </p:cNvSpPr>
          <p:nvPr>
            <p:ph idx="1"/>
          </p:nvPr>
        </p:nvSpPr>
        <p:spPr>
          <a:xfrm>
            <a:off x="838200" y="1825625"/>
            <a:ext cx="10515600" cy="4269167"/>
          </a:xfrm>
        </p:spPr>
        <p:txBody>
          <a:bodyPr/>
          <a:lstStyle>
            <a:lvl1pPr marL="404813" indent="-404813">
              <a:spcBef>
                <a:spcPts val="1800"/>
              </a:spcBef>
              <a:buClr>
                <a:schemeClr val="bg2"/>
              </a:buClr>
              <a:tabLst/>
              <a:defRPr>
                <a:latin typeface="Arial" panose="020B0604020202020204" pitchFamily="34" charset="0"/>
                <a:cs typeface="Arial" panose="020B0604020202020204" pitchFamily="34" charset="0"/>
              </a:defRPr>
            </a:lvl1pPr>
            <a:lvl2pPr marL="744538" indent="-287338">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4" name="Group 13">
            <a:extLst>
              <a:ext uri="{FF2B5EF4-FFF2-40B4-BE49-F238E27FC236}">
                <a16:creationId xmlns:a16="http://schemas.microsoft.com/office/drawing/2014/main" id="{55F45FB2-17F1-4C4B-9F96-B092E24E334E}"/>
              </a:ext>
              <a:ext uri="{C183D7F6-B498-43B3-948B-1728B52AA6E4}">
                <adec:decorative xmlns:adec="http://schemas.microsoft.com/office/drawing/2017/decorative" val="1"/>
              </a:ext>
            </a:extLst>
          </p:cNvPr>
          <p:cNvGrpSpPr/>
          <p:nvPr/>
        </p:nvGrpSpPr>
        <p:grpSpPr>
          <a:xfrm>
            <a:off x="-9098" y="6187734"/>
            <a:ext cx="11540151" cy="48895"/>
            <a:chOff x="-9098" y="6274942"/>
            <a:chExt cx="11540151" cy="48895"/>
          </a:xfrm>
        </p:grpSpPr>
        <p:pic>
          <p:nvPicPr>
            <p:cNvPr id="15" name="Graphic 14">
              <a:extLst>
                <a:ext uri="{FF2B5EF4-FFF2-40B4-BE49-F238E27FC236}">
                  <a16:creationId xmlns:a16="http://schemas.microsoft.com/office/drawing/2014/main" id="{F68D98FD-69CD-4C08-9A82-97B84D2A45F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662373" y="6278117"/>
              <a:ext cx="868680" cy="45720"/>
            </a:xfrm>
            <a:prstGeom prst="rect">
              <a:avLst/>
            </a:prstGeom>
          </p:spPr>
        </p:pic>
        <p:sp>
          <p:nvSpPr>
            <p:cNvPr id="17" name="Parallelogram 3">
              <a:extLst>
                <a:ext uri="{FF2B5EF4-FFF2-40B4-BE49-F238E27FC236}">
                  <a16:creationId xmlns:a16="http://schemas.microsoft.com/office/drawing/2014/main" id="{BE14F5D6-F265-467D-983D-C9E491936F96}"/>
                </a:ext>
              </a:extLst>
            </p:cNvPr>
            <p:cNvSpPr/>
            <p:nvPr userDrawn="1"/>
          </p:nvSpPr>
          <p:spPr>
            <a:xfrm>
              <a:off x="-9098" y="6274942"/>
              <a:ext cx="1060704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descr="U.S. Department of Transportation, Federal Highway Administration logo. ">
            <a:extLst>
              <a:ext uri="{FF2B5EF4-FFF2-40B4-BE49-F238E27FC236}">
                <a16:creationId xmlns:a16="http://schemas.microsoft.com/office/drawing/2014/main" id="{60BB3863-DF3D-4967-B18A-9F77F34DA4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60" y="6322877"/>
            <a:ext cx="1097280" cy="424278"/>
          </a:xfrm>
          <a:prstGeom prst="rect">
            <a:avLst/>
          </a:prstGeom>
        </p:spPr>
      </p:pic>
      <p:pic>
        <p:nvPicPr>
          <p:cNvPr id="5" name="Picture 4" descr="Turner-Fairbank Highway Research Center logo. ">
            <a:extLst>
              <a:ext uri="{FF2B5EF4-FFF2-40B4-BE49-F238E27FC236}">
                <a16:creationId xmlns:a16="http://schemas.microsoft.com/office/drawing/2014/main" id="{1CA51C3F-10B2-4950-91A5-BF81168630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7374" y="6493561"/>
            <a:ext cx="1188720" cy="253594"/>
          </a:xfrm>
          <a:prstGeom prst="rect">
            <a:avLst/>
          </a:prstGeom>
        </p:spPr>
      </p:pic>
      <p:sp>
        <p:nvSpPr>
          <p:cNvPr id="10" name="Slide Number Placeholder 5">
            <a:extLst>
              <a:ext uri="{FF2B5EF4-FFF2-40B4-BE49-F238E27FC236}">
                <a16:creationId xmlns:a16="http://schemas.microsoft.com/office/drawing/2014/main" id="{D455D0F4-BBAC-42EB-BE77-EEA091D0386E}"/>
              </a:ext>
            </a:extLst>
          </p:cNvPr>
          <p:cNvSpPr>
            <a:spLocks noGrp="1"/>
          </p:cNvSpPr>
          <p:nvPr>
            <p:ph type="sldNum" sz="quarter" idx="4"/>
          </p:nvPr>
        </p:nvSpPr>
        <p:spPr>
          <a:xfrm>
            <a:off x="11145290" y="6095064"/>
            <a:ext cx="771525" cy="234234"/>
          </a:xfrm>
          <a:prstGeom prst="rect">
            <a:avLst/>
          </a:prstGeom>
        </p:spPr>
        <p:txBody>
          <a:bodyPr vert="horz" lIns="91440" tIns="45720" rIns="91440" bIns="45720" rtlCol="0" anchor="ctr"/>
          <a:lstStyle>
            <a:lvl1pPr algn="r">
              <a:defRPr sz="1200">
                <a:solidFill>
                  <a:srgbClr val="757575"/>
                </a:solidFill>
              </a:defRPr>
            </a:lvl1pPr>
          </a:lstStyle>
          <a:p>
            <a:fld id="{29691912-3321-4F2D-A980-9CA5FE309265}" type="slidenum">
              <a:rPr lang="en-US" smtClean="0"/>
              <a:pPr/>
              <a:t>‹#›</a:t>
            </a:fld>
            <a:endParaRPr lang="en-US" dirty="0"/>
          </a:p>
        </p:txBody>
      </p:sp>
    </p:spTree>
    <p:extLst>
      <p:ext uri="{BB962C8B-B14F-4D97-AF65-F5344CB8AC3E}">
        <p14:creationId xmlns:p14="http://schemas.microsoft.com/office/powerpoint/2010/main" val="4268215876"/>
      </p:ext>
    </p:extLst>
  </p:cSld>
  <p:clrMapOvr>
    <a:masterClrMapping/>
  </p:clrMapOvr>
  <p:hf hdr="0" ftr="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nd Content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571F1-B7E8-4777-AAEE-A59D6CFF9503}"/>
              </a:ext>
            </a:extLst>
          </p:cNvPr>
          <p:cNvSpPr>
            <a:spLocks noGrp="1"/>
          </p:cNvSpPr>
          <p:nvPr>
            <p:ph type="title"/>
          </p:nvPr>
        </p:nvSpPr>
        <p:spPr>
          <a:xfrm>
            <a:off x="838200" y="669924"/>
            <a:ext cx="10515600" cy="1020764"/>
          </a:xfrm>
        </p:spPr>
        <p:txBody>
          <a:bodyPr/>
          <a:lstStyle>
            <a:lvl1pPr>
              <a:defRPr>
                <a:solidFill>
                  <a:srgbClr val="1D3B6B"/>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109766E-A471-4A34-AFF6-A8CF70BE7A03}"/>
              </a:ext>
            </a:extLst>
          </p:cNvPr>
          <p:cNvSpPr>
            <a:spLocks noGrp="1"/>
          </p:cNvSpPr>
          <p:nvPr>
            <p:ph idx="1"/>
          </p:nvPr>
        </p:nvSpPr>
        <p:spPr>
          <a:xfrm>
            <a:off x="838200" y="1825625"/>
            <a:ext cx="5120640" cy="4269167"/>
          </a:xfrm>
        </p:spPr>
        <p:txBody>
          <a:bodyPr/>
          <a:lstStyle>
            <a:lvl1pPr marL="404813" indent="-404813">
              <a:spcBef>
                <a:spcPts val="1800"/>
              </a:spcBef>
              <a:buClr>
                <a:schemeClr val="bg2"/>
              </a:buClr>
              <a:tabLst/>
              <a:defRPr>
                <a:latin typeface="Arial" panose="020B0604020202020204" pitchFamily="34" charset="0"/>
                <a:cs typeface="Arial" panose="020B0604020202020204" pitchFamily="34" charset="0"/>
              </a:defRPr>
            </a:lvl1pPr>
            <a:lvl2pPr marL="744538" indent="-287338">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2">
            <a:extLst>
              <a:ext uri="{FF2B5EF4-FFF2-40B4-BE49-F238E27FC236}">
                <a16:creationId xmlns:a16="http://schemas.microsoft.com/office/drawing/2014/main" id="{71E50AFB-462C-4391-AC4A-E00A48F16300}"/>
              </a:ext>
            </a:extLst>
          </p:cNvPr>
          <p:cNvSpPr>
            <a:spLocks noGrp="1"/>
          </p:cNvSpPr>
          <p:nvPr>
            <p:ph idx="10"/>
          </p:nvPr>
        </p:nvSpPr>
        <p:spPr>
          <a:xfrm>
            <a:off x="6233160" y="1825624"/>
            <a:ext cx="5120640" cy="4269167"/>
          </a:xfrm>
        </p:spPr>
        <p:txBody>
          <a:bodyPr/>
          <a:lstStyle>
            <a:lvl1pPr marL="404813" indent="-404813">
              <a:spcBef>
                <a:spcPts val="1800"/>
              </a:spcBef>
              <a:buClr>
                <a:schemeClr val="bg2"/>
              </a:buClr>
              <a:tabLst/>
              <a:defRPr>
                <a:latin typeface="Arial" panose="020B0604020202020204" pitchFamily="34" charset="0"/>
                <a:cs typeface="Arial" panose="020B0604020202020204" pitchFamily="34" charset="0"/>
              </a:defRPr>
            </a:lvl1pPr>
            <a:lvl2pPr marL="744538" indent="-287338">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4" name="Group 13">
            <a:extLst>
              <a:ext uri="{FF2B5EF4-FFF2-40B4-BE49-F238E27FC236}">
                <a16:creationId xmlns:a16="http://schemas.microsoft.com/office/drawing/2014/main" id="{55F45FB2-17F1-4C4B-9F96-B092E24E334E}"/>
              </a:ext>
              <a:ext uri="{C183D7F6-B498-43B3-948B-1728B52AA6E4}">
                <adec:decorative xmlns:adec="http://schemas.microsoft.com/office/drawing/2017/decorative" val="1"/>
              </a:ext>
            </a:extLst>
          </p:cNvPr>
          <p:cNvGrpSpPr/>
          <p:nvPr/>
        </p:nvGrpSpPr>
        <p:grpSpPr>
          <a:xfrm>
            <a:off x="-9098" y="6187734"/>
            <a:ext cx="11540151" cy="48895"/>
            <a:chOff x="-9098" y="6274942"/>
            <a:chExt cx="11540151" cy="48895"/>
          </a:xfrm>
        </p:grpSpPr>
        <p:pic>
          <p:nvPicPr>
            <p:cNvPr id="15" name="Graphic 14">
              <a:extLst>
                <a:ext uri="{FF2B5EF4-FFF2-40B4-BE49-F238E27FC236}">
                  <a16:creationId xmlns:a16="http://schemas.microsoft.com/office/drawing/2014/main" id="{F68D98FD-69CD-4C08-9A82-97B84D2A45F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662373" y="6278117"/>
              <a:ext cx="868680" cy="45720"/>
            </a:xfrm>
            <a:prstGeom prst="rect">
              <a:avLst/>
            </a:prstGeom>
          </p:spPr>
        </p:pic>
        <p:sp>
          <p:nvSpPr>
            <p:cNvPr id="17" name="Parallelogram 3">
              <a:extLst>
                <a:ext uri="{FF2B5EF4-FFF2-40B4-BE49-F238E27FC236}">
                  <a16:creationId xmlns:a16="http://schemas.microsoft.com/office/drawing/2014/main" id="{BE14F5D6-F265-467D-983D-C9E491936F96}"/>
                </a:ext>
              </a:extLst>
            </p:cNvPr>
            <p:cNvSpPr/>
            <p:nvPr userDrawn="1"/>
          </p:nvSpPr>
          <p:spPr>
            <a:xfrm>
              <a:off x="-9098" y="6274942"/>
              <a:ext cx="1060704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descr="U.S. Department of Transportation, Federal Highway Administration logo. ">
            <a:extLst>
              <a:ext uri="{FF2B5EF4-FFF2-40B4-BE49-F238E27FC236}">
                <a16:creationId xmlns:a16="http://schemas.microsoft.com/office/drawing/2014/main" id="{60BB3863-DF3D-4967-B18A-9F77F34DA4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60" y="6322877"/>
            <a:ext cx="1097280" cy="424278"/>
          </a:xfrm>
          <a:prstGeom prst="rect">
            <a:avLst/>
          </a:prstGeom>
        </p:spPr>
      </p:pic>
      <p:pic>
        <p:nvPicPr>
          <p:cNvPr id="5" name="Picture 4" descr="Turner-Fairbank Highway Research Center logo. ">
            <a:extLst>
              <a:ext uri="{FF2B5EF4-FFF2-40B4-BE49-F238E27FC236}">
                <a16:creationId xmlns:a16="http://schemas.microsoft.com/office/drawing/2014/main" id="{1CA51C3F-10B2-4950-91A5-BF81168630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7374" y="6493561"/>
            <a:ext cx="1188720" cy="253594"/>
          </a:xfrm>
          <a:prstGeom prst="rect">
            <a:avLst/>
          </a:prstGeom>
        </p:spPr>
      </p:pic>
      <p:sp>
        <p:nvSpPr>
          <p:cNvPr id="10" name="Slide Number Placeholder 5">
            <a:extLst>
              <a:ext uri="{FF2B5EF4-FFF2-40B4-BE49-F238E27FC236}">
                <a16:creationId xmlns:a16="http://schemas.microsoft.com/office/drawing/2014/main" id="{D455D0F4-BBAC-42EB-BE77-EEA091D0386E}"/>
              </a:ext>
            </a:extLst>
          </p:cNvPr>
          <p:cNvSpPr>
            <a:spLocks noGrp="1"/>
          </p:cNvSpPr>
          <p:nvPr>
            <p:ph type="sldNum" sz="quarter" idx="4"/>
          </p:nvPr>
        </p:nvSpPr>
        <p:spPr>
          <a:xfrm>
            <a:off x="11145290" y="6095064"/>
            <a:ext cx="771525" cy="234234"/>
          </a:xfrm>
          <a:prstGeom prst="rect">
            <a:avLst/>
          </a:prstGeom>
        </p:spPr>
        <p:txBody>
          <a:bodyPr vert="horz" lIns="91440" tIns="45720" rIns="91440" bIns="45720" rtlCol="0" anchor="ctr"/>
          <a:lstStyle>
            <a:lvl1pPr algn="r">
              <a:defRPr sz="1200">
                <a:solidFill>
                  <a:srgbClr val="757575"/>
                </a:solidFill>
              </a:defRPr>
            </a:lvl1pPr>
          </a:lstStyle>
          <a:p>
            <a:fld id="{29691912-3321-4F2D-A980-9CA5FE309265}" type="slidenum">
              <a:rPr lang="en-US" smtClean="0"/>
              <a:pPr/>
              <a:t>‹#›</a:t>
            </a:fld>
            <a:endParaRPr lang="en-US" dirty="0"/>
          </a:p>
        </p:txBody>
      </p:sp>
    </p:spTree>
    <p:extLst>
      <p:ext uri="{BB962C8B-B14F-4D97-AF65-F5344CB8AC3E}">
        <p14:creationId xmlns:p14="http://schemas.microsoft.com/office/powerpoint/2010/main" val="3773255865"/>
      </p:ext>
    </p:extLst>
  </p:cSld>
  <p:clrMapOvr>
    <a:masterClrMapping/>
  </p:clrMapOvr>
  <p:hf hdr="0" ftr="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Content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571F1-B7E8-4777-AAEE-A59D6CFF9503}"/>
              </a:ext>
            </a:extLst>
          </p:cNvPr>
          <p:cNvSpPr>
            <a:spLocks noGrp="1"/>
          </p:cNvSpPr>
          <p:nvPr>
            <p:ph type="title"/>
          </p:nvPr>
        </p:nvSpPr>
        <p:spPr>
          <a:xfrm>
            <a:off x="838200" y="669924"/>
            <a:ext cx="5764619" cy="1020764"/>
          </a:xfrm>
        </p:spPr>
        <p:txBody>
          <a:bodyPr/>
          <a:lstStyle>
            <a:lvl1pPr>
              <a:defRPr>
                <a:solidFill>
                  <a:srgbClr val="1D3B6B"/>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109766E-A471-4A34-AFF6-A8CF70BE7A03}"/>
              </a:ext>
            </a:extLst>
          </p:cNvPr>
          <p:cNvSpPr>
            <a:spLocks noGrp="1"/>
          </p:cNvSpPr>
          <p:nvPr>
            <p:ph idx="1"/>
          </p:nvPr>
        </p:nvSpPr>
        <p:spPr>
          <a:xfrm>
            <a:off x="838200" y="1825625"/>
            <a:ext cx="5764619" cy="3927903"/>
          </a:xfrm>
        </p:spPr>
        <p:txBody>
          <a:bodyPr/>
          <a:lstStyle>
            <a:lvl1pPr marL="404813" indent="-404813">
              <a:spcBef>
                <a:spcPts val="1800"/>
              </a:spcBef>
              <a:buClr>
                <a:schemeClr val="bg2"/>
              </a:buClr>
              <a:tabLst/>
              <a:defRPr>
                <a:latin typeface="Arial" panose="020B0604020202020204" pitchFamily="34" charset="0"/>
                <a:cs typeface="Arial" panose="020B0604020202020204" pitchFamily="34" charset="0"/>
              </a:defRPr>
            </a:lvl1pPr>
            <a:lvl2pPr marL="744538" indent="-287338">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a:extLst>
              <a:ext uri="{FF2B5EF4-FFF2-40B4-BE49-F238E27FC236}">
                <a16:creationId xmlns:a16="http://schemas.microsoft.com/office/drawing/2014/main" id="{115FBE4F-15E8-464B-AB50-D7E69333BCA9}"/>
              </a:ext>
            </a:extLst>
          </p:cNvPr>
          <p:cNvSpPr>
            <a:spLocks noGrp="1"/>
          </p:cNvSpPr>
          <p:nvPr>
            <p:ph type="pic" sz="quarter" idx="10"/>
          </p:nvPr>
        </p:nvSpPr>
        <p:spPr>
          <a:xfrm>
            <a:off x="7113588" y="0"/>
            <a:ext cx="5078412" cy="6858000"/>
          </a:xfrm>
        </p:spPr>
        <p:txBody>
          <a:bodyPr/>
          <a:lstStyle/>
          <a:p>
            <a:r>
              <a:rPr lang="en-US"/>
              <a:t>Click icon to add picture</a:t>
            </a:r>
            <a:endParaRPr lang="en-US" dirty="0"/>
          </a:p>
        </p:txBody>
      </p:sp>
      <p:grpSp>
        <p:nvGrpSpPr>
          <p:cNvPr id="4" name="Group 3">
            <a:extLst>
              <a:ext uri="{FF2B5EF4-FFF2-40B4-BE49-F238E27FC236}">
                <a16:creationId xmlns:a16="http://schemas.microsoft.com/office/drawing/2014/main" id="{94A98486-E1B0-4305-B9B4-25E03A70B78A}"/>
              </a:ext>
              <a:ext uri="{C183D7F6-B498-43B3-948B-1728B52AA6E4}">
                <adec:decorative xmlns:adec="http://schemas.microsoft.com/office/drawing/2017/decorative" val="1"/>
              </a:ext>
            </a:extLst>
          </p:cNvPr>
          <p:cNvGrpSpPr/>
          <p:nvPr/>
        </p:nvGrpSpPr>
        <p:grpSpPr>
          <a:xfrm>
            <a:off x="-10274" y="6188682"/>
            <a:ext cx="7041241" cy="48895"/>
            <a:chOff x="-10274" y="6274942"/>
            <a:chExt cx="7041241" cy="48895"/>
          </a:xfrm>
        </p:grpSpPr>
        <p:pic>
          <p:nvPicPr>
            <p:cNvPr id="11" name="Graphic 10">
              <a:extLst>
                <a:ext uri="{FF2B5EF4-FFF2-40B4-BE49-F238E27FC236}">
                  <a16:creationId xmlns:a16="http://schemas.microsoft.com/office/drawing/2014/main" id="{007BB11B-2D74-471A-8BF7-E734C846336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162287" y="6278117"/>
              <a:ext cx="868680" cy="45720"/>
            </a:xfrm>
            <a:prstGeom prst="rect">
              <a:avLst/>
            </a:prstGeom>
          </p:spPr>
        </p:pic>
        <p:sp>
          <p:nvSpPr>
            <p:cNvPr id="14" name="Parallelogram 3">
              <a:extLst>
                <a:ext uri="{FF2B5EF4-FFF2-40B4-BE49-F238E27FC236}">
                  <a16:creationId xmlns:a16="http://schemas.microsoft.com/office/drawing/2014/main" id="{8160CE01-D327-4C2F-9E26-0CF03FACE2BB}"/>
                </a:ext>
              </a:extLst>
            </p:cNvPr>
            <p:cNvSpPr/>
            <p:nvPr userDrawn="1"/>
          </p:nvSpPr>
          <p:spPr>
            <a:xfrm>
              <a:off x="-10274" y="6274942"/>
              <a:ext cx="621792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5" name="Text Placeholder 7">
            <a:extLst>
              <a:ext uri="{FF2B5EF4-FFF2-40B4-BE49-F238E27FC236}">
                <a16:creationId xmlns:a16="http://schemas.microsoft.com/office/drawing/2014/main" id="{3BC72A6C-29AB-4ACB-90A2-F0DA2D495F8C}"/>
              </a:ext>
            </a:extLst>
          </p:cNvPr>
          <p:cNvSpPr>
            <a:spLocks noGrp="1"/>
          </p:cNvSpPr>
          <p:nvPr>
            <p:ph type="body" sz="quarter" idx="12" hasCustomPrompt="1"/>
          </p:nvPr>
        </p:nvSpPr>
        <p:spPr>
          <a:xfrm>
            <a:off x="4515289" y="6503987"/>
            <a:ext cx="2515678" cy="233362"/>
          </a:xfrm>
        </p:spPr>
        <p:txBody>
          <a:bodyPr>
            <a:noAutofit/>
          </a:bodyPr>
          <a:lstStyle>
            <a:lvl1pPr marL="0" indent="0" algn="r">
              <a:buNone/>
              <a:defRPr sz="900" i="1">
                <a:solidFill>
                  <a:srgbClr val="757575"/>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Photo Source:</a:t>
            </a:r>
          </a:p>
        </p:txBody>
      </p:sp>
      <p:pic>
        <p:nvPicPr>
          <p:cNvPr id="16" name="Picture 15" descr="U.S. Department of Transportation, Federal Highway Administration logo. ">
            <a:extLst>
              <a:ext uri="{FF2B5EF4-FFF2-40B4-BE49-F238E27FC236}">
                <a16:creationId xmlns:a16="http://schemas.microsoft.com/office/drawing/2014/main" id="{157E5C2F-4DB7-4E49-A8A2-2B74386A34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60" y="6322877"/>
            <a:ext cx="1097280" cy="424278"/>
          </a:xfrm>
          <a:prstGeom prst="rect">
            <a:avLst/>
          </a:prstGeom>
        </p:spPr>
      </p:pic>
      <p:pic>
        <p:nvPicPr>
          <p:cNvPr id="13" name="Picture 12" descr="Turner-Fairbank Highway Research Center logo. ">
            <a:extLst>
              <a:ext uri="{FF2B5EF4-FFF2-40B4-BE49-F238E27FC236}">
                <a16:creationId xmlns:a16="http://schemas.microsoft.com/office/drawing/2014/main" id="{1B28706E-B921-4136-9FC4-0D58C6CE10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7374" y="6493561"/>
            <a:ext cx="1188720" cy="253594"/>
          </a:xfrm>
          <a:prstGeom prst="rect">
            <a:avLst/>
          </a:prstGeom>
        </p:spPr>
      </p:pic>
    </p:spTree>
    <p:extLst>
      <p:ext uri="{BB962C8B-B14F-4D97-AF65-F5344CB8AC3E}">
        <p14:creationId xmlns:p14="http://schemas.microsoft.com/office/powerpoint/2010/main" val="1019577044"/>
      </p:ext>
    </p:extLst>
  </p:cSld>
  <p:clrMapOvr>
    <a:masterClrMapping/>
  </p:clrMapOvr>
  <p:hf hdr="0" ftr="0"/>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62C4C-6A1A-4322-A39B-AC356DC5DE25}"/>
              </a:ext>
            </a:extLst>
          </p:cNvPr>
          <p:cNvSpPr>
            <a:spLocks noGrp="1"/>
          </p:cNvSpPr>
          <p:nvPr>
            <p:ph type="title"/>
          </p:nvPr>
        </p:nvSpPr>
        <p:spPr>
          <a:xfrm>
            <a:off x="839788" y="668337"/>
            <a:ext cx="10515600" cy="1022351"/>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62379B6-1E5F-46DA-8CE6-F79AFE936D50}"/>
              </a:ext>
            </a:extLst>
          </p:cNvPr>
          <p:cNvSpPr>
            <a:spLocks noGrp="1"/>
          </p:cNvSpPr>
          <p:nvPr>
            <p:ph type="body" idx="1"/>
          </p:nvPr>
        </p:nvSpPr>
        <p:spPr>
          <a:xfrm>
            <a:off x="839788" y="1690687"/>
            <a:ext cx="5157787" cy="814388"/>
          </a:xfrm>
        </p:spPr>
        <p:txBody>
          <a:bodyPr anchor="b"/>
          <a:lstStyle>
            <a:lvl1pPr marL="0" indent="0">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C49734-0C3A-4F08-803A-7F32B1BD9C28}"/>
              </a:ext>
            </a:extLst>
          </p:cNvPr>
          <p:cNvSpPr>
            <a:spLocks noGrp="1"/>
          </p:cNvSpPr>
          <p:nvPr>
            <p:ph sz="half" idx="2"/>
          </p:nvPr>
        </p:nvSpPr>
        <p:spPr>
          <a:xfrm>
            <a:off x="839788" y="2505075"/>
            <a:ext cx="5157787" cy="3546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7484062B-5555-4CC8-966F-2DB99223C090}"/>
              </a:ext>
            </a:extLst>
          </p:cNvPr>
          <p:cNvSpPr>
            <a:spLocks noGrp="1"/>
          </p:cNvSpPr>
          <p:nvPr>
            <p:ph type="body" sz="quarter" idx="3"/>
          </p:nvPr>
        </p:nvSpPr>
        <p:spPr>
          <a:xfrm>
            <a:off x="6172200" y="1690687"/>
            <a:ext cx="5183188" cy="814387"/>
          </a:xfrm>
        </p:spPr>
        <p:txBody>
          <a:bodyPr anchor="b"/>
          <a:lstStyle>
            <a:lvl1pPr marL="0" indent="0">
              <a:buNone/>
              <a:defRPr sz="2400" b="1">
                <a:solidFill>
                  <a:schemeClr val="bg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6EC528-BC1B-4A5D-A0C9-42A99459F411}"/>
              </a:ext>
            </a:extLst>
          </p:cNvPr>
          <p:cNvSpPr>
            <a:spLocks noGrp="1"/>
          </p:cNvSpPr>
          <p:nvPr>
            <p:ph sz="quarter" idx="4"/>
          </p:nvPr>
        </p:nvSpPr>
        <p:spPr>
          <a:xfrm>
            <a:off x="6172200" y="2505075"/>
            <a:ext cx="5183188" cy="3546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5" name="Group 14">
            <a:extLst>
              <a:ext uri="{FF2B5EF4-FFF2-40B4-BE49-F238E27FC236}">
                <a16:creationId xmlns:a16="http://schemas.microsoft.com/office/drawing/2014/main" id="{36B6751F-EF6F-4B5D-93B9-E9D1D2EA4FFB}"/>
              </a:ext>
              <a:ext uri="{C183D7F6-B498-43B3-948B-1728B52AA6E4}">
                <adec:decorative xmlns:adec="http://schemas.microsoft.com/office/drawing/2017/decorative" val="1"/>
              </a:ext>
            </a:extLst>
          </p:cNvPr>
          <p:cNvGrpSpPr/>
          <p:nvPr/>
        </p:nvGrpSpPr>
        <p:grpSpPr>
          <a:xfrm>
            <a:off x="-9098" y="6187734"/>
            <a:ext cx="11540151" cy="48895"/>
            <a:chOff x="-9098" y="6274942"/>
            <a:chExt cx="11540151" cy="48895"/>
          </a:xfrm>
        </p:grpSpPr>
        <p:pic>
          <p:nvPicPr>
            <p:cNvPr id="16" name="Graphic 15">
              <a:extLst>
                <a:ext uri="{FF2B5EF4-FFF2-40B4-BE49-F238E27FC236}">
                  <a16:creationId xmlns:a16="http://schemas.microsoft.com/office/drawing/2014/main" id="{D7BFAB4D-CEEC-4465-AD32-45F79FE4DEE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662373" y="6278117"/>
              <a:ext cx="868680" cy="45720"/>
            </a:xfrm>
            <a:prstGeom prst="rect">
              <a:avLst/>
            </a:prstGeom>
          </p:spPr>
        </p:pic>
        <p:sp>
          <p:nvSpPr>
            <p:cNvPr id="17" name="Parallelogram 3">
              <a:extLst>
                <a:ext uri="{FF2B5EF4-FFF2-40B4-BE49-F238E27FC236}">
                  <a16:creationId xmlns:a16="http://schemas.microsoft.com/office/drawing/2014/main" id="{46089181-DD66-4BB8-B949-87D064111A96}"/>
                </a:ext>
              </a:extLst>
            </p:cNvPr>
            <p:cNvSpPr/>
            <p:nvPr userDrawn="1"/>
          </p:nvSpPr>
          <p:spPr>
            <a:xfrm>
              <a:off x="-9098" y="6274942"/>
              <a:ext cx="1060704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descr="U.S. Department of Transportation, Federal Highway Administration logo. ">
            <a:extLst>
              <a:ext uri="{FF2B5EF4-FFF2-40B4-BE49-F238E27FC236}">
                <a16:creationId xmlns:a16="http://schemas.microsoft.com/office/drawing/2014/main" id="{4BEEFDAE-1078-488D-BB2A-003EFA7B54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60" y="6322877"/>
            <a:ext cx="1097280" cy="424278"/>
          </a:xfrm>
          <a:prstGeom prst="rect">
            <a:avLst/>
          </a:prstGeom>
        </p:spPr>
      </p:pic>
      <p:pic>
        <p:nvPicPr>
          <p:cNvPr id="19" name="Picture 18" descr="Turner-Fairbank Highway Research Center logo. ">
            <a:extLst>
              <a:ext uri="{FF2B5EF4-FFF2-40B4-BE49-F238E27FC236}">
                <a16:creationId xmlns:a16="http://schemas.microsoft.com/office/drawing/2014/main" id="{EE4B0458-8F40-4D87-B7AE-168B89D931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7374" y="6493561"/>
            <a:ext cx="1188720" cy="253594"/>
          </a:xfrm>
          <a:prstGeom prst="rect">
            <a:avLst/>
          </a:prstGeom>
        </p:spPr>
      </p:pic>
      <p:sp>
        <p:nvSpPr>
          <p:cNvPr id="18" name="Slide Number Placeholder 5">
            <a:extLst>
              <a:ext uri="{FF2B5EF4-FFF2-40B4-BE49-F238E27FC236}">
                <a16:creationId xmlns:a16="http://schemas.microsoft.com/office/drawing/2014/main" id="{4079D3D3-BA86-431C-ACF1-6A6A60AFC2A6}"/>
              </a:ext>
            </a:extLst>
          </p:cNvPr>
          <p:cNvSpPr>
            <a:spLocks noGrp="1"/>
          </p:cNvSpPr>
          <p:nvPr>
            <p:ph type="sldNum" sz="quarter" idx="10"/>
          </p:nvPr>
        </p:nvSpPr>
        <p:spPr>
          <a:xfrm>
            <a:off x="11145290" y="6095064"/>
            <a:ext cx="771525" cy="234234"/>
          </a:xfrm>
          <a:prstGeom prst="rect">
            <a:avLst/>
          </a:prstGeom>
        </p:spPr>
        <p:txBody>
          <a:bodyPr vert="horz" lIns="91440" tIns="45720" rIns="91440" bIns="45720" rtlCol="0" anchor="ctr"/>
          <a:lstStyle>
            <a:lvl1pPr algn="r">
              <a:defRPr sz="1200">
                <a:solidFill>
                  <a:srgbClr val="757575"/>
                </a:solidFill>
              </a:defRPr>
            </a:lvl1pPr>
          </a:lstStyle>
          <a:p>
            <a:fld id="{29691912-3321-4F2D-A980-9CA5FE309265}" type="slidenum">
              <a:rPr lang="en-US" smtClean="0"/>
              <a:pPr/>
              <a:t>‹#›</a:t>
            </a:fld>
            <a:endParaRPr lang="en-US" dirty="0"/>
          </a:p>
        </p:txBody>
      </p:sp>
    </p:spTree>
    <p:extLst>
      <p:ext uri="{BB962C8B-B14F-4D97-AF65-F5344CB8AC3E}">
        <p14:creationId xmlns:p14="http://schemas.microsoft.com/office/powerpoint/2010/main" val="2148555781"/>
      </p:ext>
    </p:extLst>
  </p:cSld>
  <p:clrMapOvr>
    <a:masterClrMapping/>
  </p:clrMapOvr>
  <p:hf hdr="0" ftr="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enter photo">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0A2FC58D-6C3D-42B0-9A55-AC187DD20FF1}"/>
              </a:ext>
            </a:extLst>
          </p:cNvPr>
          <p:cNvSpPr>
            <a:spLocks noGrp="1"/>
          </p:cNvSpPr>
          <p:nvPr>
            <p:ph type="title"/>
          </p:nvPr>
        </p:nvSpPr>
        <p:spPr>
          <a:xfrm>
            <a:off x="345678" y="256178"/>
            <a:ext cx="3664347" cy="555969"/>
          </a:xfrm>
        </p:spPr>
        <p:txBody>
          <a:bodyPr>
            <a:noAutofit/>
          </a:bodyPr>
          <a:lstStyle>
            <a:lvl1pPr>
              <a:defRPr sz="2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62379B6-1E5F-46DA-8CE6-F79AFE936D50}"/>
              </a:ext>
            </a:extLst>
          </p:cNvPr>
          <p:cNvSpPr>
            <a:spLocks noGrp="1"/>
          </p:cNvSpPr>
          <p:nvPr>
            <p:ph type="body" idx="1"/>
          </p:nvPr>
        </p:nvSpPr>
        <p:spPr>
          <a:xfrm>
            <a:off x="345678" y="1349945"/>
            <a:ext cx="3657600" cy="823912"/>
          </a:xfrm>
        </p:spPr>
        <p:txBody>
          <a:bodyPr anchor="b">
            <a:noAutofit/>
          </a:bodyPr>
          <a:lstStyle>
            <a:lvl1pPr marL="0" indent="0">
              <a:buNone/>
              <a:defRPr sz="2800" b="1">
                <a:solidFill>
                  <a:srgbClr val="1D3B6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C49734-0C3A-4F08-803A-7F32B1BD9C28}"/>
              </a:ext>
            </a:extLst>
          </p:cNvPr>
          <p:cNvSpPr>
            <a:spLocks noGrp="1"/>
          </p:cNvSpPr>
          <p:nvPr>
            <p:ph sz="half" idx="2"/>
          </p:nvPr>
        </p:nvSpPr>
        <p:spPr>
          <a:xfrm>
            <a:off x="345679" y="2173857"/>
            <a:ext cx="3657600" cy="361099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a:extLst>
              <a:ext uri="{FF2B5EF4-FFF2-40B4-BE49-F238E27FC236}">
                <a16:creationId xmlns:a16="http://schemas.microsoft.com/office/drawing/2014/main" id="{31418C83-BB26-4E11-93EC-A37F3E890750}"/>
              </a:ext>
            </a:extLst>
          </p:cNvPr>
          <p:cNvSpPr>
            <a:spLocks noGrp="1"/>
          </p:cNvSpPr>
          <p:nvPr>
            <p:ph type="pic" sz="quarter" idx="11"/>
          </p:nvPr>
        </p:nvSpPr>
        <p:spPr>
          <a:xfrm>
            <a:off x="4348956" y="0"/>
            <a:ext cx="3494088" cy="6858000"/>
          </a:xfrm>
        </p:spPr>
        <p:txBody>
          <a:bodyPr/>
          <a:lstStyle/>
          <a:p>
            <a:r>
              <a:rPr lang="en-US"/>
              <a:t>Click icon to add picture</a:t>
            </a:r>
            <a:endParaRPr lang="en-US" dirty="0"/>
          </a:p>
        </p:txBody>
      </p:sp>
      <p:sp>
        <p:nvSpPr>
          <p:cNvPr id="20" name="Text Placeholder 7">
            <a:extLst>
              <a:ext uri="{FF2B5EF4-FFF2-40B4-BE49-F238E27FC236}">
                <a16:creationId xmlns:a16="http://schemas.microsoft.com/office/drawing/2014/main" id="{16A24BC4-A15E-4BDA-8A11-216004DE52D7}"/>
              </a:ext>
            </a:extLst>
          </p:cNvPr>
          <p:cNvSpPr>
            <a:spLocks noGrp="1"/>
          </p:cNvSpPr>
          <p:nvPr>
            <p:ph type="body" sz="quarter" idx="12" hasCustomPrompt="1"/>
          </p:nvPr>
        </p:nvSpPr>
        <p:spPr>
          <a:xfrm>
            <a:off x="7971459" y="6503987"/>
            <a:ext cx="2515678" cy="233362"/>
          </a:xfrm>
        </p:spPr>
        <p:txBody>
          <a:bodyPr>
            <a:noAutofit/>
          </a:bodyPr>
          <a:lstStyle>
            <a:lvl1pPr marL="0" indent="0" algn="l">
              <a:buNone/>
              <a:defRPr sz="900" i="1">
                <a:solidFill>
                  <a:srgbClr val="757575"/>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Photo Source:</a:t>
            </a:r>
          </a:p>
        </p:txBody>
      </p:sp>
      <p:sp>
        <p:nvSpPr>
          <p:cNvPr id="5" name="Text Placeholder 4">
            <a:extLst>
              <a:ext uri="{FF2B5EF4-FFF2-40B4-BE49-F238E27FC236}">
                <a16:creationId xmlns:a16="http://schemas.microsoft.com/office/drawing/2014/main" id="{7484062B-5555-4CC8-966F-2DB99223C090}"/>
              </a:ext>
            </a:extLst>
          </p:cNvPr>
          <p:cNvSpPr>
            <a:spLocks noGrp="1"/>
          </p:cNvSpPr>
          <p:nvPr>
            <p:ph type="body" sz="quarter" idx="3"/>
          </p:nvPr>
        </p:nvSpPr>
        <p:spPr>
          <a:xfrm>
            <a:off x="8181975" y="1349945"/>
            <a:ext cx="3657600" cy="823912"/>
          </a:xfrm>
        </p:spPr>
        <p:txBody>
          <a:bodyPr anchor="b">
            <a:noAutofit/>
          </a:bodyPr>
          <a:lstStyle>
            <a:lvl1pPr marL="0" indent="0">
              <a:buNone/>
              <a:defRPr sz="2800" b="1">
                <a:solidFill>
                  <a:srgbClr val="1D3B6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6EC528-BC1B-4A5D-A0C9-42A99459F411}"/>
              </a:ext>
            </a:extLst>
          </p:cNvPr>
          <p:cNvSpPr>
            <a:spLocks noGrp="1"/>
          </p:cNvSpPr>
          <p:nvPr>
            <p:ph sz="quarter" idx="4"/>
          </p:nvPr>
        </p:nvSpPr>
        <p:spPr>
          <a:xfrm>
            <a:off x="8181975" y="2173857"/>
            <a:ext cx="3657600" cy="36038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Parallelogram 3">
            <a:extLst>
              <a:ext uri="{FF2B5EF4-FFF2-40B4-BE49-F238E27FC236}">
                <a16:creationId xmlns:a16="http://schemas.microsoft.com/office/drawing/2014/main" id="{34F29B03-47C7-4D14-B777-4934E5B285A0}"/>
              </a:ext>
              <a:ext uri="{C183D7F6-B498-43B3-948B-1728B52AA6E4}">
                <adec:decorative xmlns:adec="http://schemas.microsoft.com/office/drawing/2017/decorative" val="1"/>
              </a:ext>
            </a:extLst>
          </p:cNvPr>
          <p:cNvSpPr/>
          <p:nvPr/>
        </p:nvSpPr>
        <p:spPr>
          <a:xfrm>
            <a:off x="-9098" y="6188682"/>
            <a:ext cx="429768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42759DE6-CD09-4E5F-95C4-C4ED6A924DD2}"/>
              </a:ext>
              <a:ext uri="{C183D7F6-B498-43B3-948B-1728B52AA6E4}">
                <adec:decorative xmlns:adec="http://schemas.microsoft.com/office/drawing/2017/decorative" val="1"/>
              </a:ext>
            </a:extLst>
          </p:cNvPr>
          <p:cNvGrpSpPr/>
          <p:nvPr/>
        </p:nvGrpSpPr>
        <p:grpSpPr>
          <a:xfrm>
            <a:off x="7903418" y="6188682"/>
            <a:ext cx="3627635" cy="48895"/>
            <a:chOff x="7903418" y="6274942"/>
            <a:chExt cx="3627635" cy="48895"/>
          </a:xfrm>
        </p:grpSpPr>
        <p:pic>
          <p:nvPicPr>
            <p:cNvPr id="16" name="Graphic 15">
              <a:extLst>
                <a:ext uri="{FF2B5EF4-FFF2-40B4-BE49-F238E27FC236}">
                  <a16:creationId xmlns:a16="http://schemas.microsoft.com/office/drawing/2014/main" id="{4101DE45-14BA-456C-808D-689CD2F8B80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662373" y="6278117"/>
              <a:ext cx="868680" cy="45720"/>
            </a:xfrm>
            <a:prstGeom prst="rect">
              <a:avLst/>
            </a:prstGeom>
          </p:spPr>
        </p:pic>
        <p:sp>
          <p:nvSpPr>
            <p:cNvPr id="21" name="Parallelogram 3">
              <a:extLst>
                <a:ext uri="{FF2B5EF4-FFF2-40B4-BE49-F238E27FC236}">
                  <a16:creationId xmlns:a16="http://schemas.microsoft.com/office/drawing/2014/main" id="{9D0E1CD0-AB58-47B3-9093-74E681AA3C11}"/>
                </a:ext>
              </a:extLst>
            </p:cNvPr>
            <p:cNvSpPr/>
            <p:nvPr userDrawn="1"/>
          </p:nvSpPr>
          <p:spPr>
            <a:xfrm>
              <a:off x="7903418" y="6274942"/>
              <a:ext cx="265176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3" name="Picture 22" descr="U.S. Department of Transportation, Federal Highway Administration logo. ">
            <a:extLst>
              <a:ext uri="{FF2B5EF4-FFF2-40B4-BE49-F238E27FC236}">
                <a16:creationId xmlns:a16="http://schemas.microsoft.com/office/drawing/2014/main" id="{74371E9B-A405-4E80-9F8C-B9261635C5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60" y="6322877"/>
            <a:ext cx="1097280" cy="424278"/>
          </a:xfrm>
          <a:prstGeom prst="rect">
            <a:avLst/>
          </a:prstGeom>
        </p:spPr>
      </p:pic>
      <p:pic>
        <p:nvPicPr>
          <p:cNvPr id="22" name="Picture 21" descr="Turner-Fairbank Highway Research Center logo. ">
            <a:extLst>
              <a:ext uri="{FF2B5EF4-FFF2-40B4-BE49-F238E27FC236}">
                <a16:creationId xmlns:a16="http://schemas.microsoft.com/office/drawing/2014/main" id="{D5F36D0F-4A18-4D04-B4DF-7A01566EAD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7374" y="6493561"/>
            <a:ext cx="1188720" cy="253594"/>
          </a:xfrm>
          <a:prstGeom prst="rect">
            <a:avLst/>
          </a:prstGeom>
        </p:spPr>
      </p:pic>
      <p:sp>
        <p:nvSpPr>
          <p:cNvPr id="26" name="Slide Number Placeholder 5">
            <a:extLst>
              <a:ext uri="{FF2B5EF4-FFF2-40B4-BE49-F238E27FC236}">
                <a16:creationId xmlns:a16="http://schemas.microsoft.com/office/drawing/2014/main" id="{55014290-36F6-433D-9C4A-A3D4832D02C3}"/>
              </a:ext>
            </a:extLst>
          </p:cNvPr>
          <p:cNvSpPr>
            <a:spLocks noGrp="1"/>
          </p:cNvSpPr>
          <p:nvPr>
            <p:ph type="sldNum" sz="quarter" idx="10"/>
          </p:nvPr>
        </p:nvSpPr>
        <p:spPr>
          <a:xfrm>
            <a:off x="11145290" y="6095064"/>
            <a:ext cx="771525" cy="234234"/>
          </a:xfrm>
          <a:prstGeom prst="rect">
            <a:avLst/>
          </a:prstGeom>
        </p:spPr>
        <p:txBody>
          <a:bodyPr vert="horz" lIns="91440" tIns="45720" rIns="91440" bIns="45720" rtlCol="0" anchor="ctr"/>
          <a:lstStyle>
            <a:lvl1pPr algn="r">
              <a:defRPr sz="1200">
                <a:solidFill>
                  <a:srgbClr val="757575"/>
                </a:solidFill>
              </a:defRPr>
            </a:lvl1pPr>
          </a:lstStyle>
          <a:p>
            <a:fld id="{29691912-3321-4F2D-A980-9CA5FE309265}" type="slidenum">
              <a:rPr lang="en-US" smtClean="0"/>
              <a:pPr/>
              <a:t>‹#›</a:t>
            </a:fld>
            <a:endParaRPr lang="en-US" dirty="0"/>
          </a:p>
        </p:txBody>
      </p:sp>
    </p:spTree>
    <p:extLst>
      <p:ext uri="{BB962C8B-B14F-4D97-AF65-F5344CB8AC3E}">
        <p14:creationId xmlns:p14="http://schemas.microsoft.com/office/powerpoint/2010/main" val="782775982"/>
      </p:ext>
    </p:extLst>
  </p:cSld>
  <p:clrMapOvr>
    <a:masterClrMapping/>
  </p:clrMapOvr>
  <p:hf hdr="0" ftr="0"/>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94C26-8770-4ACD-9F25-AACAF441C724}"/>
              </a:ext>
            </a:extLst>
          </p:cNvPr>
          <p:cNvSpPr>
            <a:spLocks noGrp="1"/>
          </p:cNvSpPr>
          <p:nvPr>
            <p:ph type="title"/>
          </p:nvPr>
        </p:nvSpPr>
        <p:spPr/>
        <p:txBody>
          <a:bodyPr/>
          <a:lstStyle/>
          <a:p>
            <a:r>
              <a:rPr lang="en-US"/>
              <a:t>Click to edit Master title style</a:t>
            </a:r>
            <a:endParaRPr lang="en-US" dirty="0"/>
          </a:p>
        </p:txBody>
      </p:sp>
      <p:grpSp>
        <p:nvGrpSpPr>
          <p:cNvPr id="11" name="Group 10">
            <a:extLst>
              <a:ext uri="{FF2B5EF4-FFF2-40B4-BE49-F238E27FC236}">
                <a16:creationId xmlns:a16="http://schemas.microsoft.com/office/drawing/2014/main" id="{1C8241B2-7E71-4825-8C84-61F5788ACA62}"/>
              </a:ext>
              <a:ext uri="{C183D7F6-B498-43B3-948B-1728B52AA6E4}">
                <adec:decorative xmlns:adec="http://schemas.microsoft.com/office/drawing/2017/decorative" val="1"/>
              </a:ext>
            </a:extLst>
          </p:cNvPr>
          <p:cNvGrpSpPr/>
          <p:nvPr/>
        </p:nvGrpSpPr>
        <p:grpSpPr>
          <a:xfrm>
            <a:off x="-9098" y="6187734"/>
            <a:ext cx="11540151" cy="48895"/>
            <a:chOff x="-9098" y="6274942"/>
            <a:chExt cx="11540151" cy="48895"/>
          </a:xfrm>
        </p:grpSpPr>
        <p:pic>
          <p:nvPicPr>
            <p:cNvPr id="12" name="Graphic 11">
              <a:extLst>
                <a:ext uri="{FF2B5EF4-FFF2-40B4-BE49-F238E27FC236}">
                  <a16:creationId xmlns:a16="http://schemas.microsoft.com/office/drawing/2014/main" id="{9FDC6DC4-24F8-4914-B299-0EBE02764A8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662373" y="6278117"/>
              <a:ext cx="868680" cy="45720"/>
            </a:xfrm>
            <a:prstGeom prst="rect">
              <a:avLst/>
            </a:prstGeom>
          </p:spPr>
        </p:pic>
        <p:sp>
          <p:nvSpPr>
            <p:cNvPr id="13" name="Parallelogram 3">
              <a:extLst>
                <a:ext uri="{FF2B5EF4-FFF2-40B4-BE49-F238E27FC236}">
                  <a16:creationId xmlns:a16="http://schemas.microsoft.com/office/drawing/2014/main" id="{E228F25F-846D-4A6C-81F5-D619F06EE213}"/>
                </a:ext>
              </a:extLst>
            </p:cNvPr>
            <p:cNvSpPr/>
            <p:nvPr userDrawn="1"/>
          </p:nvSpPr>
          <p:spPr>
            <a:xfrm>
              <a:off x="-9098" y="6274942"/>
              <a:ext cx="1060704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descr="U.S. Department of Transportation, Federal Highway Administration logo. ">
            <a:extLst>
              <a:ext uri="{FF2B5EF4-FFF2-40B4-BE49-F238E27FC236}">
                <a16:creationId xmlns:a16="http://schemas.microsoft.com/office/drawing/2014/main" id="{DE46FE9D-157A-499E-9BA3-97FF140C5A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560" y="6322877"/>
            <a:ext cx="1097280" cy="424278"/>
          </a:xfrm>
          <a:prstGeom prst="rect">
            <a:avLst/>
          </a:prstGeom>
        </p:spPr>
      </p:pic>
      <p:pic>
        <p:nvPicPr>
          <p:cNvPr id="14" name="Picture 13" descr="Turner-Fairbank Highway Research Center logo. ">
            <a:extLst>
              <a:ext uri="{FF2B5EF4-FFF2-40B4-BE49-F238E27FC236}">
                <a16:creationId xmlns:a16="http://schemas.microsoft.com/office/drawing/2014/main" id="{C35643D7-9896-4C74-89D8-0848960FF4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7374" y="6493561"/>
            <a:ext cx="1188720" cy="253594"/>
          </a:xfrm>
          <a:prstGeom prst="rect">
            <a:avLst/>
          </a:prstGeom>
        </p:spPr>
      </p:pic>
      <p:sp>
        <p:nvSpPr>
          <p:cNvPr id="15" name="Slide Number Placeholder 5">
            <a:extLst>
              <a:ext uri="{FF2B5EF4-FFF2-40B4-BE49-F238E27FC236}">
                <a16:creationId xmlns:a16="http://schemas.microsoft.com/office/drawing/2014/main" id="{67D8E4F8-2E82-4D59-ACCA-5B5389A74B71}"/>
              </a:ext>
            </a:extLst>
          </p:cNvPr>
          <p:cNvSpPr>
            <a:spLocks noGrp="1"/>
          </p:cNvSpPr>
          <p:nvPr>
            <p:ph type="sldNum" sz="quarter" idx="10"/>
          </p:nvPr>
        </p:nvSpPr>
        <p:spPr>
          <a:xfrm>
            <a:off x="11145290" y="6095064"/>
            <a:ext cx="771525" cy="234234"/>
          </a:xfrm>
          <a:prstGeom prst="rect">
            <a:avLst/>
          </a:prstGeom>
        </p:spPr>
        <p:txBody>
          <a:bodyPr vert="horz" lIns="91440" tIns="45720" rIns="91440" bIns="45720" rtlCol="0" anchor="ctr"/>
          <a:lstStyle>
            <a:lvl1pPr algn="r">
              <a:defRPr sz="1200">
                <a:solidFill>
                  <a:srgbClr val="757575"/>
                </a:solidFill>
              </a:defRPr>
            </a:lvl1pPr>
          </a:lstStyle>
          <a:p>
            <a:fld id="{29691912-3321-4F2D-A980-9CA5FE309265}" type="slidenum">
              <a:rPr lang="en-US" smtClean="0"/>
              <a:pPr/>
              <a:t>‹#›</a:t>
            </a:fld>
            <a:endParaRPr lang="en-US" dirty="0"/>
          </a:p>
        </p:txBody>
      </p:sp>
    </p:spTree>
    <p:extLst>
      <p:ext uri="{BB962C8B-B14F-4D97-AF65-F5344CB8AC3E}">
        <p14:creationId xmlns:p14="http://schemas.microsoft.com/office/powerpoint/2010/main" val="1349340644"/>
      </p:ext>
    </p:extLst>
  </p:cSld>
  <p:clrMapOvr>
    <a:masterClrMapping/>
  </p:clrMapOvr>
  <p:hf hdr="0" ftr="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A2C0C-D2F1-4508-85E5-714D834A27A3}"/>
              </a:ext>
            </a:extLst>
          </p:cNvPr>
          <p:cNvSpPr>
            <a:spLocks noGrp="1"/>
          </p:cNvSpPr>
          <p:nvPr>
            <p:ph type="title"/>
          </p:nvPr>
        </p:nvSpPr>
        <p:spPr>
          <a:xfrm>
            <a:off x="838200" y="669924"/>
            <a:ext cx="10515600" cy="1020764"/>
          </a:xfrm>
        </p:spPr>
        <p:txBody>
          <a:bodyPr/>
          <a:lstStyle/>
          <a:p>
            <a:r>
              <a:rPr lang="en-US"/>
              <a:t>Click to edit Master title style</a:t>
            </a:r>
            <a:endParaRPr lang="en-US" dirty="0"/>
          </a:p>
        </p:txBody>
      </p:sp>
    </p:spTree>
    <p:extLst>
      <p:ext uri="{BB962C8B-B14F-4D97-AF65-F5344CB8AC3E}">
        <p14:creationId xmlns:p14="http://schemas.microsoft.com/office/powerpoint/2010/main" val="2603835513"/>
      </p:ext>
    </p:extLst>
  </p:cSld>
  <p:clrMapOvr>
    <a:masterClrMapping/>
  </p:clrMapOvr>
  <p:hf hdr="0" ftr="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estions">
    <p:spTree>
      <p:nvGrpSpPr>
        <p:cNvPr id="1" name=""/>
        <p:cNvGrpSpPr/>
        <p:nvPr/>
      </p:nvGrpSpPr>
      <p:grpSpPr>
        <a:xfrm>
          <a:off x="0" y="0"/>
          <a:ext cx="0" cy="0"/>
          <a:chOff x="0" y="0"/>
          <a:chExt cx="0" cy="0"/>
        </a:xfrm>
      </p:grpSpPr>
      <p:pic>
        <p:nvPicPr>
          <p:cNvPr id="5" name="Picture 4" descr="Question mark textured background. ">
            <a:extLst>
              <a:ext uri="{FF2B5EF4-FFF2-40B4-BE49-F238E27FC236}">
                <a16:creationId xmlns:a16="http://schemas.microsoft.com/office/drawing/2014/main" id="{EEA66419-E0D0-4A6B-A44E-153895EC0720}"/>
              </a:ext>
            </a:extLst>
          </p:cNvPr>
          <p:cNvPicPr>
            <a:picLocks noChangeAspect="1"/>
          </p:cNvPicPr>
          <p:nvPr/>
        </p:nvPicPr>
        <p:blipFill rotWithShape="1">
          <a:blip r:embed="rId2" cstate="screen">
            <a:alphaModFix amt="20000"/>
            <a:extLst>
              <a:ext uri="{28A0092B-C50C-407E-A947-70E740481C1C}">
                <a14:useLocalDpi xmlns:a14="http://schemas.microsoft.com/office/drawing/2010/main" val="0"/>
              </a:ext>
            </a:extLst>
          </a:blip>
          <a:srcRect/>
          <a:stretch/>
        </p:blipFill>
        <p:spPr>
          <a:xfrm>
            <a:off x="-1" y="-5187"/>
            <a:ext cx="12200645" cy="6863188"/>
          </a:xfrm>
          <a:prstGeom prst="rect">
            <a:avLst/>
          </a:prstGeom>
        </p:spPr>
      </p:pic>
      <p:sp>
        <p:nvSpPr>
          <p:cNvPr id="2" name="Title 1">
            <a:extLst>
              <a:ext uri="{FF2B5EF4-FFF2-40B4-BE49-F238E27FC236}">
                <a16:creationId xmlns:a16="http://schemas.microsoft.com/office/drawing/2014/main" id="{8A882C75-4BDE-46D5-A13C-DB994762DD71}"/>
              </a:ext>
            </a:extLst>
          </p:cNvPr>
          <p:cNvSpPr>
            <a:spLocks noGrp="1"/>
          </p:cNvSpPr>
          <p:nvPr>
            <p:ph type="title" hasCustomPrompt="1"/>
          </p:nvPr>
        </p:nvSpPr>
        <p:spPr>
          <a:xfrm>
            <a:off x="3561021" y="2820275"/>
            <a:ext cx="5069958" cy="720666"/>
          </a:xfrm>
        </p:spPr>
        <p:txBody>
          <a:bodyPr anchor="b">
            <a:normAutofit/>
          </a:bodyPr>
          <a:lstStyle>
            <a:lvl1pPr algn="ctr">
              <a:defRPr sz="4800">
                <a:solidFill>
                  <a:srgbClr val="1D3B6B"/>
                </a:solidFill>
              </a:defRPr>
            </a:lvl1pPr>
          </a:lstStyle>
          <a:p>
            <a:r>
              <a:rPr lang="en-US" dirty="0"/>
              <a:t>Question?</a:t>
            </a:r>
          </a:p>
        </p:txBody>
      </p:sp>
      <p:grpSp>
        <p:nvGrpSpPr>
          <p:cNvPr id="4" name="Group 3">
            <a:extLst>
              <a:ext uri="{FF2B5EF4-FFF2-40B4-BE49-F238E27FC236}">
                <a16:creationId xmlns:a16="http://schemas.microsoft.com/office/drawing/2014/main" id="{AC0567C8-BDC3-4545-ADC9-25AC5F356CDE}"/>
              </a:ext>
              <a:ext uri="{C183D7F6-B498-43B3-948B-1728B52AA6E4}">
                <adec:decorative xmlns:adec="http://schemas.microsoft.com/office/drawing/2017/decorative" val="1"/>
              </a:ext>
            </a:extLst>
          </p:cNvPr>
          <p:cNvGrpSpPr/>
          <p:nvPr/>
        </p:nvGrpSpPr>
        <p:grpSpPr>
          <a:xfrm>
            <a:off x="4108447" y="3526388"/>
            <a:ext cx="3975107" cy="64008"/>
            <a:chOff x="4282183" y="3542528"/>
            <a:chExt cx="3975107" cy="64008"/>
          </a:xfrm>
        </p:grpSpPr>
        <p:pic>
          <p:nvPicPr>
            <p:cNvPr id="12" name="Graphic 11">
              <a:extLst>
                <a:ext uri="{FF2B5EF4-FFF2-40B4-BE49-F238E27FC236}">
                  <a16:creationId xmlns:a16="http://schemas.microsoft.com/office/drawing/2014/main" id="{FEBE3D78-D149-4E37-B30F-31F43E763C5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7041138" y="3542528"/>
              <a:ext cx="1216152" cy="64008"/>
            </a:xfrm>
            <a:prstGeom prst="rect">
              <a:avLst/>
            </a:prstGeom>
          </p:spPr>
        </p:pic>
        <p:sp>
          <p:nvSpPr>
            <p:cNvPr id="13" name="Parallelogram 3">
              <a:extLst>
                <a:ext uri="{FF2B5EF4-FFF2-40B4-BE49-F238E27FC236}">
                  <a16:creationId xmlns:a16="http://schemas.microsoft.com/office/drawing/2014/main" id="{CF8A2703-32E7-48F7-8EAB-DDE56976D302}"/>
                </a:ext>
              </a:extLst>
            </p:cNvPr>
            <p:cNvSpPr/>
            <p:nvPr userDrawn="1"/>
          </p:nvSpPr>
          <p:spPr>
            <a:xfrm>
              <a:off x="4282183" y="3550085"/>
              <a:ext cx="265176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7BF1C189-F9F1-4A4B-A359-F1465873EC24}"/>
              </a:ext>
              <a:ext uri="{C183D7F6-B498-43B3-948B-1728B52AA6E4}">
                <adec:decorative xmlns:adec="http://schemas.microsoft.com/office/drawing/2017/decorative" val="1"/>
              </a:ext>
            </a:extLst>
          </p:cNvPr>
          <p:cNvGrpSpPr/>
          <p:nvPr/>
        </p:nvGrpSpPr>
        <p:grpSpPr>
          <a:xfrm>
            <a:off x="-9098" y="6187734"/>
            <a:ext cx="11540151" cy="48895"/>
            <a:chOff x="-9098" y="6274942"/>
            <a:chExt cx="11540151" cy="48895"/>
          </a:xfrm>
        </p:grpSpPr>
        <p:pic>
          <p:nvPicPr>
            <p:cNvPr id="16" name="Graphic 15">
              <a:extLst>
                <a:ext uri="{FF2B5EF4-FFF2-40B4-BE49-F238E27FC236}">
                  <a16:creationId xmlns:a16="http://schemas.microsoft.com/office/drawing/2014/main" id="{4E2E990F-EAB4-4077-8AAF-BC48CF0530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662373" y="6278117"/>
              <a:ext cx="868680" cy="45720"/>
            </a:xfrm>
            <a:prstGeom prst="rect">
              <a:avLst/>
            </a:prstGeom>
          </p:spPr>
        </p:pic>
        <p:sp>
          <p:nvSpPr>
            <p:cNvPr id="17" name="Parallelogram 3">
              <a:extLst>
                <a:ext uri="{FF2B5EF4-FFF2-40B4-BE49-F238E27FC236}">
                  <a16:creationId xmlns:a16="http://schemas.microsoft.com/office/drawing/2014/main" id="{3A9662DA-374D-431D-8F0A-6D0686750A8B}"/>
                </a:ext>
              </a:extLst>
            </p:cNvPr>
            <p:cNvSpPr/>
            <p:nvPr userDrawn="1"/>
          </p:nvSpPr>
          <p:spPr>
            <a:xfrm>
              <a:off x="-9098" y="6274942"/>
              <a:ext cx="1060704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 name="Picture 19" descr="U.S. Department of Transportation, Federal Highway Administration logo. ">
            <a:extLst>
              <a:ext uri="{FF2B5EF4-FFF2-40B4-BE49-F238E27FC236}">
                <a16:creationId xmlns:a16="http://schemas.microsoft.com/office/drawing/2014/main" id="{DC136F37-2D58-434C-B484-398F7AEE42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560" y="6322877"/>
            <a:ext cx="1097280" cy="424278"/>
          </a:xfrm>
          <a:prstGeom prst="rect">
            <a:avLst/>
          </a:prstGeom>
        </p:spPr>
      </p:pic>
      <p:pic>
        <p:nvPicPr>
          <p:cNvPr id="19" name="Picture 18" descr="Turner-Fairbank Highway Research Center logo. ">
            <a:extLst>
              <a:ext uri="{FF2B5EF4-FFF2-40B4-BE49-F238E27FC236}">
                <a16:creationId xmlns:a16="http://schemas.microsoft.com/office/drawing/2014/main" id="{C196821E-8A6F-427E-85D9-68477C32DE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13720" y="6493561"/>
            <a:ext cx="1188720" cy="253594"/>
          </a:xfrm>
          <a:prstGeom prst="rect">
            <a:avLst/>
          </a:prstGeom>
        </p:spPr>
      </p:pic>
      <p:sp>
        <p:nvSpPr>
          <p:cNvPr id="11" name="Slide Number Placeholder 5">
            <a:extLst>
              <a:ext uri="{FF2B5EF4-FFF2-40B4-BE49-F238E27FC236}">
                <a16:creationId xmlns:a16="http://schemas.microsoft.com/office/drawing/2014/main" id="{D7FCF6D5-76E4-4DD9-BFB1-1DAF222A3E7A}"/>
              </a:ext>
            </a:extLst>
          </p:cNvPr>
          <p:cNvSpPr>
            <a:spLocks noGrp="1"/>
          </p:cNvSpPr>
          <p:nvPr>
            <p:ph type="sldNum" sz="quarter" idx="4"/>
          </p:nvPr>
        </p:nvSpPr>
        <p:spPr>
          <a:xfrm>
            <a:off x="11145290" y="6095064"/>
            <a:ext cx="771525" cy="234234"/>
          </a:xfrm>
          <a:prstGeom prst="rect">
            <a:avLst/>
          </a:prstGeom>
        </p:spPr>
        <p:txBody>
          <a:bodyPr vert="horz" lIns="91440" tIns="45720" rIns="91440" bIns="45720" rtlCol="0" anchor="ctr"/>
          <a:lstStyle>
            <a:lvl1pPr algn="r">
              <a:defRPr sz="1200">
                <a:solidFill>
                  <a:srgbClr val="757575"/>
                </a:solidFill>
              </a:defRPr>
            </a:lvl1pPr>
          </a:lstStyle>
          <a:p>
            <a:fld id="{29691912-3321-4F2D-A980-9CA5FE309265}" type="slidenum">
              <a:rPr lang="en-US" smtClean="0"/>
              <a:pPr/>
              <a:t>‹#›</a:t>
            </a:fld>
            <a:endParaRPr lang="en-US" dirty="0"/>
          </a:p>
        </p:txBody>
      </p:sp>
    </p:spTree>
    <p:extLst>
      <p:ext uri="{BB962C8B-B14F-4D97-AF65-F5344CB8AC3E}">
        <p14:creationId xmlns:p14="http://schemas.microsoft.com/office/powerpoint/2010/main" val="1607313344"/>
      </p:ext>
    </p:extLst>
  </p:cSld>
  <p:clrMapOvr>
    <a:masterClrMapping/>
  </p:clrMapOvr>
  <p:hf hdr="0" ft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pening Remarks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725E9-AF04-46F4-8B98-AAD5BCA94D99}"/>
              </a:ext>
            </a:extLst>
          </p:cNvPr>
          <p:cNvSpPr>
            <a:spLocks noGrp="1"/>
          </p:cNvSpPr>
          <p:nvPr>
            <p:ph type="title" hasCustomPrompt="1"/>
          </p:nvPr>
        </p:nvSpPr>
        <p:spPr/>
        <p:txBody>
          <a:bodyPr/>
          <a:lstStyle>
            <a:lvl1pPr>
              <a:defRPr b="1"/>
            </a:lvl1pPr>
          </a:lstStyle>
          <a:p>
            <a:r>
              <a:rPr lang="en-US" dirty="0"/>
              <a:t>CLICK TO add TITLE</a:t>
            </a:r>
          </a:p>
        </p:txBody>
      </p:sp>
    </p:spTree>
    <p:extLst>
      <p:ext uri="{BB962C8B-B14F-4D97-AF65-F5344CB8AC3E}">
        <p14:creationId xmlns:p14="http://schemas.microsoft.com/office/powerpoint/2010/main" val="10452708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ntac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9CDF21-6DC9-458E-93F8-9D84DD7CD65E}"/>
              </a:ext>
              <a:ext uri="{C183D7F6-B498-43B3-948B-1728B52AA6E4}">
                <adec:decorative xmlns:adec="http://schemas.microsoft.com/office/drawing/2017/decorative" val="1"/>
              </a:ext>
            </a:extLst>
          </p:cNvPr>
          <p:cNvSpPr/>
          <p:nvPr/>
        </p:nvSpPr>
        <p:spPr>
          <a:xfrm>
            <a:off x="0" y="3429000"/>
            <a:ext cx="12192000" cy="3429000"/>
          </a:xfrm>
          <a:prstGeom prst="rect">
            <a:avLst/>
          </a:prstGeom>
          <a:solidFill>
            <a:srgbClr val="1D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Multi-lane highway full of cars. ">
            <a:extLst>
              <a:ext uri="{FF2B5EF4-FFF2-40B4-BE49-F238E27FC236}">
                <a16:creationId xmlns:a16="http://schemas.microsoft.com/office/drawing/2014/main" id="{105F7969-75D5-47B4-B7B1-D7C7C34F700D}"/>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11112"/>
            <a:ext cx="12192000" cy="3417888"/>
          </a:xfrm>
          <a:prstGeom prst="rect">
            <a:avLst/>
          </a:prstGeom>
        </p:spPr>
      </p:pic>
      <p:sp>
        <p:nvSpPr>
          <p:cNvPr id="23" name="TextBox 22">
            <a:extLst>
              <a:ext uri="{FF2B5EF4-FFF2-40B4-BE49-F238E27FC236}">
                <a16:creationId xmlns:a16="http://schemas.microsoft.com/office/drawing/2014/main" id="{43627981-35E9-4420-8856-F5156528C1D2}"/>
              </a:ext>
            </a:extLst>
          </p:cNvPr>
          <p:cNvSpPr txBox="1"/>
          <p:nvPr/>
        </p:nvSpPr>
        <p:spPr>
          <a:xfrm>
            <a:off x="793381" y="6363831"/>
            <a:ext cx="2355012" cy="230832"/>
          </a:xfrm>
          <a:prstGeom prst="rect">
            <a:avLst/>
          </a:prstGeom>
          <a:noFill/>
        </p:spPr>
        <p:txBody>
          <a:bodyPr wrap="square" rtlCol="0">
            <a:spAutoFit/>
          </a:bodyPr>
          <a:lstStyle/>
          <a:p>
            <a:pPr algn="l"/>
            <a:r>
              <a:rPr lang="en-US" sz="900" i="1" dirty="0">
                <a:solidFill>
                  <a:schemeClr val="bg1"/>
                </a:solidFill>
              </a:rPr>
              <a:t>© 2021 </a:t>
            </a:r>
            <a:r>
              <a:rPr lang="en-US" sz="900" i="1" dirty="0" err="1">
                <a:solidFill>
                  <a:schemeClr val="bg1"/>
                </a:solidFill>
              </a:rPr>
              <a:t>Peeterv</a:t>
            </a:r>
            <a:r>
              <a:rPr lang="en-US" sz="900" i="1" dirty="0">
                <a:solidFill>
                  <a:schemeClr val="bg1"/>
                </a:solidFill>
              </a:rPr>
              <a:t> / iStock.</a:t>
            </a:r>
          </a:p>
        </p:txBody>
      </p:sp>
      <p:sp>
        <p:nvSpPr>
          <p:cNvPr id="4" name="Rectangle 3">
            <a:extLst>
              <a:ext uri="{FF2B5EF4-FFF2-40B4-BE49-F238E27FC236}">
                <a16:creationId xmlns:a16="http://schemas.microsoft.com/office/drawing/2014/main" id="{4FC4AAD4-B1C3-4BB7-8169-4FB142EEA092}"/>
              </a:ext>
              <a:ext uri="{C183D7F6-B498-43B3-948B-1728B52AA6E4}">
                <adec:decorative xmlns:adec="http://schemas.microsoft.com/office/drawing/2017/decorative" val="1"/>
              </a:ext>
            </a:extLst>
          </p:cNvPr>
          <p:cNvSpPr/>
          <p:nvPr/>
        </p:nvSpPr>
        <p:spPr>
          <a:xfrm>
            <a:off x="793381" y="871876"/>
            <a:ext cx="10605238" cy="5114249"/>
          </a:xfrm>
          <a:prstGeom prst="rect">
            <a:avLst/>
          </a:prstGeom>
          <a:solidFill>
            <a:schemeClr val="bg1"/>
          </a:solidFill>
          <a:ln w="28575">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882C75-4BDE-46D5-A13C-DB994762DD71}"/>
              </a:ext>
            </a:extLst>
          </p:cNvPr>
          <p:cNvSpPr>
            <a:spLocks noGrp="1"/>
          </p:cNvSpPr>
          <p:nvPr>
            <p:ph type="title" hasCustomPrompt="1"/>
          </p:nvPr>
        </p:nvSpPr>
        <p:spPr>
          <a:xfrm>
            <a:off x="3561021" y="1414130"/>
            <a:ext cx="5069958" cy="720666"/>
          </a:xfrm>
        </p:spPr>
        <p:txBody>
          <a:bodyPr anchor="b">
            <a:noAutofit/>
          </a:bodyPr>
          <a:lstStyle>
            <a:lvl1pPr algn="ctr">
              <a:defRPr sz="4800">
                <a:solidFill>
                  <a:srgbClr val="1D3B6B"/>
                </a:solidFill>
              </a:defRPr>
            </a:lvl1pPr>
          </a:lstStyle>
          <a:p>
            <a:r>
              <a:rPr lang="en-US" dirty="0"/>
              <a:t>Contact</a:t>
            </a:r>
          </a:p>
        </p:txBody>
      </p:sp>
      <p:grpSp>
        <p:nvGrpSpPr>
          <p:cNvPr id="13" name="Group 12">
            <a:extLst>
              <a:ext uri="{FF2B5EF4-FFF2-40B4-BE49-F238E27FC236}">
                <a16:creationId xmlns:a16="http://schemas.microsoft.com/office/drawing/2014/main" id="{01320DA3-403D-43D1-866D-D9A323A3C549}"/>
              </a:ext>
              <a:ext uri="{C183D7F6-B498-43B3-948B-1728B52AA6E4}">
                <adec:decorative xmlns:adec="http://schemas.microsoft.com/office/drawing/2017/decorative" val="1"/>
              </a:ext>
            </a:extLst>
          </p:cNvPr>
          <p:cNvGrpSpPr/>
          <p:nvPr/>
        </p:nvGrpSpPr>
        <p:grpSpPr>
          <a:xfrm>
            <a:off x="4108447" y="2111662"/>
            <a:ext cx="3975107" cy="64008"/>
            <a:chOff x="4282183" y="3542528"/>
            <a:chExt cx="3975107" cy="64008"/>
          </a:xfrm>
        </p:grpSpPr>
        <p:pic>
          <p:nvPicPr>
            <p:cNvPr id="15" name="Graphic 14">
              <a:extLst>
                <a:ext uri="{FF2B5EF4-FFF2-40B4-BE49-F238E27FC236}">
                  <a16:creationId xmlns:a16="http://schemas.microsoft.com/office/drawing/2014/main" id="{39E664AD-A3B6-4503-BB54-AE24F8BB65F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7041138" y="3542528"/>
              <a:ext cx="1216152" cy="64008"/>
            </a:xfrm>
            <a:prstGeom prst="rect">
              <a:avLst/>
            </a:prstGeom>
          </p:spPr>
        </p:pic>
        <p:sp>
          <p:nvSpPr>
            <p:cNvPr id="16" name="Parallelogram 3">
              <a:extLst>
                <a:ext uri="{FF2B5EF4-FFF2-40B4-BE49-F238E27FC236}">
                  <a16:creationId xmlns:a16="http://schemas.microsoft.com/office/drawing/2014/main" id="{117A97EA-6D25-4701-92A4-BB313793BC73}"/>
                </a:ext>
              </a:extLst>
            </p:cNvPr>
            <p:cNvSpPr/>
            <p:nvPr userDrawn="1"/>
          </p:nvSpPr>
          <p:spPr>
            <a:xfrm>
              <a:off x="4282183" y="3550085"/>
              <a:ext cx="265176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sp>
        <p:nvSpPr>
          <p:cNvPr id="10" name="Text Placeholder 9">
            <a:extLst>
              <a:ext uri="{FF2B5EF4-FFF2-40B4-BE49-F238E27FC236}">
                <a16:creationId xmlns:a16="http://schemas.microsoft.com/office/drawing/2014/main" id="{38FAA9EA-C4F2-48A4-97CA-A893DCDF9D84}"/>
              </a:ext>
            </a:extLst>
          </p:cNvPr>
          <p:cNvSpPr>
            <a:spLocks noGrp="1"/>
          </p:cNvSpPr>
          <p:nvPr>
            <p:ph type="body" sz="quarter" idx="10" hasCustomPrompt="1"/>
          </p:nvPr>
        </p:nvSpPr>
        <p:spPr>
          <a:xfrm>
            <a:off x="2250532" y="2679701"/>
            <a:ext cx="3778250" cy="526266"/>
          </a:xfrm>
        </p:spPr>
        <p:txBody>
          <a:bodyPr>
            <a:noAutofit/>
          </a:bodyPr>
          <a:lstStyle>
            <a:lvl1pPr marL="0" indent="0" algn="ctr">
              <a:buNone/>
              <a:defRPr>
                <a:solidFill>
                  <a:srgbClr val="1D3B6B"/>
                </a:solidFill>
              </a:defRPr>
            </a:lvl1pPr>
          </a:lstStyle>
          <a:p>
            <a:pPr lvl="0"/>
            <a:r>
              <a:rPr lang="en-US" dirty="0"/>
              <a:t>Click to Enter Name</a:t>
            </a:r>
          </a:p>
        </p:txBody>
      </p:sp>
      <p:sp>
        <p:nvSpPr>
          <p:cNvPr id="20" name="Text Placeholder 19">
            <a:extLst>
              <a:ext uri="{FF2B5EF4-FFF2-40B4-BE49-F238E27FC236}">
                <a16:creationId xmlns:a16="http://schemas.microsoft.com/office/drawing/2014/main" id="{AA3B83E6-9629-467D-8A6F-F67D21AF351E}"/>
              </a:ext>
            </a:extLst>
          </p:cNvPr>
          <p:cNvSpPr>
            <a:spLocks noGrp="1"/>
          </p:cNvSpPr>
          <p:nvPr>
            <p:ph type="body" sz="quarter" idx="11" hasCustomPrompt="1"/>
          </p:nvPr>
        </p:nvSpPr>
        <p:spPr>
          <a:xfrm>
            <a:off x="2250532" y="3206750"/>
            <a:ext cx="3778250" cy="1379011"/>
          </a:xfrm>
        </p:spPr>
        <p:txBody>
          <a:bodyPr>
            <a:noAutofit/>
          </a:bodyPr>
          <a:lstStyle>
            <a:lvl1pPr marL="0" indent="0" algn="ctr">
              <a:buNone/>
              <a:defRPr sz="2000"/>
            </a:lvl1pPr>
          </a:lstStyle>
          <a:p>
            <a:pPr lvl="0"/>
            <a:r>
              <a:rPr lang="en-US" dirty="0"/>
              <a:t>Phone</a:t>
            </a:r>
          </a:p>
          <a:p>
            <a:pPr lvl="0"/>
            <a:r>
              <a:rPr lang="en-US" dirty="0"/>
              <a:t>Email</a:t>
            </a:r>
          </a:p>
          <a:p>
            <a:pPr lvl="0"/>
            <a:r>
              <a:rPr lang="en-US" dirty="0"/>
              <a:t>Website</a:t>
            </a:r>
          </a:p>
        </p:txBody>
      </p:sp>
      <p:sp>
        <p:nvSpPr>
          <p:cNvPr id="24" name="Text Placeholder 23">
            <a:extLst>
              <a:ext uri="{FF2B5EF4-FFF2-40B4-BE49-F238E27FC236}">
                <a16:creationId xmlns:a16="http://schemas.microsoft.com/office/drawing/2014/main" id="{CE50E9BD-518D-4610-98D2-2703D1C9AE1C}"/>
              </a:ext>
            </a:extLst>
          </p:cNvPr>
          <p:cNvSpPr>
            <a:spLocks noGrp="1"/>
          </p:cNvSpPr>
          <p:nvPr>
            <p:ph type="body" sz="quarter" idx="12" hasCustomPrompt="1"/>
          </p:nvPr>
        </p:nvSpPr>
        <p:spPr>
          <a:xfrm>
            <a:off x="6149165" y="2693279"/>
            <a:ext cx="3778250" cy="515938"/>
          </a:xfrm>
        </p:spPr>
        <p:txBody>
          <a:bodyPr>
            <a:noAutofit/>
          </a:bodyPr>
          <a:lstStyle>
            <a:lvl1pPr marL="0" indent="0" algn="ctr">
              <a:buNone/>
              <a:defRPr>
                <a:solidFill>
                  <a:srgbClr val="1D3B6B"/>
                </a:solidFill>
              </a:defRPr>
            </a:lvl1pPr>
          </a:lstStyle>
          <a:p>
            <a:pPr lvl="0"/>
            <a:r>
              <a:rPr lang="en-US" dirty="0"/>
              <a:t>Click to Enter Name</a:t>
            </a:r>
          </a:p>
          <a:p>
            <a:pPr lvl="4"/>
            <a:endParaRPr lang="en-US" dirty="0"/>
          </a:p>
        </p:txBody>
      </p:sp>
      <p:sp>
        <p:nvSpPr>
          <p:cNvPr id="26" name="Text Placeholder 25">
            <a:extLst>
              <a:ext uri="{FF2B5EF4-FFF2-40B4-BE49-F238E27FC236}">
                <a16:creationId xmlns:a16="http://schemas.microsoft.com/office/drawing/2014/main" id="{3D421807-F9B7-4445-AE7B-119273FF6005}"/>
              </a:ext>
            </a:extLst>
          </p:cNvPr>
          <p:cNvSpPr>
            <a:spLocks noGrp="1"/>
          </p:cNvSpPr>
          <p:nvPr>
            <p:ph type="body" sz="quarter" idx="13" hasCustomPrompt="1"/>
          </p:nvPr>
        </p:nvSpPr>
        <p:spPr>
          <a:xfrm>
            <a:off x="6149165" y="3206750"/>
            <a:ext cx="3778250" cy="1377950"/>
          </a:xfrm>
        </p:spPr>
        <p:txBody>
          <a:bodyPr>
            <a:noAutofit/>
          </a:bodyPr>
          <a:lstStyle>
            <a:lvl1pPr marL="0" indent="0" algn="ctr">
              <a:buNone/>
              <a:defRPr sz="2000"/>
            </a:lvl1pPr>
          </a:lstStyle>
          <a:p>
            <a:pPr lvl="0"/>
            <a:r>
              <a:rPr lang="en-US" dirty="0"/>
              <a:t>Phone</a:t>
            </a:r>
          </a:p>
          <a:p>
            <a:pPr lvl="0"/>
            <a:r>
              <a:rPr lang="en-US" dirty="0"/>
              <a:t>Email</a:t>
            </a:r>
          </a:p>
          <a:p>
            <a:pPr lvl="0"/>
            <a:r>
              <a:rPr lang="en-US" dirty="0"/>
              <a:t>Website</a:t>
            </a:r>
          </a:p>
        </p:txBody>
      </p:sp>
      <p:pic>
        <p:nvPicPr>
          <p:cNvPr id="27" name="Picture 26" descr="U.S. Department of Transportation, Federal Highway Administration logo. ">
            <a:extLst>
              <a:ext uri="{FF2B5EF4-FFF2-40B4-BE49-F238E27FC236}">
                <a16:creationId xmlns:a16="http://schemas.microsoft.com/office/drawing/2014/main" id="{199D516F-D199-43A1-B8B6-52D20E2D9C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4487" y="5350100"/>
            <a:ext cx="1097280" cy="424278"/>
          </a:xfrm>
          <a:prstGeom prst="rect">
            <a:avLst/>
          </a:prstGeom>
        </p:spPr>
      </p:pic>
      <p:pic>
        <p:nvPicPr>
          <p:cNvPr id="25" name="Picture 24" descr="Turner-Fairbank Highway Research Center logo. ">
            <a:extLst>
              <a:ext uri="{FF2B5EF4-FFF2-40B4-BE49-F238E27FC236}">
                <a16:creationId xmlns:a16="http://schemas.microsoft.com/office/drawing/2014/main" id="{BC18B3EA-4FA1-4365-BDA5-A79FCB1FAF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60328" y="5520784"/>
            <a:ext cx="1188720" cy="253594"/>
          </a:xfrm>
          <a:prstGeom prst="rect">
            <a:avLst/>
          </a:prstGeom>
        </p:spPr>
      </p:pic>
      <p:sp>
        <p:nvSpPr>
          <p:cNvPr id="22" name="Slide Number Placeholder 5">
            <a:extLst>
              <a:ext uri="{FF2B5EF4-FFF2-40B4-BE49-F238E27FC236}">
                <a16:creationId xmlns:a16="http://schemas.microsoft.com/office/drawing/2014/main" id="{2F8B7EC4-30AD-40CF-8771-54EA4660C3ED}"/>
              </a:ext>
            </a:extLst>
          </p:cNvPr>
          <p:cNvSpPr>
            <a:spLocks noGrp="1"/>
          </p:cNvSpPr>
          <p:nvPr>
            <p:ph type="sldNum" sz="quarter" idx="15"/>
          </p:nvPr>
        </p:nvSpPr>
        <p:spPr>
          <a:xfrm>
            <a:off x="11149048" y="6382043"/>
            <a:ext cx="771525" cy="234234"/>
          </a:xfrm>
          <a:prstGeom prst="rect">
            <a:avLst/>
          </a:prstGeom>
        </p:spPr>
        <p:txBody>
          <a:bodyPr vert="horz" lIns="91440" tIns="45720" rIns="91440" bIns="45720" rtlCol="0" anchor="ctr"/>
          <a:lstStyle>
            <a:lvl1pPr algn="r">
              <a:defRPr sz="1200">
                <a:solidFill>
                  <a:schemeClr val="bg1"/>
                </a:solidFill>
              </a:defRPr>
            </a:lvl1pPr>
          </a:lstStyle>
          <a:p>
            <a:fld id="{29691912-3321-4F2D-A980-9CA5FE309265}" type="slidenum">
              <a:rPr lang="en-US" smtClean="0"/>
              <a:pPr/>
              <a:t>‹#›</a:t>
            </a:fld>
            <a:endParaRPr lang="en-US" dirty="0"/>
          </a:p>
        </p:txBody>
      </p:sp>
    </p:spTree>
    <p:extLst>
      <p:ext uri="{BB962C8B-B14F-4D97-AF65-F5344CB8AC3E}">
        <p14:creationId xmlns:p14="http://schemas.microsoft.com/office/powerpoint/2010/main" val="318421794"/>
      </p:ext>
    </p:extLst>
  </p:cSld>
  <p:clrMapOvr>
    <a:masterClrMapping/>
  </p:clrMapOvr>
  <p:hf hdr="0" ftr="0"/>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Cover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92524-18F1-4515-B337-933277A7A2B7}"/>
              </a:ext>
            </a:extLst>
          </p:cNvPr>
          <p:cNvSpPr>
            <a:spLocks noGrp="1"/>
          </p:cNvSpPr>
          <p:nvPr>
            <p:ph type="title" hasCustomPrompt="1"/>
          </p:nvPr>
        </p:nvSpPr>
        <p:spPr>
          <a:xfrm>
            <a:off x="3560736" y="2343346"/>
            <a:ext cx="8355749" cy="2141156"/>
          </a:xfrm>
        </p:spPr>
        <p:txBody>
          <a:bodyPr/>
          <a:lstStyle>
            <a:lvl1pPr>
              <a:defRPr b="1" cap="all" baseline="0"/>
            </a:lvl1pPr>
          </a:lstStyle>
          <a:p>
            <a:r>
              <a:rPr lang="en-US" dirty="0"/>
              <a:t>Presentation TITLE</a:t>
            </a:r>
          </a:p>
        </p:txBody>
      </p:sp>
      <p:sp>
        <p:nvSpPr>
          <p:cNvPr id="5" name="Text Placeholder 4">
            <a:extLst>
              <a:ext uri="{FF2B5EF4-FFF2-40B4-BE49-F238E27FC236}">
                <a16:creationId xmlns:a16="http://schemas.microsoft.com/office/drawing/2014/main" id="{2B4CB842-9714-471F-B074-4903F0981123}"/>
              </a:ext>
            </a:extLst>
          </p:cNvPr>
          <p:cNvSpPr>
            <a:spLocks noGrp="1"/>
          </p:cNvSpPr>
          <p:nvPr>
            <p:ph type="body" sz="quarter" idx="10" hasCustomPrompt="1"/>
          </p:nvPr>
        </p:nvSpPr>
        <p:spPr>
          <a:xfrm>
            <a:off x="224744" y="4737100"/>
            <a:ext cx="5157787" cy="666750"/>
          </a:xfrm>
          <a:prstGeom prst="rect">
            <a:avLst/>
          </a:prstGeom>
        </p:spPr>
        <p:txBody>
          <a:bodyPr/>
          <a:lstStyle>
            <a:lvl1pPr>
              <a:defRPr sz="3200" b="1">
                <a:solidFill>
                  <a:schemeClr val="tx2"/>
                </a:solidFill>
                <a:latin typeface="Trebuchet MS" panose="020B0603020202020204" pitchFamily="34" charset="0"/>
              </a:defRPr>
            </a:lvl1pPr>
          </a:lstStyle>
          <a:p>
            <a:pPr lvl="0"/>
            <a:r>
              <a:rPr lang="en-US" dirty="0"/>
              <a:t>EVENT NAME</a:t>
            </a:r>
          </a:p>
        </p:txBody>
      </p:sp>
      <p:sp>
        <p:nvSpPr>
          <p:cNvPr id="9" name="Text Placeholder 8">
            <a:extLst>
              <a:ext uri="{FF2B5EF4-FFF2-40B4-BE49-F238E27FC236}">
                <a16:creationId xmlns:a16="http://schemas.microsoft.com/office/drawing/2014/main" id="{0AC486DF-671F-47AC-B0ED-03A7691A505F}"/>
              </a:ext>
            </a:extLst>
          </p:cNvPr>
          <p:cNvSpPr>
            <a:spLocks noGrp="1"/>
          </p:cNvSpPr>
          <p:nvPr>
            <p:ph type="body" sz="quarter" idx="12" hasCustomPrompt="1"/>
          </p:nvPr>
        </p:nvSpPr>
        <p:spPr>
          <a:xfrm>
            <a:off x="8885441" y="4685094"/>
            <a:ext cx="3018913" cy="320269"/>
          </a:xfrm>
          <a:prstGeom prst="rect">
            <a:avLst/>
          </a:prstGeom>
        </p:spPr>
        <p:txBody>
          <a:bodyPr/>
          <a:lstStyle>
            <a:lvl1pPr algn="r">
              <a:defRPr sz="1800">
                <a:solidFill>
                  <a:schemeClr val="tx2"/>
                </a:solidFill>
                <a:latin typeface="Trebuchet MS" panose="020B0603020202020204" pitchFamily="34" charset="0"/>
              </a:defRPr>
            </a:lvl1pPr>
          </a:lstStyle>
          <a:p>
            <a:pPr lvl="0"/>
            <a:r>
              <a:rPr lang="en-US" dirty="0"/>
              <a:t>Name of Presenter</a:t>
            </a:r>
          </a:p>
        </p:txBody>
      </p:sp>
      <p:sp>
        <p:nvSpPr>
          <p:cNvPr id="11" name="Text Placeholder 10">
            <a:extLst>
              <a:ext uri="{FF2B5EF4-FFF2-40B4-BE49-F238E27FC236}">
                <a16:creationId xmlns:a16="http://schemas.microsoft.com/office/drawing/2014/main" id="{C3B9659D-1C1A-4D0E-8DCA-6A69C2AAF751}"/>
              </a:ext>
            </a:extLst>
          </p:cNvPr>
          <p:cNvSpPr>
            <a:spLocks noGrp="1"/>
          </p:cNvSpPr>
          <p:nvPr>
            <p:ph type="body" sz="quarter" idx="13" hasCustomPrompt="1"/>
          </p:nvPr>
        </p:nvSpPr>
        <p:spPr>
          <a:xfrm>
            <a:off x="9411420" y="4949051"/>
            <a:ext cx="2492936" cy="250825"/>
          </a:xfrm>
          <a:prstGeom prst="rect">
            <a:avLst/>
          </a:prstGeom>
        </p:spPr>
        <p:txBody>
          <a:bodyPr/>
          <a:lstStyle>
            <a:lvl1pPr algn="r">
              <a:defRPr sz="1200">
                <a:solidFill>
                  <a:schemeClr val="tx2"/>
                </a:solidFill>
                <a:latin typeface="Trebuchet MS" panose="020B0603020202020204" pitchFamily="34" charset="0"/>
              </a:defRPr>
            </a:lvl1pPr>
            <a:lvl2pPr algn="r">
              <a:defRPr sz="1200"/>
            </a:lvl2pPr>
            <a:lvl3pPr algn="r">
              <a:defRPr sz="1200"/>
            </a:lvl3pPr>
            <a:lvl4pPr algn="r">
              <a:defRPr sz="1200"/>
            </a:lvl4pPr>
            <a:lvl5pPr algn="r">
              <a:defRPr sz="1200"/>
            </a:lvl5pPr>
          </a:lstStyle>
          <a:p>
            <a:pPr lvl="0"/>
            <a:r>
              <a:rPr lang="en-US" dirty="0"/>
              <a:t>Organization, Team, and/or Title</a:t>
            </a:r>
          </a:p>
        </p:txBody>
      </p:sp>
      <p:sp>
        <p:nvSpPr>
          <p:cNvPr id="19" name="Text Placeholder 8">
            <a:extLst>
              <a:ext uri="{FF2B5EF4-FFF2-40B4-BE49-F238E27FC236}">
                <a16:creationId xmlns:a16="http://schemas.microsoft.com/office/drawing/2014/main" id="{9B4FA4A8-D700-4633-87F7-B707FDEEC42B}"/>
              </a:ext>
            </a:extLst>
          </p:cNvPr>
          <p:cNvSpPr>
            <a:spLocks noGrp="1"/>
          </p:cNvSpPr>
          <p:nvPr>
            <p:ph type="body" sz="quarter" idx="14" hasCustomPrompt="1"/>
          </p:nvPr>
        </p:nvSpPr>
        <p:spPr>
          <a:xfrm>
            <a:off x="8890492" y="5214522"/>
            <a:ext cx="3018913" cy="320269"/>
          </a:xfrm>
          <a:prstGeom prst="rect">
            <a:avLst/>
          </a:prstGeom>
        </p:spPr>
        <p:txBody>
          <a:bodyPr/>
          <a:lstStyle>
            <a:lvl1pPr algn="r">
              <a:defRPr sz="1800">
                <a:solidFill>
                  <a:schemeClr val="tx2"/>
                </a:solidFill>
                <a:latin typeface="Trebuchet MS" panose="020B0603020202020204" pitchFamily="34" charset="0"/>
              </a:defRPr>
            </a:lvl1pPr>
          </a:lstStyle>
          <a:p>
            <a:pPr lvl="0"/>
            <a:r>
              <a:rPr lang="en-US" dirty="0"/>
              <a:t>Name of Presenter</a:t>
            </a:r>
          </a:p>
        </p:txBody>
      </p:sp>
      <p:sp>
        <p:nvSpPr>
          <p:cNvPr id="20" name="Text Placeholder 10">
            <a:extLst>
              <a:ext uri="{FF2B5EF4-FFF2-40B4-BE49-F238E27FC236}">
                <a16:creationId xmlns:a16="http://schemas.microsoft.com/office/drawing/2014/main" id="{6971BFD4-4915-456D-B8F0-8FF86A2343FF}"/>
              </a:ext>
            </a:extLst>
          </p:cNvPr>
          <p:cNvSpPr>
            <a:spLocks noGrp="1"/>
          </p:cNvSpPr>
          <p:nvPr>
            <p:ph type="body" sz="quarter" idx="15" hasCustomPrompt="1"/>
          </p:nvPr>
        </p:nvSpPr>
        <p:spPr>
          <a:xfrm>
            <a:off x="9411421" y="5478479"/>
            <a:ext cx="2497986" cy="250825"/>
          </a:xfrm>
          <a:prstGeom prst="rect">
            <a:avLst/>
          </a:prstGeom>
        </p:spPr>
        <p:txBody>
          <a:bodyPr/>
          <a:lstStyle>
            <a:lvl1pPr algn="r">
              <a:defRPr sz="1200">
                <a:solidFill>
                  <a:schemeClr val="tx2"/>
                </a:solidFill>
                <a:latin typeface="Trebuchet MS" panose="020B0603020202020204" pitchFamily="34" charset="0"/>
              </a:defRPr>
            </a:lvl1pPr>
            <a:lvl2pPr algn="r">
              <a:defRPr sz="1200"/>
            </a:lvl2pPr>
            <a:lvl3pPr algn="r">
              <a:defRPr sz="1200"/>
            </a:lvl3pPr>
            <a:lvl4pPr algn="r">
              <a:defRPr sz="1200"/>
            </a:lvl4pPr>
            <a:lvl5pPr algn="r">
              <a:defRPr sz="1200"/>
            </a:lvl5pPr>
          </a:lstStyle>
          <a:p>
            <a:pPr lvl="0"/>
            <a:r>
              <a:rPr lang="en-US" dirty="0"/>
              <a:t>Organization, Team, and/or Title</a:t>
            </a:r>
          </a:p>
        </p:txBody>
      </p:sp>
      <p:sp>
        <p:nvSpPr>
          <p:cNvPr id="21" name="Text Placeholder 8">
            <a:extLst>
              <a:ext uri="{FF2B5EF4-FFF2-40B4-BE49-F238E27FC236}">
                <a16:creationId xmlns:a16="http://schemas.microsoft.com/office/drawing/2014/main" id="{1448035F-5D1B-400A-B886-C8624997545C}"/>
              </a:ext>
            </a:extLst>
          </p:cNvPr>
          <p:cNvSpPr>
            <a:spLocks noGrp="1"/>
          </p:cNvSpPr>
          <p:nvPr>
            <p:ph type="body" sz="quarter" idx="16" hasCustomPrompt="1"/>
          </p:nvPr>
        </p:nvSpPr>
        <p:spPr>
          <a:xfrm>
            <a:off x="8895549" y="5743953"/>
            <a:ext cx="3018913" cy="320269"/>
          </a:xfrm>
          <a:prstGeom prst="rect">
            <a:avLst/>
          </a:prstGeom>
        </p:spPr>
        <p:txBody>
          <a:bodyPr/>
          <a:lstStyle>
            <a:lvl1pPr algn="r">
              <a:defRPr sz="1800">
                <a:solidFill>
                  <a:schemeClr val="tx2"/>
                </a:solidFill>
                <a:latin typeface="Trebuchet MS" panose="020B0603020202020204" pitchFamily="34" charset="0"/>
              </a:defRPr>
            </a:lvl1pPr>
          </a:lstStyle>
          <a:p>
            <a:pPr lvl="0"/>
            <a:r>
              <a:rPr lang="en-US" dirty="0"/>
              <a:t>Name of Presenter</a:t>
            </a:r>
          </a:p>
        </p:txBody>
      </p:sp>
      <p:sp>
        <p:nvSpPr>
          <p:cNvPr id="22" name="Text Placeholder 10">
            <a:extLst>
              <a:ext uri="{FF2B5EF4-FFF2-40B4-BE49-F238E27FC236}">
                <a16:creationId xmlns:a16="http://schemas.microsoft.com/office/drawing/2014/main" id="{09B2E1CF-8784-4FAB-B652-88E149379220}"/>
              </a:ext>
            </a:extLst>
          </p:cNvPr>
          <p:cNvSpPr>
            <a:spLocks noGrp="1"/>
          </p:cNvSpPr>
          <p:nvPr>
            <p:ph type="body" sz="quarter" idx="17" hasCustomPrompt="1"/>
          </p:nvPr>
        </p:nvSpPr>
        <p:spPr>
          <a:xfrm>
            <a:off x="9411420" y="6007910"/>
            <a:ext cx="2503043" cy="250825"/>
          </a:xfrm>
          <a:prstGeom prst="rect">
            <a:avLst/>
          </a:prstGeom>
        </p:spPr>
        <p:txBody>
          <a:bodyPr/>
          <a:lstStyle>
            <a:lvl1pPr algn="r">
              <a:defRPr sz="1200">
                <a:solidFill>
                  <a:schemeClr val="tx2"/>
                </a:solidFill>
                <a:latin typeface="Trebuchet MS" panose="020B0603020202020204" pitchFamily="34" charset="0"/>
              </a:defRPr>
            </a:lvl1pPr>
            <a:lvl2pPr algn="r">
              <a:defRPr sz="1200"/>
            </a:lvl2pPr>
            <a:lvl3pPr algn="r">
              <a:defRPr sz="1200"/>
            </a:lvl3pPr>
            <a:lvl4pPr algn="r">
              <a:defRPr sz="1200"/>
            </a:lvl4pPr>
            <a:lvl5pPr algn="r">
              <a:defRPr sz="1200"/>
            </a:lvl5pPr>
          </a:lstStyle>
          <a:p>
            <a:pPr lvl="0"/>
            <a:r>
              <a:rPr lang="en-US" dirty="0"/>
              <a:t>Organization, Team, and/or Title</a:t>
            </a:r>
          </a:p>
        </p:txBody>
      </p:sp>
      <p:sp>
        <p:nvSpPr>
          <p:cNvPr id="12" name="Text Placeholder 8">
            <a:extLst>
              <a:ext uri="{FF2B5EF4-FFF2-40B4-BE49-F238E27FC236}">
                <a16:creationId xmlns:a16="http://schemas.microsoft.com/office/drawing/2014/main" id="{7758C5CE-7B41-428B-A67E-5E1074215B1F}"/>
              </a:ext>
            </a:extLst>
          </p:cNvPr>
          <p:cNvSpPr>
            <a:spLocks noGrp="1"/>
          </p:cNvSpPr>
          <p:nvPr>
            <p:ph type="body" sz="quarter" idx="19" hasCustomPrompt="1"/>
          </p:nvPr>
        </p:nvSpPr>
        <p:spPr>
          <a:xfrm>
            <a:off x="224744" y="5968938"/>
            <a:ext cx="4532312" cy="320269"/>
          </a:xfrm>
          <a:prstGeom prst="rect">
            <a:avLst/>
          </a:prstGeom>
        </p:spPr>
        <p:txBody>
          <a:bodyPr/>
          <a:lstStyle>
            <a:lvl1pPr algn="l">
              <a:defRPr sz="2000">
                <a:solidFill>
                  <a:schemeClr val="tx2"/>
                </a:solidFill>
                <a:latin typeface="Trebuchet MS" panose="020B0603020202020204" pitchFamily="34" charset="0"/>
              </a:defRPr>
            </a:lvl1pPr>
          </a:lstStyle>
          <a:p>
            <a:pPr lvl="0"/>
            <a:r>
              <a:rPr lang="en-US" dirty="0"/>
              <a:t>Date of Presentation</a:t>
            </a:r>
          </a:p>
        </p:txBody>
      </p:sp>
    </p:spTree>
    <p:extLst>
      <p:ext uri="{BB962C8B-B14F-4D97-AF65-F5344CB8AC3E}">
        <p14:creationId xmlns:p14="http://schemas.microsoft.com/office/powerpoint/2010/main" val="2655882549"/>
      </p:ext>
    </p:extLst>
  </p:cSld>
  <p:clrMapOvr>
    <a:masterClrMapping/>
  </p:clrMapOvr>
  <p:hf sldNum="0" hdr="0" ftr="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D59094B-6412-4D53-BF00-A5BFC78F5BDB}"/>
              </a:ext>
              <a:ext uri="{C183D7F6-B498-43B3-948B-1728B52AA6E4}">
                <adec:decorative xmlns:adec="http://schemas.microsoft.com/office/drawing/2017/decorative" val="1"/>
              </a:ext>
            </a:extLst>
          </p:cNvPr>
          <p:cNvSpPr/>
          <p:nvPr userDrawn="1"/>
        </p:nvSpPr>
        <p:spPr>
          <a:xfrm>
            <a:off x="0" y="0"/>
            <a:ext cx="73533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US DOT logo. ">
            <a:extLst>
              <a:ext uri="{FF2B5EF4-FFF2-40B4-BE49-F238E27FC236}">
                <a16:creationId xmlns:a16="http://schemas.microsoft.com/office/drawing/2014/main" id="{CD2F9337-4CA7-4D12-8580-FB94D703319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6628" y="226241"/>
            <a:ext cx="1456835" cy="578450"/>
          </a:xfrm>
          <a:prstGeom prst="rect">
            <a:avLst/>
          </a:prstGeom>
        </p:spPr>
      </p:pic>
      <p:pic>
        <p:nvPicPr>
          <p:cNvPr id="13" name="Picture 12" descr="Turner-Fairbank Highway Research Center logo. ">
            <a:extLst>
              <a:ext uri="{FF2B5EF4-FFF2-40B4-BE49-F238E27FC236}">
                <a16:creationId xmlns:a16="http://schemas.microsoft.com/office/drawing/2014/main" id="{91847FCC-9BCB-415D-8586-4F7F106C5311}"/>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l="-11725" r="-11725"/>
          <a:stretch/>
        </p:blipFill>
        <p:spPr>
          <a:xfrm>
            <a:off x="92297" y="877011"/>
            <a:ext cx="1920240" cy="396982"/>
          </a:xfrm>
          <a:prstGeom prst="rect">
            <a:avLst/>
          </a:prstGeom>
        </p:spPr>
      </p:pic>
      <p:sp>
        <p:nvSpPr>
          <p:cNvPr id="2" name="Title 1">
            <a:extLst>
              <a:ext uri="{FF2B5EF4-FFF2-40B4-BE49-F238E27FC236}">
                <a16:creationId xmlns:a16="http://schemas.microsoft.com/office/drawing/2014/main" id="{9B1F3EEC-0615-4605-A192-B2785F3CE640}"/>
              </a:ext>
            </a:extLst>
          </p:cNvPr>
          <p:cNvSpPr>
            <a:spLocks noGrp="1"/>
          </p:cNvSpPr>
          <p:nvPr>
            <p:ph type="ctrTitle" hasCustomPrompt="1"/>
          </p:nvPr>
        </p:nvSpPr>
        <p:spPr>
          <a:xfrm>
            <a:off x="676273" y="1621418"/>
            <a:ext cx="6238877" cy="2387600"/>
          </a:xfrm>
        </p:spPr>
        <p:txBody>
          <a:bodyPr anchor="b">
            <a:noAutofit/>
          </a:bodyPr>
          <a:lstStyle>
            <a:lvl1pPr algn="l">
              <a:defRPr sz="4800" b="1">
                <a:solidFill>
                  <a:schemeClr val="bg1"/>
                </a:solidFill>
              </a:defRPr>
            </a:lvl1pPr>
          </a:lstStyle>
          <a:p>
            <a:r>
              <a:rPr lang="en-US" dirty="0"/>
              <a:t>Click to Enter Presentation Title</a:t>
            </a:r>
          </a:p>
        </p:txBody>
      </p:sp>
      <p:grpSp>
        <p:nvGrpSpPr>
          <p:cNvPr id="4" name="Group 3">
            <a:extLst>
              <a:ext uri="{FF2B5EF4-FFF2-40B4-BE49-F238E27FC236}">
                <a16:creationId xmlns:a16="http://schemas.microsoft.com/office/drawing/2014/main" id="{F705200A-AC8D-4D03-B3CD-D4DE299E3777}"/>
              </a:ext>
              <a:ext uri="{C183D7F6-B498-43B3-948B-1728B52AA6E4}">
                <adec:decorative xmlns:adec="http://schemas.microsoft.com/office/drawing/2017/decorative" val="1"/>
              </a:ext>
            </a:extLst>
          </p:cNvPr>
          <p:cNvGrpSpPr/>
          <p:nvPr userDrawn="1"/>
        </p:nvGrpSpPr>
        <p:grpSpPr>
          <a:xfrm>
            <a:off x="-10274" y="4208190"/>
            <a:ext cx="7172961" cy="67184"/>
            <a:chOff x="-10274" y="4208190"/>
            <a:chExt cx="7172961" cy="67184"/>
          </a:xfrm>
        </p:grpSpPr>
        <p:pic>
          <p:nvPicPr>
            <p:cNvPr id="11" name="Graphic 10">
              <a:extLst>
                <a:ext uri="{FF2B5EF4-FFF2-40B4-BE49-F238E27FC236}">
                  <a16:creationId xmlns:a16="http://schemas.microsoft.com/office/drawing/2014/main" id="{85A2FC15-D7B5-4817-9D48-6089B91EB54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5946535" y="4211366"/>
              <a:ext cx="1216152" cy="64008"/>
            </a:xfrm>
            <a:prstGeom prst="rect">
              <a:avLst/>
            </a:prstGeom>
          </p:spPr>
        </p:pic>
        <p:sp>
          <p:nvSpPr>
            <p:cNvPr id="12" name="Parallelogram 3">
              <a:extLst>
                <a:ext uri="{FF2B5EF4-FFF2-40B4-BE49-F238E27FC236}">
                  <a16:creationId xmlns:a16="http://schemas.microsoft.com/office/drawing/2014/main" id="{BD30292F-0126-48EC-A0D5-559810096838}"/>
                </a:ext>
              </a:extLst>
            </p:cNvPr>
            <p:cNvSpPr/>
            <p:nvPr userDrawn="1"/>
          </p:nvSpPr>
          <p:spPr>
            <a:xfrm>
              <a:off x="-10274" y="4208190"/>
              <a:ext cx="5852160" cy="64008"/>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sp>
        <p:nvSpPr>
          <p:cNvPr id="3" name="Subtitle 2">
            <a:extLst>
              <a:ext uri="{FF2B5EF4-FFF2-40B4-BE49-F238E27FC236}">
                <a16:creationId xmlns:a16="http://schemas.microsoft.com/office/drawing/2014/main" id="{27FB9B0A-AE69-4155-86F0-C2FD36A289C6}"/>
              </a:ext>
            </a:extLst>
          </p:cNvPr>
          <p:cNvSpPr>
            <a:spLocks noGrp="1"/>
          </p:cNvSpPr>
          <p:nvPr>
            <p:ph type="subTitle" idx="1" hasCustomPrompt="1"/>
          </p:nvPr>
        </p:nvSpPr>
        <p:spPr>
          <a:xfrm>
            <a:off x="676273" y="4471857"/>
            <a:ext cx="6238877" cy="884000"/>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enter sub-title, name, or department</a:t>
            </a:r>
          </a:p>
        </p:txBody>
      </p:sp>
      <p:sp>
        <p:nvSpPr>
          <p:cNvPr id="15" name="Text Placeholder 14">
            <a:extLst>
              <a:ext uri="{FF2B5EF4-FFF2-40B4-BE49-F238E27FC236}">
                <a16:creationId xmlns:a16="http://schemas.microsoft.com/office/drawing/2014/main" id="{475B2ECC-9C74-4B4B-B3BA-4E1B338F2031}"/>
              </a:ext>
            </a:extLst>
          </p:cNvPr>
          <p:cNvSpPr>
            <a:spLocks noGrp="1"/>
          </p:cNvSpPr>
          <p:nvPr>
            <p:ph type="body" sz="quarter" idx="10" hasCustomPrompt="1"/>
          </p:nvPr>
        </p:nvSpPr>
        <p:spPr>
          <a:xfrm>
            <a:off x="676273" y="5667375"/>
            <a:ext cx="6238877" cy="557213"/>
          </a:xfrm>
        </p:spPr>
        <p:txBody>
          <a:bodyPr>
            <a:noAutofit/>
          </a:bodyPr>
          <a:lstStyle>
            <a:lvl1pPr marL="0" indent="0">
              <a:buNone/>
              <a:defRPr sz="1600" i="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date</a:t>
            </a:r>
          </a:p>
        </p:txBody>
      </p:sp>
      <p:sp>
        <p:nvSpPr>
          <p:cNvPr id="5" name="Picture Placeholder 4">
            <a:extLst>
              <a:ext uri="{FF2B5EF4-FFF2-40B4-BE49-F238E27FC236}">
                <a16:creationId xmlns:a16="http://schemas.microsoft.com/office/drawing/2014/main" id="{FE2087F6-C6FA-425E-A3BD-A202D955A46D}"/>
              </a:ext>
            </a:extLst>
          </p:cNvPr>
          <p:cNvSpPr>
            <a:spLocks noGrp="1"/>
          </p:cNvSpPr>
          <p:nvPr>
            <p:ph type="pic" sz="quarter" idx="11"/>
          </p:nvPr>
        </p:nvSpPr>
        <p:spPr>
          <a:xfrm>
            <a:off x="7353301" y="0"/>
            <a:ext cx="4824412" cy="6857999"/>
          </a:xfrm>
        </p:spPr>
        <p:txBody>
          <a:bodyPr/>
          <a:lstStyle/>
          <a:p>
            <a:r>
              <a:rPr lang="en-US"/>
              <a:t>Click icon to add picture</a:t>
            </a:r>
          </a:p>
        </p:txBody>
      </p:sp>
      <p:sp>
        <p:nvSpPr>
          <p:cNvPr id="16" name="Text Placeholder 7">
            <a:extLst>
              <a:ext uri="{FF2B5EF4-FFF2-40B4-BE49-F238E27FC236}">
                <a16:creationId xmlns:a16="http://schemas.microsoft.com/office/drawing/2014/main" id="{691FEF64-BF3A-405A-8FC5-DB901EAB23FE}"/>
              </a:ext>
            </a:extLst>
          </p:cNvPr>
          <p:cNvSpPr>
            <a:spLocks noGrp="1"/>
          </p:cNvSpPr>
          <p:nvPr>
            <p:ph type="body" sz="quarter" idx="12" hasCustomPrompt="1"/>
          </p:nvPr>
        </p:nvSpPr>
        <p:spPr>
          <a:xfrm>
            <a:off x="4684137" y="6473988"/>
            <a:ext cx="2515678" cy="233362"/>
          </a:xfrm>
        </p:spPr>
        <p:txBody>
          <a:bodyPr>
            <a:noAutofit/>
          </a:bodyPr>
          <a:lstStyle>
            <a:lvl1pPr marL="0" indent="0" algn="r">
              <a:buNone/>
              <a:defRPr sz="900" i="1">
                <a:solidFill>
                  <a:schemeClr val="bg1"/>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Photo Source:</a:t>
            </a:r>
          </a:p>
        </p:txBody>
      </p:sp>
    </p:spTree>
    <p:extLst>
      <p:ext uri="{BB962C8B-B14F-4D97-AF65-F5344CB8AC3E}">
        <p14:creationId xmlns:p14="http://schemas.microsoft.com/office/powerpoint/2010/main" val="39197222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 Static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D59094B-6412-4D53-BF00-A5BFC78F5BDB}"/>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US DOT logo. ">
            <a:extLst>
              <a:ext uri="{FF2B5EF4-FFF2-40B4-BE49-F238E27FC236}">
                <a16:creationId xmlns:a16="http://schemas.microsoft.com/office/drawing/2014/main" id="{B17199EC-DAC2-4E65-A45B-0914B3563B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6628" y="226241"/>
            <a:ext cx="1456835" cy="578450"/>
          </a:xfrm>
          <a:prstGeom prst="rect">
            <a:avLst/>
          </a:prstGeom>
        </p:spPr>
      </p:pic>
      <p:pic>
        <p:nvPicPr>
          <p:cNvPr id="19" name="Picture 18" descr="Turner-Fairbank Highway Research Center logo. ">
            <a:extLst>
              <a:ext uri="{FF2B5EF4-FFF2-40B4-BE49-F238E27FC236}">
                <a16:creationId xmlns:a16="http://schemas.microsoft.com/office/drawing/2014/main" id="{3FF41E57-1B7B-4460-BB26-5B32A755E8E1}"/>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l="-11725" r="-11725"/>
          <a:stretch/>
        </p:blipFill>
        <p:spPr>
          <a:xfrm>
            <a:off x="92297" y="877011"/>
            <a:ext cx="1920240" cy="396982"/>
          </a:xfrm>
          <a:prstGeom prst="rect">
            <a:avLst/>
          </a:prstGeom>
        </p:spPr>
      </p:pic>
      <p:sp>
        <p:nvSpPr>
          <p:cNvPr id="2" name="Title 1">
            <a:extLst>
              <a:ext uri="{FF2B5EF4-FFF2-40B4-BE49-F238E27FC236}">
                <a16:creationId xmlns:a16="http://schemas.microsoft.com/office/drawing/2014/main" id="{9B1F3EEC-0615-4605-A192-B2785F3CE640}"/>
              </a:ext>
            </a:extLst>
          </p:cNvPr>
          <p:cNvSpPr>
            <a:spLocks noGrp="1"/>
          </p:cNvSpPr>
          <p:nvPr>
            <p:ph type="ctrTitle" hasCustomPrompt="1"/>
          </p:nvPr>
        </p:nvSpPr>
        <p:spPr>
          <a:xfrm>
            <a:off x="676273" y="1621418"/>
            <a:ext cx="6238877" cy="2387600"/>
          </a:xfrm>
        </p:spPr>
        <p:txBody>
          <a:bodyPr anchor="b">
            <a:noAutofit/>
          </a:bodyPr>
          <a:lstStyle>
            <a:lvl1pPr algn="l">
              <a:defRPr sz="4800" b="1">
                <a:solidFill>
                  <a:schemeClr val="bg1"/>
                </a:solidFill>
              </a:defRPr>
            </a:lvl1pPr>
          </a:lstStyle>
          <a:p>
            <a:r>
              <a:rPr lang="en-US" dirty="0"/>
              <a:t>Click to Enter Presentation Title</a:t>
            </a:r>
          </a:p>
        </p:txBody>
      </p:sp>
      <p:sp>
        <p:nvSpPr>
          <p:cNvPr id="3" name="Subtitle 2">
            <a:extLst>
              <a:ext uri="{FF2B5EF4-FFF2-40B4-BE49-F238E27FC236}">
                <a16:creationId xmlns:a16="http://schemas.microsoft.com/office/drawing/2014/main" id="{27FB9B0A-AE69-4155-86F0-C2FD36A289C6}"/>
              </a:ext>
            </a:extLst>
          </p:cNvPr>
          <p:cNvSpPr>
            <a:spLocks noGrp="1"/>
          </p:cNvSpPr>
          <p:nvPr>
            <p:ph type="subTitle" idx="1" hasCustomPrompt="1"/>
          </p:nvPr>
        </p:nvSpPr>
        <p:spPr>
          <a:xfrm>
            <a:off x="676273" y="4471857"/>
            <a:ext cx="6238877" cy="884000"/>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enter sub-title, name, or department</a:t>
            </a:r>
          </a:p>
        </p:txBody>
      </p:sp>
      <p:sp>
        <p:nvSpPr>
          <p:cNvPr id="15" name="Text Placeholder 14">
            <a:extLst>
              <a:ext uri="{FF2B5EF4-FFF2-40B4-BE49-F238E27FC236}">
                <a16:creationId xmlns:a16="http://schemas.microsoft.com/office/drawing/2014/main" id="{475B2ECC-9C74-4B4B-B3BA-4E1B338F2031}"/>
              </a:ext>
            </a:extLst>
          </p:cNvPr>
          <p:cNvSpPr>
            <a:spLocks noGrp="1"/>
          </p:cNvSpPr>
          <p:nvPr>
            <p:ph type="body" sz="quarter" idx="10" hasCustomPrompt="1"/>
          </p:nvPr>
        </p:nvSpPr>
        <p:spPr>
          <a:xfrm>
            <a:off x="676273" y="5667375"/>
            <a:ext cx="6238877" cy="557213"/>
          </a:xfrm>
        </p:spPr>
        <p:txBody>
          <a:bodyPr>
            <a:noAutofit/>
          </a:bodyPr>
          <a:lstStyle>
            <a:lvl1pPr marL="0" indent="0">
              <a:buNone/>
              <a:defRPr sz="1600" i="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date</a:t>
            </a:r>
          </a:p>
        </p:txBody>
      </p:sp>
      <p:pic>
        <p:nvPicPr>
          <p:cNvPr id="24" name="Picture Placeholder 16" descr="Various icons representing highway research and technology overlay a blurred street and traffic background. ">
            <a:extLst>
              <a:ext uri="{FF2B5EF4-FFF2-40B4-BE49-F238E27FC236}">
                <a16:creationId xmlns:a16="http://schemas.microsoft.com/office/drawing/2014/main" id="{BC264C99-4F34-49FB-9740-09BA1B94C1D2}"/>
              </a:ext>
            </a:extLst>
          </p:cNvPr>
          <p:cNvPicPr>
            <a:picLocks noChangeAspect="1"/>
          </p:cNvPicPr>
          <p:nvPr userDrawn="1"/>
        </p:nvPicPr>
        <p:blipFill>
          <a:blip r:embed="rId4" cstate="screen">
            <a:extLst>
              <a:ext uri="{28A0092B-C50C-407E-A947-70E740481C1C}">
                <a14:useLocalDpi xmlns:a14="http://schemas.microsoft.com/office/drawing/2010/main" val="0"/>
              </a:ext>
            </a:extLst>
          </a:blip>
          <a:srcRect/>
          <a:stretch/>
        </p:blipFill>
        <p:spPr>
          <a:xfrm>
            <a:off x="7350034" y="1"/>
            <a:ext cx="4841966" cy="6857999"/>
          </a:xfrm>
          <a:prstGeom prst="rect">
            <a:avLst/>
          </a:prstGeom>
        </p:spPr>
      </p:pic>
      <p:grpSp>
        <p:nvGrpSpPr>
          <p:cNvPr id="13" name="Group 12">
            <a:extLst>
              <a:ext uri="{FF2B5EF4-FFF2-40B4-BE49-F238E27FC236}">
                <a16:creationId xmlns:a16="http://schemas.microsoft.com/office/drawing/2014/main" id="{83EAA97C-895E-45E4-BD2F-3647D34F78DF}"/>
              </a:ext>
              <a:ext uri="{C183D7F6-B498-43B3-948B-1728B52AA6E4}">
                <adec:decorative xmlns:adec="http://schemas.microsoft.com/office/drawing/2017/decorative" val="1"/>
              </a:ext>
            </a:extLst>
          </p:cNvPr>
          <p:cNvGrpSpPr/>
          <p:nvPr userDrawn="1"/>
        </p:nvGrpSpPr>
        <p:grpSpPr>
          <a:xfrm>
            <a:off x="-10274" y="4208190"/>
            <a:ext cx="7172961" cy="67184"/>
            <a:chOff x="-10274" y="4208190"/>
            <a:chExt cx="7172961" cy="67184"/>
          </a:xfrm>
        </p:grpSpPr>
        <p:pic>
          <p:nvPicPr>
            <p:cNvPr id="14" name="Graphic 13">
              <a:extLst>
                <a:ext uri="{FF2B5EF4-FFF2-40B4-BE49-F238E27FC236}">
                  <a16:creationId xmlns:a16="http://schemas.microsoft.com/office/drawing/2014/main" id="{2F9AEAE6-22D1-45F4-9EA6-FC658A4B760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5946535" y="4211366"/>
              <a:ext cx="1216152" cy="64008"/>
            </a:xfrm>
            <a:prstGeom prst="rect">
              <a:avLst/>
            </a:prstGeom>
          </p:spPr>
        </p:pic>
        <p:sp>
          <p:nvSpPr>
            <p:cNvPr id="16" name="Parallelogram 3">
              <a:extLst>
                <a:ext uri="{FF2B5EF4-FFF2-40B4-BE49-F238E27FC236}">
                  <a16:creationId xmlns:a16="http://schemas.microsoft.com/office/drawing/2014/main" id="{8F200F08-91AA-438F-AB80-D6F41281C45D}"/>
                </a:ext>
              </a:extLst>
            </p:cNvPr>
            <p:cNvSpPr/>
            <p:nvPr userDrawn="1"/>
          </p:nvSpPr>
          <p:spPr>
            <a:xfrm>
              <a:off x="-10274" y="4208190"/>
              <a:ext cx="5852160" cy="64008"/>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ED3D3A22-51D2-4D4F-88A6-D99C5C3A09F1}"/>
              </a:ext>
            </a:extLst>
          </p:cNvPr>
          <p:cNvSpPr txBox="1"/>
          <p:nvPr userDrawn="1"/>
        </p:nvSpPr>
        <p:spPr>
          <a:xfrm>
            <a:off x="4844803" y="6460912"/>
            <a:ext cx="2355012"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00" i="1" dirty="0">
                <a:solidFill>
                  <a:schemeClr val="bg1"/>
                </a:solidFill>
              </a:rPr>
              <a:t>© 2015 </a:t>
            </a:r>
            <a:r>
              <a:rPr lang="en-US" sz="900" i="1" dirty="0" err="1">
                <a:solidFill>
                  <a:schemeClr val="bg1"/>
                </a:solidFill>
              </a:rPr>
              <a:t>USchools</a:t>
            </a:r>
            <a:r>
              <a:rPr lang="en-US" sz="900" i="1" dirty="0">
                <a:solidFill>
                  <a:schemeClr val="bg1"/>
                </a:solidFill>
              </a:rPr>
              <a:t> / iStock.</a:t>
            </a:r>
          </a:p>
        </p:txBody>
      </p:sp>
    </p:spTree>
    <p:extLst>
      <p:ext uri="{BB962C8B-B14F-4D97-AF65-F5344CB8AC3E}">
        <p14:creationId xmlns:p14="http://schemas.microsoft.com/office/powerpoint/2010/main" val="9855499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9CDF21-6DC9-458E-93F8-9D84DD7CD65E}"/>
              </a:ext>
              <a:ext uri="{C183D7F6-B498-43B3-948B-1728B52AA6E4}">
                <adec:decorative xmlns:adec="http://schemas.microsoft.com/office/drawing/2017/decorative" val="1"/>
              </a:ext>
            </a:extLst>
          </p:cNvPr>
          <p:cNvSpPr/>
          <p:nvPr userDrawn="1"/>
        </p:nvSpPr>
        <p:spPr>
          <a:xfrm>
            <a:off x="0" y="3457574"/>
            <a:ext cx="12192000" cy="34004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C24FD02E-15D1-4298-A473-B21335220E9E}"/>
              </a:ext>
            </a:extLst>
          </p:cNvPr>
          <p:cNvSpPr>
            <a:spLocks noGrp="1"/>
          </p:cNvSpPr>
          <p:nvPr>
            <p:ph type="pic" sz="quarter" idx="10"/>
          </p:nvPr>
        </p:nvSpPr>
        <p:spPr>
          <a:xfrm>
            <a:off x="0" y="0"/>
            <a:ext cx="12192000" cy="3457574"/>
          </a:xfrm>
        </p:spPr>
        <p:txBody>
          <a:bodyPr/>
          <a:lstStyle/>
          <a:p>
            <a:r>
              <a:rPr lang="en-US"/>
              <a:t>Click icon to add picture</a:t>
            </a:r>
            <a:endParaRPr lang="en-US" dirty="0"/>
          </a:p>
        </p:txBody>
      </p:sp>
      <p:sp>
        <p:nvSpPr>
          <p:cNvPr id="14" name="Text Placeholder 7">
            <a:extLst>
              <a:ext uri="{FF2B5EF4-FFF2-40B4-BE49-F238E27FC236}">
                <a16:creationId xmlns:a16="http://schemas.microsoft.com/office/drawing/2014/main" id="{AE8A8104-E515-4E3B-8BD6-AE5D563A1A54}"/>
              </a:ext>
            </a:extLst>
          </p:cNvPr>
          <p:cNvSpPr>
            <a:spLocks noGrp="1"/>
          </p:cNvSpPr>
          <p:nvPr>
            <p:ph type="body" sz="quarter" idx="12" hasCustomPrompt="1"/>
          </p:nvPr>
        </p:nvSpPr>
        <p:spPr>
          <a:xfrm>
            <a:off x="9489057" y="3617723"/>
            <a:ext cx="2515678" cy="233362"/>
          </a:xfrm>
        </p:spPr>
        <p:txBody>
          <a:bodyPr>
            <a:noAutofit/>
          </a:bodyPr>
          <a:lstStyle>
            <a:lvl1pPr marL="0" indent="0" algn="r">
              <a:buNone/>
              <a:defRPr sz="900" i="1">
                <a:solidFill>
                  <a:schemeClr val="bg1"/>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Photo Source:</a:t>
            </a:r>
          </a:p>
        </p:txBody>
      </p:sp>
      <p:grpSp>
        <p:nvGrpSpPr>
          <p:cNvPr id="9" name="Group 8">
            <a:extLst>
              <a:ext uri="{FF2B5EF4-FFF2-40B4-BE49-F238E27FC236}">
                <a16:creationId xmlns:a16="http://schemas.microsoft.com/office/drawing/2014/main" id="{2ADF576F-F650-4C8A-A874-77F66E3D3CBD}"/>
              </a:ext>
              <a:ext uri="{C183D7F6-B498-43B3-948B-1728B52AA6E4}">
                <adec:decorative xmlns:adec="http://schemas.microsoft.com/office/drawing/2017/decorative" val="1"/>
              </a:ext>
            </a:extLst>
          </p:cNvPr>
          <p:cNvGrpSpPr/>
          <p:nvPr userDrawn="1"/>
        </p:nvGrpSpPr>
        <p:grpSpPr>
          <a:xfrm>
            <a:off x="-9098" y="3466434"/>
            <a:ext cx="12210196" cy="64008"/>
            <a:chOff x="-9098" y="3444238"/>
            <a:chExt cx="12210196" cy="64008"/>
          </a:xfrm>
        </p:grpSpPr>
        <p:pic>
          <p:nvPicPr>
            <p:cNvPr id="10" name="Graphic 9">
              <a:extLst>
                <a:ext uri="{FF2B5EF4-FFF2-40B4-BE49-F238E27FC236}">
                  <a16:creationId xmlns:a16="http://schemas.microsoft.com/office/drawing/2014/main" id="{F01243BA-6EE5-4226-B535-27F2F1BF50C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984946" y="3444238"/>
              <a:ext cx="1216152" cy="64008"/>
            </a:xfrm>
            <a:prstGeom prst="rect">
              <a:avLst/>
            </a:prstGeom>
          </p:spPr>
        </p:pic>
        <p:sp>
          <p:nvSpPr>
            <p:cNvPr id="12" name="Parallelogram 3">
              <a:extLst>
                <a:ext uri="{FF2B5EF4-FFF2-40B4-BE49-F238E27FC236}">
                  <a16:creationId xmlns:a16="http://schemas.microsoft.com/office/drawing/2014/main" id="{E7A65386-E687-4B2A-AC82-5A18555CFA92}"/>
                </a:ext>
              </a:extLst>
            </p:cNvPr>
            <p:cNvSpPr/>
            <p:nvPr userDrawn="1"/>
          </p:nvSpPr>
          <p:spPr>
            <a:xfrm>
              <a:off x="-9098" y="3444238"/>
              <a:ext cx="10881360" cy="64008"/>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8A882C75-4BDE-46D5-A13C-DB994762DD71}"/>
              </a:ext>
            </a:extLst>
          </p:cNvPr>
          <p:cNvSpPr>
            <a:spLocks noGrp="1"/>
          </p:cNvSpPr>
          <p:nvPr>
            <p:ph type="title" hasCustomPrompt="1"/>
          </p:nvPr>
        </p:nvSpPr>
        <p:spPr>
          <a:xfrm>
            <a:off x="831850" y="4019550"/>
            <a:ext cx="10515600" cy="1171575"/>
          </a:xfrm>
        </p:spPr>
        <p:txBody>
          <a:bodyPr anchor="b">
            <a:noAutofit/>
          </a:bodyPr>
          <a:lstStyle>
            <a:lvl1pPr>
              <a:defRPr sz="4800">
                <a:solidFill>
                  <a:schemeClr val="bg1"/>
                </a:solidFill>
              </a:defRPr>
            </a:lvl1pPr>
          </a:lstStyle>
          <a:p>
            <a:r>
              <a:rPr lang="en-US" dirty="0"/>
              <a:t>Click to Enter Section Title</a:t>
            </a:r>
          </a:p>
        </p:txBody>
      </p:sp>
      <p:sp>
        <p:nvSpPr>
          <p:cNvPr id="3" name="Text Placeholder 2">
            <a:extLst>
              <a:ext uri="{FF2B5EF4-FFF2-40B4-BE49-F238E27FC236}">
                <a16:creationId xmlns:a16="http://schemas.microsoft.com/office/drawing/2014/main" id="{CE9B5D76-AE66-4469-9D16-9B138265C410}"/>
              </a:ext>
            </a:extLst>
          </p:cNvPr>
          <p:cNvSpPr>
            <a:spLocks noGrp="1"/>
          </p:cNvSpPr>
          <p:nvPr>
            <p:ph type="body" idx="1" hasCustomPrompt="1"/>
          </p:nvPr>
        </p:nvSpPr>
        <p:spPr>
          <a:xfrm>
            <a:off x="831850" y="5218114"/>
            <a:ext cx="9379231" cy="506412"/>
          </a:xfrm>
        </p:spPr>
        <p:txBody>
          <a:bodyPr>
            <a:noAutofit/>
          </a:bodyPr>
          <a:lstStyle>
            <a:lvl1pPr marL="0" indent="0">
              <a:buNone/>
              <a:defRPr sz="2400" i="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enter section subtitle</a:t>
            </a:r>
          </a:p>
        </p:txBody>
      </p:sp>
      <p:pic>
        <p:nvPicPr>
          <p:cNvPr id="17" name="Picture 16" descr="US DOT logo. ">
            <a:extLst>
              <a:ext uri="{FF2B5EF4-FFF2-40B4-BE49-F238E27FC236}">
                <a16:creationId xmlns:a16="http://schemas.microsoft.com/office/drawing/2014/main" id="{5FB8205B-15F9-4168-B107-85D2BE8D2D5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45412" y="5629477"/>
            <a:ext cx="1456835" cy="578450"/>
          </a:xfrm>
          <a:prstGeom prst="rect">
            <a:avLst/>
          </a:prstGeom>
        </p:spPr>
      </p:pic>
      <p:pic>
        <p:nvPicPr>
          <p:cNvPr id="13" name="Picture 12" descr="Turner-Fairbank Highway Research Center logo. ">
            <a:extLst>
              <a:ext uri="{FF2B5EF4-FFF2-40B4-BE49-F238E27FC236}">
                <a16:creationId xmlns:a16="http://schemas.microsoft.com/office/drawing/2014/main" id="{44CA2EA9-1ED6-4469-9C2F-30A2876F47E4}"/>
              </a:ext>
            </a:extLst>
          </p:cNvPr>
          <p:cNvPicPr>
            <a:picLocks noChangeAspect="1"/>
          </p:cNvPicPr>
          <p:nvPr userDrawn="1"/>
        </p:nvPicPr>
        <p:blipFill rotWithShape="1">
          <a:blip r:embed="rId5" cstate="screen">
            <a:extLst>
              <a:ext uri="{28A0092B-C50C-407E-A947-70E740481C1C}">
                <a14:useLocalDpi xmlns:a14="http://schemas.microsoft.com/office/drawing/2010/main" val="0"/>
              </a:ext>
            </a:extLst>
          </a:blip>
          <a:srcRect l="-11725" r="-11725"/>
          <a:stretch/>
        </p:blipFill>
        <p:spPr>
          <a:xfrm>
            <a:off x="10211081" y="6280247"/>
            <a:ext cx="1920240" cy="396982"/>
          </a:xfrm>
          <a:prstGeom prst="rect">
            <a:avLst/>
          </a:prstGeom>
        </p:spPr>
      </p:pic>
    </p:spTree>
    <p:extLst>
      <p:ext uri="{BB962C8B-B14F-4D97-AF65-F5344CB8AC3E}">
        <p14:creationId xmlns:p14="http://schemas.microsoft.com/office/powerpoint/2010/main" val="9492141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Slide - Static Imag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9CDF21-6DC9-458E-93F8-9D84DD7CD65E}"/>
              </a:ext>
              <a:ext uri="{C183D7F6-B498-43B3-948B-1728B52AA6E4}">
                <adec:decorative xmlns:adec="http://schemas.microsoft.com/office/drawing/2017/decorative" val="1"/>
              </a:ext>
            </a:extLst>
          </p:cNvPr>
          <p:cNvSpPr/>
          <p:nvPr userDrawn="1"/>
        </p:nvSpPr>
        <p:spPr>
          <a:xfrm>
            <a:off x="0" y="9525"/>
            <a:ext cx="12192000" cy="68484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Placeholder 10" descr="Various icons representing highway research and technology overlay a blurred street and traffic background. ">
            <a:extLst>
              <a:ext uri="{FF2B5EF4-FFF2-40B4-BE49-F238E27FC236}">
                <a16:creationId xmlns:a16="http://schemas.microsoft.com/office/drawing/2014/main" id="{F4BF55A3-4D20-4623-8615-64353D46D0FC}"/>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0" y="0"/>
            <a:ext cx="12192000" cy="3457574"/>
          </a:xfrm>
          <a:prstGeom prst="rect">
            <a:avLst/>
          </a:prstGeom>
        </p:spPr>
      </p:pic>
      <p:grpSp>
        <p:nvGrpSpPr>
          <p:cNvPr id="19" name="Group 18">
            <a:extLst>
              <a:ext uri="{FF2B5EF4-FFF2-40B4-BE49-F238E27FC236}">
                <a16:creationId xmlns:a16="http://schemas.microsoft.com/office/drawing/2014/main" id="{E22A044D-701D-4FFD-A683-DA6D5842D816}"/>
              </a:ext>
              <a:ext uri="{C183D7F6-B498-43B3-948B-1728B52AA6E4}">
                <adec:decorative xmlns:adec="http://schemas.microsoft.com/office/drawing/2017/decorative" val="1"/>
              </a:ext>
            </a:extLst>
          </p:cNvPr>
          <p:cNvGrpSpPr/>
          <p:nvPr userDrawn="1"/>
        </p:nvGrpSpPr>
        <p:grpSpPr>
          <a:xfrm>
            <a:off x="-9098" y="3444238"/>
            <a:ext cx="12210196" cy="64008"/>
            <a:chOff x="-9098" y="3444238"/>
            <a:chExt cx="12210196" cy="64008"/>
          </a:xfrm>
        </p:grpSpPr>
        <p:pic>
          <p:nvPicPr>
            <p:cNvPr id="17" name="Graphic 16">
              <a:extLst>
                <a:ext uri="{FF2B5EF4-FFF2-40B4-BE49-F238E27FC236}">
                  <a16:creationId xmlns:a16="http://schemas.microsoft.com/office/drawing/2014/main" id="{6DB8DE3B-2632-4CE3-9393-D59B93CE8CF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984946" y="3444238"/>
              <a:ext cx="1216152" cy="64008"/>
            </a:xfrm>
            <a:prstGeom prst="rect">
              <a:avLst/>
            </a:prstGeom>
          </p:spPr>
        </p:pic>
        <p:sp>
          <p:nvSpPr>
            <p:cNvPr id="18" name="Parallelogram 3">
              <a:extLst>
                <a:ext uri="{FF2B5EF4-FFF2-40B4-BE49-F238E27FC236}">
                  <a16:creationId xmlns:a16="http://schemas.microsoft.com/office/drawing/2014/main" id="{31A68102-916A-4FAB-B5D6-E1B105A342B8}"/>
                </a:ext>
              </a:extLst>
            </p:cNvPr>
            <p:cNvSpPr/>
            <p:nvPr userDrawn="1"/>
          </p:nvSpPr>
          <p:spPr>
            <a:xfrm>
              <a:off x="-9098" y="3444238"/>
              <a:ext cx="10881360" cy="64008"/>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5E9F36DA-85AD-4100-9016-99ACB1EB99D1}"/>
              </a:ext>
            </a:extLst>
          </p:cNvPr>
          <p:cNvSpPr txBox="1"/>
          <p:nvPr userDrawn="1"/>
        </p:nvSpPr>
        <p:spPr>
          <a:xfrm>
            <a:off x="9553667" y="3540253"/>
            <a:ext cx="2355012"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00" i="1" dirty="0">
                <a:solidFill>
                  <a:schemeClr val="bg1"/>
                </a:solidFill>
              </a:rPr>
              <a:t>© 2015 </a:t>
            </a:r>
            <a:r>
              <a:rPr lang="en-US" sz="900" i="1" dirty="0" err="1">
                <a:solidFill>
                  <a:schemeClr val="bg1"/>
                </a:solidFill>
              </a:rPr>
              <a:t>USchools</a:t>
            </a:r>
            <a:r>
              <a:rPr lang="en-US" sz="900" i="1" dirty="0">
                <a:solidFill>
                  <a:schemeClr val="bg1"/>
                </a:solidFill>
              </a:rPr>
              <a:t> / iStock.</a:t>
            </a:r>
          </a:p>
        </p:txBody>
      </p:sp>
      <p:sp>
        <p:nvSpPr>
          <p:cNvPr id="2" name="Title 1">
            <a:extLst>
              <a:ext uri="{FF2B5EF4-FFF2-40B4-BE49-F238E27FC236}">
                <a16:creationId xmlns:a16="http://schemas.microsoft.com/office/drawing/2014/main" id="{8A882C75-4BDE-46D5-A13C-DB994762DD71}"/>
              </a:ext>
            </a:extLst>
          </p:cNvPr>
          <p:cNvSpPr>
            <a:spLocks noGrp="1"/>
          </p:cNvSpPr>
          <p:nvPr>
            <p:ph type="title" hasCustomPrompt="1"/>
          </p:nvPr>
        </p:nvSpPr>
        <p:spPr>
          <a:xfrm>
            <a:off x="831850" y="4019550"/>
            <a:ext cx="10515600" cy="1171575"/>
          </a:xfrm>
        </p:spPr>
        <p:txBody>
          <a:bodyPr anchor="b">
            <a:noAutofit/>
          </a:bodyPr>
          <a:lstStyle>
            <a:lvl1pPr>
              <a:defRPr sz="4800">
                <a:solidFill>
                  <a:schemeClr val="bg1"/>
                </a:solidFill>
              </a:defRPr>
            </a:lvl1pPr>
          </a:lstStyle>
          <a:p>
            <a:r>
              <a:rPr lang="en-US" dirty="0"/>
              <a:t>Click to Enter Section Title</a:t>
            </a:r>
          </a:p>
        </p:txBody>
      </p:sp>
      <p:sp>
        <p:nvSpPr>
          <p:cNvPr id="3" name="Text Placeholder 2">
            <a:extLst>
              <a:ext uri="{FF2B5EF4-FFF2-40B4-BE49-F238E27FC236}">
                <a16:creationId xmlns:a16="http://schemas.microsoft.com/office/drawing/2014/main" id="{CE9B5D76-AE66-4469-9D16-9B138265C410}"/>
              </a:ext>
            </a:extLst>
          </p:cNvPr>
          <p:cNvSpPr>
            <a:spLocks noGrp="1"/>
          </p:cNvSpPr>
          <p:nvPr>
            <p:ph type="body" idx="1" hasCustomPrompt="1"/>
          </p:nvPr>
        </p:nvSpPr>
        <p:spPr>
          <a:xfrm>
            <a:off x="831850" y="5218114"/>
            <a:ext cx="9379231" cy="506412"/>
          </a:xfrm>
        </p:spPr>
        <p:txBody>
          <a:bodyPr>
            <a:noAutofit/>
          </a:bodyPr>
          <a:lstStyle>
            <a:lvl1pPr marL="0" indent="0">
              <a:buNone/>
              <a:defRPr sz="2400" i="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enter section subtitle</a:t>
            </a:r>
          </a:p>
        </p:txBody>
      </p:sp>
      <p:pic>
        <p:nvPicPr>
          <p:cNvPr id="16" name="Picture 15" descr="US DOT logo. ">
            <a:extLst>
              <a:ext uri="{FF2B5EF4-FFF2-40B4-BE49-F238E27FC236}">
                <a16:creationId xmlns:a16="http://schemas.microsoft.com/office/drawing/2014/main" id="{C83AD8F4-9A6F-4904-BE1A-711ED9AF916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445412" y="5629477"/>
            <a:ext cx="1456835" cy="578450"/>
          </a:xfrm>
          <a:prstGeom prst="rect">
            <a:avLst/>
          </a:prstGeom>
        </p:spPr>
      </p:pic>
      <p:pic>
        <p:nvPicPr>
          <p:cNvPr id="15" name="Picture 14" descr="Turner-Fairbank Highway Research Center logo. ">
            <a:extLst>
              <a:ext uri="{FF2B5EF4-FFF2-40B4-BE49-F238E27FC236}">
                <a16:creationId xmlns:a16="http://schemas.microsoft.com/office/drawing/2014/main" id="{957B62B4-CC11-470B-91F2-36D83E5D3281}"/>
              </a:ext>
            </a:extLst>
          </p:cNvPr>
          <p:cNvPicPr>
            <a:picLocks noChangeAspect="1"/>
          </p:cNvPicPr>
          <p:nvPr userDrawn="1"/>
        </p:nvPicPr>
        <p:blipFill rotWithShape="1">
          <a:blip r:embed="rId6" cstate="screen">
            <a:extLst>
              <a:ext uri="{28A0092B-C50C-407E-A947-70E740481C1C}">
                <a14:useLocalDpi xmlns:a14="http://schemas.microsoft.com/office/drawing/2010/main" val="0"/>
              </a:ext>
            </a:extLst>
          </a:blip>
          <a:srcRect l="-11725" r="-11725"/>
          <a:stretch/>
        </p:blipFill>
        <p:spPr>
          <a:xfrm>
            <a:off x="10211081" y="6280247"/>
            <a:ext cx="1920240" cy="396982"/>
          </a:xfrm>
          <a:prstGeom prst="rect">
            <a:avLst/>
          </a:prstGeom>
        </p:spPr>
      </p:pic>
    </p:spTree>
    <p:extLst>
      <p:ext uri="{BB962C8B-B14F-4D97-AF65-F5344CB8AC3E}">
        <p14:creationId xmlns:p14="http://schemas.microsoft.com/office/powerpoint/2010/main" val="36081819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571F1-B7E8-4777-AAEE-A59D6CFF9503}"/>
              </a:ext>
            </a:extLst>
          </p:cNvPr>
          <p:cNvSpPr>
            <a:spLocks noGrp="1"/>
          </p:cNvSpPr>
          <p:nvPr>
            <p:ph type="title"/>
          </p:nvPr>
        </p:nvSpPr>
        <p:spPr>
          <a:xfrm>
            <a:off x="838200" y="669924"/>
            <a:ext cx="10515600" cy="1020764"/>
          </a:xfrm>
        </p:spPr>
        <p:txBody>
          <a:bodyPr/>
          <a:lstStyle>
            <a:lvl1pPr>
              <a:defRPr>
                <a:solidFill>
                  <a:schemeClr val="accent2"/>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109766E-A471-4A34-AFF6-A8CF70BE7A03}"/>
              </a:ext>
            </a:extLst>
          </p:cNvPr>
          <p:cNvSpPr>
            <a:spLocks noGrp="1"/>
          </p:cNvSpPr>
          <p:nvPr>
            <p:ph idx="1"/>
          </p:nvPr>
        </p:nvSpPr>
        <p:spPr>
          <a:xfrm>
            <a:off x="838200" y="1825625"/>
            <a:ext cx="10515600" cy="4269167"/>
          </a:xfrm>
        </p:spPr>
        <p:txBody>
          <a:bodyPr/>
          <a:lstStyle>
            <a:lvl1pPr marL="404813" indent="-404813">
              <a:spcBef>
                <a:spcPts val="1800"/>
              </a:spcBef>
              <a:buClr>
                <a:srgbClr val="04848C"/>
              </a:buClr>
              <a:tabLst/>
              <a:defRPr>
                <a:latin typeface="Arial" panose="020B0604020202020204" pitchFamily="34" charset="0"/>
                <a:cs typeface="Arial" panose="020B0604020202020204" pitchFamily="34" charset="0"/>
              </a:defRPr>
            </a:lvl1pPr>
            <a:lvl2pPr marL="744538" indent="-287338">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7" name="Group 16">
            <a:extLst>
              <a:ext uri="{FF2B5EF4-FFF2-40B4-BE49-F238E27FC236}">
                <a16:creationId xmlns:a16="http://schemas.microsoft.com/office/drawing/2014/main" id="{7CA6163F-1133-4829-B06F-1BDE60A8C6C1}"/>
              </a:ext>
              <a:ext uri="{C183D7F6-B498-43B3-948B-1728B52AA6E4}">
                <adec:decorative xmlns:adec="http://schemas.microsoft.com/office/drawing/2017/decorative" val="1"/>
              </a:ext>
            </a:extLst>
          </p:cNvPr>
          <p:cNvGrpSpPr/>
          <p:nvPr userDrawn="1"/>
        </p:nvGrpSpPr>
        <p:grpSpPr>
          <a:xfrm>
            <a:off x="-9098" y="6187734"/>
            <a:ext cx="11540151" cy="48895"/>
            <a:chOff x="-9098" y="6274942"/>
            <a:chExt cx="11540151" cy="48895"/>
          </a:xfrm>
        </p:grpSpPr>
        <p:pic>
          <p:nvPicPr>
            <p:cNvPr id="18" name="Graphic 17">
              <a:extLst>
                <a:ext uri="{FF2B5EF4-FFF2-40B4-BE49-F238E27FC236}">
                  <a16:creationId xmlns:a16="http://schemas.microsoft.com/office/drawing/2014/main" id="{C0E2A0A6-86CB-40A1-96AB-F3EF7E8773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662373" y="6278117"/>
              <a:ext cx="868680" cy="45720"/>
            </a:xfrm>
            <a:prstGeom prst="rect">
              <a:avLst/>
            </a:prstGeom>
          </p:spPr>
        </p:pic>
        <p:sp>
          <p:nvSpPr>
            <p:cNvPr id="19" name="Parallelogram 3">
              <a:extLst>
                <a:ext uri="{FF2B5EF4-FFF2-40B4-BE49-F238E27FC236}">
                  <a16:creationId xmlns:a16="http://schemas.microsoft.com/office/drawing/2014/main" id="{4C7CD985-BEF2-448F-9300-47C569A0604A}"/>
                </a:ext>
              </a:extLst>
            </p:cNvPr>
            <p:cNvSpPr/>
            <p:nvPr userDrawn="1"/>
          </p:nvSpPr>
          <p:spPr>
            <a:xfrm>
              <a:off x="-9098" y="6274942"/>
              <a:ext cx="1060704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descr="U.S. Department of Transportation, Federal Highway Administration logo. ">
            <a:extLst>
              <a:ext uri="{FF2B5EF4-FFF2-40B4-BE49-F238E27FC236}">
                <a16:creationId xmlns:a16="http://schemas.microsoft.com/office/drawing/2014/main" id="{FFF1812C-75B3-49CD-986D-F6EBCE62048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9560" y="6322877"/>
            <a:ext cx="1097280" cy="424278"/>
          </a:xfrm>
          <a:prstGeom prst="rect">
            <a:avLst/>
          </a:prstGeom>
        </p:spPr>
      </p:pic>
      <p:pic>
        <p:nvPicPr>
          <p:cNvPr id="12" name="Picture 11" descr="Turner-Fairbank Highway Research Center logo. ">
            <a:extLst>
              <a:ext uri="{FF2B5EF4-FFF2-40B4-BE49-F238E27FC236}">
                <a16:creationId xmlns:a16="http://schemas.microsoft.com/office/drawing/2014/main" id="{F3DB74BB-8685-468E-A43E-EB1BD7ECC5D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597374" y="6493561"/>
            <a:ext cx="1188720" cy="253594"/>
          </a:xfrm>
          <a:prstGeom prst="rect">
            <a:avLst/>
          </a:prstGeom>
        </p:spPr>
      </p:pic>
      <p:sp>
        <p:nvSpPr>
          <p:cNvPr id="15" name="Slide Number Placeholder 5">
            <a:extLst>
              <a:ext uri="{FF2B5EF4-FFF2-40B4-BE49-F238E27FC236}">
                <a16:creationId xmlns:a16="http://schemas.microsoft.com/office/drawing/2014/main" id="{AFEC9AC3-2B57-4B4A-98ED-3AF0368DC675}"/>
              </a:ext>
            </a:extLst>
          </p:cNvPr>
          <p:cNvSpPr>
            <a:spLocks noGrp="1"/>
          </p:cNvSpPr>
          <p:nvPr>
            <p:ph type="sldNum" sz="quarter" idx="10"/>
          </p:nvPr>
        </p:nvSpPr>
        <p:spPr>
          <a:xfrm>
            <a:off x="11145290" y="6095064"/>
            <a:ext cx="771525" cy="234234"/>
          </a:xfrm>
          <a:prstGeom prst="rect">
            <a:avLst/>
          </a:prstGeom>
        </p:spPr>
        <p:txBody>
          <a:bodyPr vert="horz" lIns="91440" tIns="45720" rIns="91440" bIns="45720" rtlCol="0" anchor="ctr"/>
          <a:lstStyle>
            <a:lvl1pPr algn="r">
              <a:defRPr sz="1200">
                <a:solidFill>
                  <a:srgbClr val="757575"/>
                </a:solidFill>
              </a:defRPr>
            </a:lvl1pPr>
          </a:lstStyle>
          <a:p>
            <a:fld id="{29691912-3321-4F2D-A980-9CA5FE309265}" type="slidenum">
              <a:rPr lang="en-US" smtClean="0"/>
              <a:pPr/>
              <a:t>‹#›</a:t>
            </a:fld>
            <a:endParaRPr lang="en-US" dirty="0"/>
          </a:p>
        </p:txBody>
      </p:sp>
    </p:spTree>
    <p:extLst>
      <p:ext uri="{BB962C8B-B14F-4D97-AF65-F5344CB8AC3E}">
        <p14:creationId xmlns:p14="http://schemas.microsoft.com/office/powerpoint/2010/main" val="28482960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571F1-B7E8-4777-AAEE-A59D6CFF9503}"/>
              </a:ext>
            </a:extLst>
          </p:cNvPr>
          <p:cNvSpPr>
            <a:spLocks noGrp="1"/>
          </p:cNvSpPr>
          <p:nvPr>
            <p:ph type="title"/>
          </p:nvPr>
        </p:nvSpPr>
        <p:spPr>
          <a:xfrm>
            <a:off x="838200" y="669924"/>
            <a:ext cx="10515600" cy="1020764"/>
          </a:xfrm>
        </p:spPr>
        <p:txBody>
          <a:bodyPr/>
          <a:lstStyle>
            <a:lvl1pPr>
              <a:defRPr>
                <a:solidFill>
                  <a:schemeClr val="accent2"/>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109766E-A471-4A34-AFF6-A8CF70BE7A03}"/>
              </a:ext>
            </a:extLst>
          </p:cNvPr>
          <p:cNvSpPr>
            <a:spLocks noGrp="1"/>
          </p:cNvSpPr>
          <p:nvPr>
            <p:ph idx="1"/>
          </p:nvPr>
        </p:nvSpPr>
        <p:spPr>
          <a:xfrm>
            <a:off x="838200" y="1825625"/>
            <a:ext cx="5120640" cy="4269167"/>
          </a:xfrm>
        </p:spPr>
        <p:txBody>
          <a:bodyPr/>
          <a:lstStyle>
            <a:lvl1pPr marL="404813" indent="-404813">
              <a:spcBef>
                <a:spcPts val="1800"/>
              </a:spcBef>
              <a:buClr>
                <a:srgbClr val="04848C"/>
              </a:buClr>
              <a:tabLst/>
              <a:defRPr>
                <a:latin typeface="Arial" panose="020B0604020202020204" pitchFamily="34" charset="0"/>
                <a:cs typeface="Arial" panose="020B0604020202020204" pitchFamily="34" charset="0"/>
              </a:defRPr>
            </a:lvl1pPr>
            <a:lvl2pPr marL="744538" indent="-287338">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id="{2BC25F57-043C-461D-BF04-82C76F1808F2}"/>
              </a:ext>
            </a:extLst>
          </p:cNvPr>
          <p:cNvSpPr>
            <a:spLocks noGrp="1"/>
          </p:cNvSpPr>
          <p:nvPr>
            <p:ph idx="11"/>
          </p:nvPr>
        </p:nvSpPr>
        <p:spPr>
          <a:xfrm>
            <a:off x="6233162" y="1825624"/>
            <a:ext cx="5120640" cy="4269167"/>
          </a:xfrm>
        </p:spPr>
        <p:txBody>
          <a:bodyPr/>
          <a:lstStyle>
            <a:lvl1pPr marL="404813" indent="-404813">
              <a:spcBef>
                <a:spcPts val="1800"/>
              </a:spcBef>
              <a:buClr>
                <a:srgbClr val="04848C"/>
              </a:buClr>
              <a:tabLst/>
              <a:defRPr>
                <a:latin typeface="Arial" panose="020B0604020202020204" pitchFamily="34" charset="0"/>
                <a:cs typeface="Arial" panose="020B0604020202020204" pitchFamily="34" charset="0"/>
              </a:defRPr>
            </a:lvl1pPr>
            <a:lvl2pPr marL="744538" indent="-287338">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7" name="Group 16">
            <a:extLst>
              <a:ext uri="{FF2B5EF4-FFF2-40B4-BE49-F238E27FC236}">
                <a16:creationId xmlns:a16="http://schemas.microsoft.com/office/drawing/2014/main" id="{7CA6163F-1133-4829-B06F-1BDE60A8C6C1}"/>
              </a:ext>
              <a:ext uri="{C183D7F6-B498-43B3-948B-1728B52AA6E4}">
                <adec:decorative xmlns:adec="http://schemas.microsoft.com/office/drawing/2017/decorative" val="1"/>
              </a:ext>
            </a:extLst>
          </p:cNvPr>
          <p:cNvGrpSpPr/>
          <p:nvPr userDrawn="1"/>
        </p:nvGrpSpPr>
        <p:grpSpPr>
          <a:xfrm>
            <a:off x="-9098" y="6187734"/>
            <a:ext cx="11540151" cy="48895"/>
            <a:chOff x="-9098" y="6274942"/>
            <a:chExt cx="11540151" cy="48895"/>
          </a:xfrm>
        </p:grpSpPr>
        <p:pic>
          <p:nvPicPr>
            <p:cNvPr id="18" name="Graphic 17">
              <a:extLst>
                <a:ext uri="{FF2B5EF4-FFF2-40B4-BE49-F238E27FC236}">
                  <a16:creationId xmlns:a16="http://schemas.microsoft.com/office/drawing/2014/main" id="{C0E2A0A6-86CB-40A1-96AB-F3EF7E87732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662373" y="6278117"/>
              <a:ext cx="868680" cy="45720"/>
            </a:xfrm>
            <a:prstGeom prst="rect">
              <a:avLst/>
            </a:prstGeom>
          </p:spPr>
        </p:pic>
        <p:sp>
          <p:nvSpPr>
            <p:cNvPr id="19" name="Parallelogram 3">
              <a:extLst>
                <a:ext uri="{FF2B5EF4-FFF2-40B4-BE49-F238E27FC236}">
                  <a16:creationId xmlns:a16="http://schemas.microsoft.com/office/drawing/2014/main" id="{4C7CD985-BEF2-448F-9300-47C569A0604A}"/>
                </a:ext>
              </a:extLst>
            </p:cNvPr>
            <p:cNvSpPr/>
            <p:nvPr userDrawn="1"/>
          </p:nvSpPr>
          <p:spPr>
            <a:xfrm>
              <a:off x="-9098" y="6274942"/>
              <a:ext cx="1060704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descr="U.S. Department of Transportation, Federal Highway Administration logo. ">
            <a:extLst>
              <a:ext uri="{FF2B5EF4-FFF2-40B4-BE49-F238E27FC236}">
                <a16:creationId xmlns:a16="http://schemas.microsoft.com/office/drawing/2014/main" id="{FFF1812C-75B3-49CD-986D-F6EBCE62048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9560" y="6322877"/>
            <a:ext cx="1097280" cy="424278"/>
          </a:xfrm>
          <a:prstGeom prst="rect">
            <a:avLst/>
          </a:prstGeom>
        </p:spPr>
      </p:pic>
      <p:pic>
        <p:nvPicPr>
          <p:cNvPr id="12" name="Picture 11" descr="Turner-Fairbank Highway Research Center logo. ">
            <a:extLst>
              <a:ext uri="{FF2B5EF4-FFF2-40B4-BE49-F238E27FC236}">
                <a16:creationId xmlns:a16="http://schemas.microsoft.com/office/drawing/2014/main" id="{F3DB74BB-8685-468E-A43E-EB1BD7ECC5D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597374" y="6493561"/>
            <a:ext cx="1188720" cy="253594"/>
          </a:xfrm>
          <a:prstGeom prst="rect">
            <a:avLst/>
          </a:prstGeom>
        </p:spPr>
      </p:pic>
      <p:sp>
        <p:nvSpPr>
          <p:cNvPr id="15" name="Slide Number Placeholder 5">
            <a:extLst>
              <a:ext uri="{FF2B5EF4-FFF2-40B4-BE49-F238E27FC236}">
                <a16:creationId xmlns:a16="http://schemas.microsoft.com/office/drawing/2014/main" id="{AFEC9AC3-2B57-4B4A-98ED-3AF0368DC675}"/>
              </a:ext>
            </a:extLst>
          </p:cNvPr>
          <p:cNvSpPr>
            <a:spLocks noGrp="1"/>
          </p:cNvSpPr>
          <p:nvPr>
            <p:ph type="sldNum" sz="quarter" idx="10"/>
          </p:nvPr>
        </p:nvSpPr>
        <p:spPr>
          <a:xfrm>
            <a:off x="11145290" y="6095064"/>
            <a:ext cx="771525" cy="234234"/>
          </a:xfrm>
          <a:prstGeom prst="rect">
            <a:avLst/>
          </a:prstGeom>
        </p:spPr>
        <p:txBody>
          <a:bodyPr vert="horz" lIns="91440" tIns="45720" rIns="91440" bIns="45720" rtlCol="0" anchor="ctr"/>
          <a:lstStyle>
            <a:lvl1pPr algn="r">
              <a:defRPr sz="1200">
                <a:solidFill>
                  <a:srgbClr val="757575"/>
                </a:solidFill>
              </a:defRPr>
            </a:lvl1pPr>
          </a:lstStyle>
          <a:p>
            <a:fld id="{29691912-3321-4F2D-A980-9CA5FE309265}" type="slidenum">
              <a:rPr lang="en-US" smtClean="0"/>
              <a:pPr/>
              <a:t>‹#›</a:t>
            </a:fld>
            <a:endParaRPr lang="en-US" dirty="0"/>
          </a:p>
        </p:txBody>
      </p:sp>
    </p:spTree>
    <p:extLst>
      <p:ext uri="{BB962C8B-B14F-4D97-AF65-F5344CB8AC3E}">
        <p14:creationId xmlns:p14="http://schemas.microsoft.com/office/powerpoint/2010/main" val="8947536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Content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571F1-B7E8-4777-AAEE-A59D6CFF9503}"/>
              </a:ext>
            </a:extLst>
          </p:cNvPr>
          <p:cNvSpPr>
            <a:spLocks noGrp="1"/>
          </p:cNvSpPr>
          <p:nvPr>
            <p:ph type="title"/>
          </p:nvPr>
        </p:nvSpPr>
        <p:spPr>
          <a:xfrm>
            <a:off x="838200" y="669924"/>
            <a:ext cx="5764619" cy="1020764"/>
          </a:xfrm>
        </p:spPr>
        <p:txBody>
          <a:bodyPr>
            <a:noAutofit/>
          </a:bodyPr>
          <a:lstStyle>
            <a:lvl1pPr>
              <a:defRPr>
                <a:solidFill>
                  <a:schemeClr val="accent2"/>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109766E-A471-4A34-AFF6-A8CF70BE7A03}"/>
              </a:ext>
            </a:extLst>
          </p:cNvPr>
          <p:cNvSpPr>
            <a:spLocks noGrp="1"/>
          </p:cNvSpPr>
          <p:nvPr>
            <p:ph idx="1"/>
          </p:nvPr>
        </p:nvSpPr>
        <p:spPr>
          <a:xfrm>
            <a:off x="838200" y="1825625"/>
            <a:ext cx="5764619" cy="3927903"/>
          </a:xfrm>
        </p:spPr>
        <p:txBody>
          <a:bodyPr>
            <a:noAutofit/>
          </a:bodyPr>
          <a:lstStyle>
            <a:lvl1pPr marL="404813" indent="-404813">
              <a:spcBef>
                <a:spcPts val="1800"/>
              </a:spcBef>
              <a:buClr>
                <a:srgbClr val="04848C"/>
              </a:buClr>
              <a:tabLst/>
              <a:defRPr>
                <a:latin typeface="Arial" panose="020B0604020202020204" pitchFamily="34" charset="0"/>
                <a:cs typeface="Arial" panose="020B0604020202020204" pitchFamily="34" charset="0"/>
              </a:defRPr>
            </a:lvl1pPr>
            <a:lvl2pPr marL="744538" indent="-287338">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a:extLst>
              <a:ext uri="{FF2B5EF4-FFF2-40B4-BE49-F238E27FC236}">
                <a16:creationId xmlns:a16="http://schemas.microsoft.com/office/drawing/2014/main" id="{115FBE4F-15E8-464B-AB50-D7E69333BCA9}"/>
              </a:ext>
            </a:extLst>
          </p:cNvPr>
          <p:cNvSpPr>
            <a:spLocks noGrp="1"/>
          </p:cNvSpPr>
          <p:nvPr>
            <p:ph type="pic" sz="quarter" idx="10"/>
          </p:nvPr>
        </p:nvSpPr>
        <p:spPr>
          <a:xfrm>
            <a:off x="7113588" y="0"/>
            <a:ext cx="5078412" cy="6858000"/>
          </a:xfrm>
        </p:spPr>
        <p:txBody>
          <a:bodyPr/>
          <a:lstStyle/>
          <a:p>
            <a:r>
              <a:rPr lang="en-US"/>
              <a:t>Click icon to add picture</a:t>
            </a:r>
          </a:p>
        </p:txBody>
      </p:sp>
      <p:grpSp>
        <p:nvGrpSpPr>
          <p:cNvPr id="4" name="Group 3">
            <a:extLst>
              <a:ext uri="{FF2B5EF4-FFF2-40B4-BE49-F238E27FC236}">
                <a16:creationId xmlns:a16="http://schemas.microsoft.com/office/drawing/2014/main" id="{94A98486-E1B0-4305-B9B4-25E03A70B78A}"/>
              </a:ext>
              <a:ext uri="{C183D7F6-B498-43B3-948B-1728B52AA6E4}">
                <adec:decorative xmlns:adec="http://schemas.microsoft.com/office/drawing/2017/decorative" val="1"/>
              </a:ext>
            </a:extLst>
          </p:cNvPr>
          <p:cNvGrpSpPr/>
          <p:nvPr userDrawn="1"/>
        </p:nvGrpSpPr>
        <p:grpSpPr>
          <a:xfrm>
            <a:off x="-10274" y="6188682"/>
            <a:ext cx="7041241" cy="48895"/>
            <a:chOff x="-10274" y="6274942"/>
            <a:chExt cx="7041241" cy="48895"/>
          </a:xfrm>
        </p:grpSpPr>
        <p:pic>
          <p:nvPicPr>
            <p:cNvPr id="11" name="Graphic 10">
              <a:extLst>
                <a:ext uri="{FF2B5EF4-FFF2-40B4-BE49-F238E27FC236}">
                  <a16:creationId xmlns:a16="http://schemas.microsoft.com/office/drawing/2014/main" id="{007BB11B-2D74-471A-8BF7-E734C846336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162287" y="6278117"/>
              <a:ext cx="868680" cy="45720"/>
            </a:xfrm>
            <a:prstGeom prst="rect">
              <a:avLst/>
            </a:prstGeom>
          </p:spPr>
        </p:pic>
        <p:sp>
          <p:nvSpPr>
            <p:cNvPr id="14" name="Parallelogram 3">
              <a:extLst>
                <a:ext uri="{FF2B5EF4-FFF2-40B4-BE49-F238E27FC236}">
                  <a16:creationId xmlns:a16="http://schemas.microsoft.com/office/drawing/2014/main" id="{8160CE01-D327-4C2F-9E26-0CF03FACE2BB}"/>
                </a:ext>
              </a:extLst>
            </p:cNvPr>
            <p:cNvSpPr/>
            <p:nvPr userDrawn="1"/>
          </p:nvSpPr>
          <p:spPr>
            <a:xfrm>
              <a:off x="-10274" y="6274942"/>
              <a:ext cx="621792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 Placeholder 7">
            <a:extLst>
              <a:ext uri="{FF2B5EF4-FFF2-40B4-BE49-F238E27FC236}">
                <a16:creationId xmlns:a16="http://schemas.microsoft.com/office/drawing/2014/main" id="{01307E82-138C-4B4F-BD97-7B5664AEBAFA}"/>
              </a:ext>
            </a:extLst>
          </p:cNvPr>
          <p:cNvSpPr>
            <a:spLocks noGrp="1"/>
          </p:cNvSpPr>
          <p:nvPr>
            <p:ph type="body" sz="quarter" idx="12" hasCustomPrompt="1"/>
          </p:nvPr>
        </p:nvSpPr>
        <p:spPr>
          <a:xfrm>
            <a:off x="4515289" y="6503987"/>
            <a:ext cx="2515678" cy="233362"/>
          </a:xfrm>
        </p:spPr>
        <p:txBody>
          <a:bodyPr>
            <a:noAutofit/>
          </a:bodyPr>
          <a:lstStyle>
            <a:lvl1pPr marL="0" indent="0" algn="r">
              <a:buNone/>
              <a:defRPr sz="900" i="1">
                <a:solidFill>
                  <a:srgbClr val="757575"/>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Photo Source:</a:t>
            </a:r>
          </a:p>
        </p:txBody>
      </p:sp>
      <p:pic>
        <p:nvPicPr>
          <p:cNvPr id="16" name="Picture 15" descr="U.S. Department of Transportation, Federal Highway Administration logo. ">
            <a:extLst>
              <a:ext uri="{FF2B5EF4-FFF2-40B4-BE49-F238E27FC236}">
                <a16:creationId xmlns:a16="http://schemas.microsoft.com/office/drawing/2014/main" id="{E41AB331-102A-406F-A96E-F42FB6177B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9560" y="6322877"/>
            <a:ext cx="1097280" cy="424278"/>
          </a:xfrm>
          <a:prstGeom prst="rect">
            <a:avLst/>
          </a:prstGeom>
        </p:spPr>
      </p:pic>
      <p:pic>
        <p:nvPicPr>
          <p:cNvPr id="13" name="Picture 12" descr="Turner-Fairbank Highway Research Center logo. ">
            <a:extLst>
              <a:ext uri="{FF2B5EF4-FFF2-40B4-BE49-F238E27FC236}">
                <a16:creationId xmlns:a16="http://schemas.microsoft.com/office/drawing/2014/main" id="{CE3331AB-5FF1-4AF8-9A08-890E7A76EC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597374" y="6493561"/>
            <a:ext cx="1188720" cy="253594"/>
          </a:xfrm>
          <a:prstGeom prst="rect">
            <a:avLst/>
          </a:prstGeom>
        </p:spPr>
      </p:pic>
    </p:spTree>
    <p:extLst>
      <p:ext uri="{BB962C8B-B14F-4D97-AF65-F5344CB8AC3E}">
        <p14:creationId xmlns:p14="http://schemas.microsoft.com/office/powerpoint/2010/main" val="20849564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62C4C-6A1A-4322-A39B-AC356DC5DE25}"/>
              </a:ext>
            </a:extLst>
          </p:cNvPr>
          <p:cNvSpPr>
            <a:spLocks noGrp="1"/>
          </p:cNvSpPr>
          <p:nvPr>
            <p:ph type="title"/>
          </p:nvPr>
        </p:nvSpPr>
        <p:spPr>
          <a:xfrm>
            <a:off x="839788" y="668337"/>
            <a:ext cx="10515600" cy="1022351"/>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62379B6-1E5F-46DA-8CE6-F79AFE936D50}"/>
              </a:ext>
            </a:extLst>
          </p:cNvPr>
          <p:cNvSpPr>
            <a:spLocks noGrp="1"/>
          </p:cNvSpPr>
          <p:nvPr>
            <p:ph type="body" idx="1"/>
          </p:nvPr>
        </p:nvSpPr>
        <p:spPr>
          <a:xfrm>
            <a:off x="839788" y="1690687"/>
            <a:ext cx="5157787" cy="814388"/>
          </a:xfrm>
        </p:spPr>
        <p:txBody>
          <a:bodyPr anchor="b"/>
          <a:lstStyle>
            <a:lvl1pPr marL="0" indent="0">
              <a:buNone/>
              <a:defRPr sz="2400" b="1">
                <a:solidFill>
                  <a:srgbClr val="04848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C49734-0C3A-4F08-803A-7F32B1BD9C28}"/>
              </a:ext>
            </a:extLst>
          </p:cNvPr>
          <p:cNvSpPr>
            <a:spLocks noGrp="1"/>
          </p:cNvSpPr>
          <p:nvPr>
            <p:ph sz="half" idx="2"/>
          </p:nvPr>
        </p:nvSpPr>
        <p:spPr>
          <a:xfrm>
            <a:off x="839788" y="2505075"/>
            <a:ext cx="5157787" cy="3546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7484062B-5555-4CC8-966F-2DB99223C090}"/>
              </a:ext>
            </a:extLst>
          </p:cNvPr>
          <p:cNvSpPr>
            <a:spLocks noGrp="1"/>
          </p:cNvSpPr>
          <p:nvPr>
            <p:ph type="body" sz="quarter" idx="3"/>
          </p:nvPr>
        </p:nvSpPr>
        <p:spPr>
          <a:xfrm>
            <a:off x="6172200" y="1690687"/>
            <a:ext cx="5183188" cy="814387"/>
          </a:xfrm>
        </p:spPr>
        <p:txBody>
          <a:bodyPr anchor="b"/>
          <a:lstStyle>
            <a:lvl1pPr marL="0" indent="0">
              <a:buNone/>
              <a:defRPr sz="2400" b="1">
                <a:solidFill>
                  <a:srgbClr val="04848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6EC528-BC1B-4A5D-A0C9-42A99459F411}"/>
              </a:ext>
            </a:extLst>
          </p:cNvPr>
          <p:cNvSpPr>
            <a:spLocks noGrp="1"/>
          </p:cNvSpPr>
          <p:nvPr>
            <p:ph sz="quarter" idx="4"/>
          </p:nvPr>
        </p:nvSpPr>
        <p:spPr>
          <a:xfrm>
            <a:off x="6172200" y="2505075"/>
            <a:ext cx="5183188" cy="3546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21" name="Group 20">
            <a:extLst>
              <a:ext uri="{FF2B5EF4-FFF2-40B4-BE49-F238E27FC236}">
                <a16:creationId xmlns:a16="http://schemas.microsoft.com/office/drawing/2014/main" id="{80ED6BBF-9D02-444C-9821-98E629FC0618}"/>
              </a:ext>
              <a:ext uri="{C183D7F6-B498-43B3-948B-1728B52AA6E4}">
                <adec:decorative xmlns:adec="http://schemas.microsoft.com/office/drawing/2017/decorative" val="1"/>
              </a:ext>
            </a:extLst>
          </p:cNvPr>
          <p:cNvGrpSpPr/>
          <p:nvPr userDrawn="1"/>
        </p:nvGrpSpPr>
        <p:grpSpPr>
          <a:xfrm>
            <a:off x="-9098" y="6187734"/>
            <a:ext cx="11540151" cy="48895"/>
            <a:chOff x="-9098" y="6274942"/>
            <a:chExt cx="11540151" cy="48895"/>
          </a:xfrm>
        </p:grpSpPr>
        <p:pic>
          <p:nvPicPr>
            <p:cNvPr id="22" name="Graphic 21">
              <a:extLst>
                <a:ext uri="{FF2B5EF4-FFF2-40B4-BE49-F238E27FC236}">
                  <a16:creationId xmlns:a16="http://schemas.microsoft.com/office/drawing/2014/main" id="{4299275C-5D7D-4384-91C5-C5BA3CC874C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662373" y="6278117"/>
              <a:ext cx="868680" cy="45720"/>
            </a:xfrm>
            <a:prstGeom prst="rect">
              <a:avLst/>
            </a:prstGeom>
          </p:spPr>
        </p:pic>
        <p:sp>
          <p:nvSpPr>
            <p:cNvPr id="23" name="Parallelogram 3">
              <a:extLst>
                <a:ext uri="{FF2B5EF4-FFF2-40B4-BE49-F238E27FC236}">
                  <a16:creationId xmlns:a16="http://schemas.microsoft.com/office/drawing/2014/main" id="{576C763A-BF51-4802-9557-6EB287F57691}"/>
                </a:ext>
              </a:extLst>
            </p:cNvPr>
            <p:cNvSpPr/>
            <p:nvPr userDrawn="1"/>
          </p:nvSpPr>
          <p:spPr>
            <a:xfrm>
              <a:off x="-9098" y="6274942"/>
              <a:ext cx="1060704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descr="U.S. Department of Transportation, Federal Highway Administration logo. ">
            <a:extLst>
              <a:ext uri="{FF2B5EF4-FFF2-40B4-BE49-F238E27FC236}">
                <a16:creationId xmlns:a16="http://schemas.microsoft.com/office/drawing/2014/main" id="{270B1CCB-1CFB-48A5-8A86-84A59912616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9560" y="6322877"/>
            <a:ext cx="1097280" cy="424278"/>
          </a:xfrm>
          <a:prstGeom prst="rect">
            <a:avLst/>
          </a:prstGeom>
        </p:spPr>
      </p:pic>
      <p:pic>
        <p:nvPicPr>
          <p:cNvPr id="15" name="Picture 14" descr="Turner-Fairbank Highway Research Center logo. ">
            <a:extLst>
              <a:ext uri="{FF2B5EF4-FFF2-40B4-BE49-F238E27FC236}">
                <a16:creationId xmlns:a16="http://schemas.microsoft.com/office/drawing/2014/main" id="{56D9FDA6-BD29-4B58-AE95-9E0BFF4B153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597374" y="6493561"/>
            <a:ext cx="1188720" cy="253594"/>
          </a:xfrm>
          <a:prstGeom prst="rect">
            <a:avLst/>
          </a:prstGeom>
        </p:spPr>
      </p:pic>
      <p:sp>
        <p:nvSpPr>
          <p:cNvPr id="18" name="Slide Number Placeholder 5">
            <a:extLst>
              <a:ext uri="{FF2B5EF4-FFF2-40B4-BE49-F238E27FC236}">
                <a16:creationId xmlns:a16="http://schemas.microsoft.com/office/drawing/2014/main" id="{FC964422-780F-4E6C-A393-F0C2F89EB970}"/>
              </a:ext>
            </a:extLst>
          </p:cNvPr>
          <p:cNvSpPr>
            <a:spLocks noGrp="1"/>
          </p:cNvSpPr>
          <p:nvPr>
            <p:ph type="sldNum" sz="quarter" idx="10"/>
          </p:nvPr>
        </p:nvSpPr>
        <p:spPr>
          <a:xfrm>
            <a:off x="11145290" y="6095064"/>
            <a:ext cx="771525" cy="234234"/>
          </a:xfrm>
          <a:prstGeom prst="rect">
            <a:avLst/>
          </a:prstGeom>
        </p:spPr>
        <p:txBody>
          <a:bodyPr vert="horz" lIns="91440" tIns="45720" rIns="91440" bIns="45720" rtlCol="0" anchor="ctr"/>
          <a:lstStyle>
            <a:lvl1pPr algn="r">
              <a:defRPr sz="1200">
                <a:solidFill>
                  <a:srgbClr val="757575"/>
                </a:solidFill>
              </a:defRPr>
            </a:lvl1pPr>
          </a:lstStyle>
          <a:p>
            <a:fld id="{29691912-3321-4F2D-A980-9CA5FE309265}" type="slidenum">
              <a:rPr lang="en-US" smtClean="0"/>
              <a:pPr/>
              <a:t>‹#›</a:t>
            </a:fld>
            <a:endParaRPr lang="en-US" dirty="0"/>
          </a:p>
        </p:txBody>
      </p:sp>
    </p:spTree>
    <p:extLst>
      <p:ext uri="{BB962C8B-B14F-4D97-AF65-F5344CB8AC3E}">
        <p14:creationId xmlns:p14="http://schemas.microsoft.com/office/powerpoint/2010/main" val="8365726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3DD5E-A4B8-40F4-801A-55936D08A60E}"/>
              </a:ext>
            </a:extLst>
          </p:cNvPr>
          <p:cNvSpPr>
            <a:spLocks noGrp="1"/>
          </p:cNvSpPr>
          <p:nvPr>
            <p:ph type="title" hasCustomPrompt="1"/>
          </p:nvPr>
        </p:nvSpPr>
        <p:spPr/>
        <p:txBody>
          <a:bodyPr/>
          <a:lstStyle>
            <a:lvl1pPr>
              <a:defRPr baseline="0"/>
            </a:lvl1pPr>
          </a:lstStyle>
          <a:p>
            <a:r>
              <a:rPr lang="en-US" dirty="0"/>
              <a:t>Click to add title</a:t>
            </a:r>
          </a:p>
        </p:txBody>
      </p:sp>
    </p:spTree>
    <p:extLst>
      <p:ext uri="{BB962C8B-B14F-4D97-AF65-F5344CB8AC3E}">
        <p14:creationId xmlns:p14="http://schemas.microsoft.com/office/powerpoint/2010/main" val="17626714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enter photo">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0A2FC58D-6C3D-42B0-9A55-AC187DD20FF1}"/>
              </a:ext>
            </a:extLst>
          </p:cNvPr>
          <p:cNvSpPr>
            <a:spLocks noGrp="1"/>
          </p:cNvSpPr>
          <p:nvPr>
            <p:ph type="title"/>
          </p:nvPr>
        </p:nvSpPr>
        <p:spPr>
          <a:xfrm>
            <a:off x="345678" y="256178"/>
            <a:ext cx="3664347" cy="555969"/>
          </a:xfrm>
        </p:spPr>
        <p:txBody>
          <a:bodyPr>
            <a:noAutofit/>
          </a:bodyPr>
          <a:lstStyle>
            <a:lvl1pPr>
              <a:defRPr sz="2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62379B6-1E5F-46DA-8CE6-F79AFE936D50}"/>
              </a:ext>
            </a:extLst>
          </p:cNvPr>
          <p:cNvSpPr>
            <a:spLocks noGrp="1"/>
          </p:cNvSpPr>
          <p:nvPr>
            <p:ph type="body" idx="1"/>
          </p:nvPr>
        </p:nvSpPr>
        <p:spPr>
          <a:xfrm>
            <a:off x="345678" y="1349945"/>
            <a:ext cx="3657600" cy="823912"/>
          </a:xfrm>
        </p:spPr>
        <p:txBody>
          <a:bodyPr anchor="b">
            <a:noAutofit/>
          </a:bodyPr>
          <a:lstStyle>
            <a:lvl1pPr marL="0" indent="0">
              <a:buNone/>
              <a:defRPr sz="2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C49734-0C3A-4F08-803A-7F32B1BD9C28}"/>
              </a:ext>
            </a:extLst>
          </p:cNvPr>
          <p:cNvSpPr>
            <a:spLocks noGrp="1"/>
          </p:cNvSpPr>
          <p:nvPr>
            <p:ph sz="half" idx="2"/>
          </p:nvPr>
        </p:nvSpPr>
        <p:spPr>
          <a:xfrm>
            <a:off x="345679" y="2173857"/>
            <a:ext cx="3657600" cy="361099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a:extLst>
              <a:ext uri="{FF2B5EF4-FFF2-40B4-BE49-F238E27FC236}">
                <a16:creationId xmlns:a16="http://schemas.microsoft.com/office/drawing/2014/main" id="{31418C83-BB26-4E11-93EC-A37F3E890750}"/>
              </a:ext>
            </a:extLst>
          </p:cNvPr>
          <p:cNvSpPr>
            <a:spLocks noGrp="1"/>
          </p:cNvSpPr>
          <p:nvPr>
            <p:ph type="pic" sz="quarter" idx="11"/>
          </p:nvPr>
        </p:nvSpPr>
        <p:spPr>
          <a:xfrm>
            <a:off x="4348956" y="0"/>
            <a:ext cx="3494088" cy="6858000"/>
          </a:xfrm>
        </p:spPr>
        <p:txBody>
          <a:bodyPr/>
          <a:lstStyle/>
          <a:p>
            <a:r>
              <a:rPr lang="en-US"/>
              <a:t>Click icon to add picture</a:t>
            </a:r>
            <a:endParaRPr lang="en-US" dirty="0"/>
          </a:p>
        </p:txBody>
      </p:sp>
      <p:sp>
        <p:nvSpPr>
          <p:cNvPr id="20" name="Text Placeholder 7">
            <a:extLst>
              <a:ext uri="{FF2B5EF4-FFF2-40B4-BE49-F238E27FC236}">
                <a16:creationId xmlns:a16="http://schemas.microsoft.com/office/drawing/2014/main" id="{5AA1AB42-E2B8-410A-BF52-87A83DC6ED97}"/>
              </a:ext>
            </a:extLst>
          </p:cNvPr>
          <p:cNvSpPr>
            <a:spLocks noGrp="1"/>
          </p:cNvSpPr>
          <p:nvPr>
            <p:ph type="body" sz="quarter" idx="12" hasCustomPrompt="1"/>
          </p:nvPr>
        </p:nvSpPr>
        <p:spPr>
          <a:xfrm>
            <a:off x="7971459" y="6503987"/>
            <a:ext cx="2515678" cy="233362"/>
          </a:xfrm>
        </p:spPr>
        <p:txBody>
          <a:bodyPr>
            <a:noAutofit/>
          </a:bodyPr>
          <a:lstStyle>
            <a:lvl1pPr marL="0" indent="0" algn="l">
              <a:buNone/>
              <a:defRPr sz="900" i="1">
                <a:solidFill>
                  <a:srgbClr val="757575"/>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Photo Source:</a:t>
            </a:r>
          </a:p>
        </p:txBody>
      </p:sp>
      <p:sp>
        <p:nvSpPr>
          <p:cNvPr id="5" name="Text Placeholder 4">
            <a:extLst>
              <a:ext uri="{FF2B5EF4-FFF2-40B4-BE49-F238E27FC236}">
                <a16:creationId xmlns:a16="http://schemas.microsoft.com/office/drawing/2014/main" id="{7484062B-5555-4CC8-966F-2DB99223C090}"/>
              </a:ext>
            </a:extLst>
          </p:cNvPr>
          <p:cNvSpPr>
            <a:spLocks noGrp="1"/>
          </p:cNvSpPr>
          <p:nvPr>
            <p:ph type="body" sz="quarter" idx="3"/>
          </p:nvPr>
        </p:nvSpPr>
        <p:spPr>
          <a:xfrm>
            <a:off x="8181975" y="1349945"/>
            <a:ext cx="3657600" cy="823912"/>
          </a:xfrm>
        </p:spPr>
        <p:txBody>
          <a:bodyPr anchor="b">
            <a:noAutofit/>
          </a:bodyPr>
          <a:lstStyle>
            <a:lvl1pPr marL="0" indent="0">
              <a:buNone/>
              <a:defRPr sz="2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6EC528-BC1B-4A5D-A0C9-42A99459F411}"/>
              </a:ext>
            </a:extLst>
          </p:cNvPr>
          <p:cNvSpPr>
            <a:spLocks noGrp="1"/>
          </p:cNvSpPr>
          <p:nvPr>
            <p:ph sz="quarter" idx="4"/>
          </p:nvPr>
        </p:nvSpPr>
        <p:spPr>
          <a:xfrm>
            <a:off x="8181975" y="2173857"/>
            <a:ext cx="3657600" cy="36038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Parallelogram 3">
            <a:extLst>
              <a:ext uri="{FF2B5EF4-FFF2-40B4-BE49-F238E27FC236}">
                <a16:creationId xmlns:a16="http://schemas.microsoft.com/office/drawing/2014/main" id="{34F29B03-47C7-4D14-B777-4934E5B285A0}"/>
              </a:ext>
              <a:ext uri="{C183D7F6-B498-43B3-948B-1728B52AA6E4}">
                <adec:decorative xmlns:adec="http://schemas.microsoft.com/office/drawing/2017/decorative" val="1"/>
              </a:ext>
            </a:extLst>
          </p:cNvPr>
          <p:cNvSpPr/>
          <p:nvPr userDrawn="1"/>
        </p:nvSpPr>
        <p:spPr>
          <a:xfrm>
            <a:off x="-9098" y="6188682"/>
            <a:ext cx="429768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nvGrpSpPr>
          <p:cNvPr id="2" name="Group 1">
            <a:extLst>
              <a:ext uri="{FF2B5EF4-FFF2-40B4-BE49-F238E27FC236}">
                <a16:creationId xmlns:a16="http://schemas.microsoft.com/office/drawing/2014/main" id="{42759DE6-CD09-4E5F-95C4-C4ED6A924DD2}"/>
              </a:ext>
              <a:ext uri="{C183D7F6-B498-43B3-948B-1728B52AA6E4}">
                <adec:decorative xmlns:adec="http://schemas.microsoft.com/office/drawing/2017/decorative" val="1"/>
              </a:ext>
            </a:extLst>
          </p:cNvPr>
          <p:cNvGrpSpPr/>
          <p:nvPr userDrawn="1"/>
        </p:nvGrpSpPr>
        <p:grpSpPr>
          <a:xfrm>
            <a:off x="7903418" y="6188682"/>
            <a:ext cx="3627635" cy="48895"/>
            <a:chOff x="7903418" y="6274942"/>
            <a:chExt cx="3627635" cy="48895"/>
          </a:xfrm>
        </p:grpSpPr>
        <p:pic>
          <p:nvPicPr>
            <p:cNvPr id="16" name="Graphic 15">
              <a:extLst>
                <a:ext uri="{FF2B5EF4-FFF2-40B4-BE49-F238E27FC236}">
                  <a16:creationId xmlns:a16="http://schemas.microsoft.com/office/drawing/2014/main" id="{4101DE45-14BA-456C-808D-689CD2F8B80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662373" y="6278117"/>
              <a:ext cx="868680" cy="45720"/>
            </a:xfrm>
            <a:prstGeom prst="rect">
              <a:avLst/>
            </a:prstGeom>
          </p:spPr>
        </p:pic>
        <p:sp>
          <p:nvSpPr>
            <p:cNvPr id="21" name="Parallelogram 3">
              <a:extLst>
                <a:ext uri="{FF2B5EF4-FFF2-40B4-BE49-F238E27FC236}">
                  <a16:creationId xmlns:a16="http://schemas.microsoft.com/office/drawing/2014/main" id="{9D0E1CD0-AB58-47B3-9093-74E681AA3C11}"/>
                </a:ext>
              </a:extLst>
            </p:cNvPr>
            <p:cNvSpPr/>
            <p:nvPr userDrawn="1"/>
          </p:nvSpPr>
          <p:spPr>
            <a:xfrm>
              <a:off x="7903418" y="6274942"/>
              <a:ext cx="265176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pic>
        <p:nvPicPr>
          <p:cNvPr id="23" name="Picture 22" descr="U.S. Department of Transportation, Federal Highway Administration logo. ">
            <a:extLst>
              <a:ext uri="{FF2B5EF4-FFF2-40B4-BE49-F238E27FC236}">
                <a16:creationId xmlns:a16="http://schemas.microsoft.com/office/drawing/2014/main" id="{DB079335-57C8-4DAD-8325-71762D43465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9560" y="6322877"/>
            <a:ext cx="1097280" cy="424278"/>
          </a:xfrm>
          <a:prstGeom prst="rect">
            <a:avLst/>
          </a:prstGeom>
        </p:spPr>
      </p:pic>
      <p:pic>
        <p:nvPicPr>
          <p:cNvPr id="22" name="Picture 21" descr="Turner-Fairbank Highway Research Center logo. ">
            <a:extLst>
              <a:ext uri="{FF2B5EF4-FFF2-40B4-BE49-F238E27FC236}">
                <a16:creationId xmlns:a16="http://schemas.microsoft.com/office/drawing/2014/main" id="{C53EDAC0-D4D1-4D6E-9004-2E64D3B71E0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597374" y="6493561"/>
            <a:ext cx="1188720" cy="253594"/>
          </a:xfrm>
          <a:prstGeom prst="rect">
            <a:avLst/>
          </a:prstGeom>
        </p:spPr>
      </p:pic>
      <p:sp>
        <p:nvSpPr>
          <p:cNvPr id="28" name="Slide Number Placeholder 5">
            <a:extLst>
              <a:ext uri="{FF2B5EF4-FFF2-40B4-BE49-F238E27FC236}">
                <a16:creationId xmlns:a16="http://schemas.microsoft.com/office/drawing/2014/main" id="{A1235A5A-3B76-43A2-B9EF-3B789B6844C1}"/>
              </a:ext>
            </a:extLst>
          </p:cNvPr>
          <p:cNvSpPr>
            <a:spLocks noGrp="1"/>
          </p:cNvSpPr>
          <p:nvPr>
            <p:ph type="sldNum" sz="quarter" idx="10"/>
          </p:nvPr>
        </p:nvSpPr>
        <p:spPr>
          <a:xfrm>
            <a:off x="11145290" y="6095064"/>
            <a:ext cx="771525" cy="234234"/>
          </a:xfrm>
          <a:prstGeom prst="rect">
            <a:avLst/>
          </a:prstGeom>
        </p:spPr>
        <p:txBody>
          <a:bodyPr vert="horz" lIns="91440" tIns="45720" rIns="91440" bIns="45720" rtlCol="0" anchor="ctr"/>
          <a:lstStyle>
            <a:lvl1pPr algn="r">
              <a:defRPr sz="1200">
                <a:solidFill>
                  <a:srgbClr val="757575"/>
                </a:solidFill>
              </a:defRPr>
            </a:lvl1pPr>
          </a:lstStyle>
          <a:p>
            <a:fld id="{29691912-3321-4F2D-A980-9CA5FE309265}" type="slidenum">
              <a:rPr lang="en-US" smtClean="0"/>
              <a:pPr/>
              <a:t>‹#›</a:t>
            </a:fld>
            <a:endParaRPr lang="en-US" dirty="0"/>
          </a:p>
        </p:txBody>
      </p:sp>
    </p:spTree>
    <p:extLst>
      <p:ext uri="{BB962C8B-B14F-4D97-AF65-F5344CB8AC3E}">
        <p14:creationId xmlns:p14="http://schemas.microsoft.com/office/powerpoint/2010/main" val="3210226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94C26-8770-4ACD-9F25-AACAF441C724}"/>
              </a:ext>
            </a:extLst>
          </p:cNvPr>
          <p:cNvSpPr>
            <a:spLocks noGrp="1"/>
          </p:cNvSpPr>
          <p:nvPr>
            <p:ph type="title"/>
          </p:nvPr>
        </p:nvSpPr>
        <p:spPr/>
        <p:txBody>
          <a:bodyPr/>
          <a:lstStyle/>
          <a:p>
            <a:r>
              <a:rPr lang="en-US"/>
              <a:t>Click to edit Master title style</a:t>
            </a:r>
            <a:endParaRPr lang="en-US" dirty="0"/>
          </a:p>
        </p:txBody>
      </p:sp>
      <p:grpSp>
        <p:nvGrpSpPr>
          <p:cNvPr id="20" name="Group 19">
            <a:extLst>
              <a:ext uri="{FF2B5EF4-FFF2-40B4-BE49-F238E27FC236}">
                <a16:creationId xmlns:a16="http://schemas.microsoft.com/office/drawing/2014/main" id="{E0736F76-A998-42E0-BB10-7EB342B45302}"/>
              </a:ext>
              <a:ext uri="{C183D7F6-B498-43B3-948B-1728B52AA6E4}">
                <adec:decorative xmlns:adec="http://schemas.microsoft.com/office/drawing/2017/decorative" val="1"/>
              </a:ext>
            </a:extLst>
          </p:cNvPr>
          <p:cNvGrpSpPr/>
          <p:nvPr userDrawn="1"/>
        </p:nvGrpSpPr>
        <p:grpSpPr>
          <a:xfrm>
            <a:off x="-9098" y="6187734"/>
            <a:ext cx="11540151" cy="48895"/>
            <a:chOff x="-9098" y="6274942"/>
            <a:chExt cx="11540151" cy="48895"/>
          </a:xfrm>
        </p:grpSpPr>
        <p:pic>
          <p:nvPicPr>
            <p:cNvPr id="21" name="Graphic 20">
              <a:extLst>
                <a:ext uri="{FF2B5EF4-FFF2-40B4-BE49-F238E27FC236}">
                  <a16:creationId xmlns:a16="http://schemas.microsoft.com/office/drawing/2014/main" id="{6455CD14-21C3-46DC-83D6-700C965A88E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662373" y="6278117"/>
              <a:ext cx="868680" cy="45720"/>
            </a:xfrm>
            <a:prstGeom prst="rect">
              <a:avLst/>
            </a:prstGeom>
          </p:spPr>
        </p:pic>
        <p:sp>
          <p:nvSpPr>
            <p:cNvPr id="22" name="Parallelogram 3">
              <a:extLst>
                <a:ext uri="{FF2B5EF4-FFF2-40B4-BE49-F238E27FC236}">
                  <a16:creationId xmlns:a16="http://schemas.microsoft.com/office/drawing/2014/main" id="{E8936B46-C207-4565-B890-BF97AD6ABBC7}"/>
                </a:ext>
              </a:extLst>
            </p:cNvPr>
            <p:cNvSpPr/>
            <p:nvPr userDrawn="1"/>
          </p:nvSpPr>
          <p:spPr>
            <a:xfrm>
              <a:off x="-9098" y="6274942"/>
              <a:ext cx="1060704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descr="U.S. Department of Transportation, Federal Highway Administration logo. ">
            <a:extLst>
              <a:ext uri="{FF2B5EF4-FFF2-40B4-BE49-F238E27FC236}">
                <a16:creationId xmlns:a16="http://schemas.microsoft.com/office/drawing/2014/main" id="{E5D96E1C-9308-4287-88D9-48C53208062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9560" y="6322877"/>
            <a:ext cx="1097280" cy="424278"/>
          </a:xfrm>
          <a:prstGeom prst="rect">
            <a:avLst/>
          </a:prstGeom>
        </p:spPr>
      </p:pic>
      <p:pic>
        <p:nvPicPr>
          <p:cNvPr id="11" name="Picture 10" descr="Turner-Fairbank Highway Research Center logo. ">
            <a:extLst>
              <a:ext uri="{FF2B5EF4-FFF2-40B4-BE49-F238E27FC236}">
                <a16:creationId xmlns:a16="http://schemas.microsoft.com/office/drawing/2014/main" id="{694B3304-086E-48F2-B28A-7A2A272A4D3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597374" y="6493561"/>
            <a:ext cx="1188720" cy="253594"/>
          </a:xfrm>
          <a:prstGeom prst="rect">
            <a:avLst/>
          </a:prstGeom>
        </p:spPr>
      </p:pic>
      <p:sp>
        <p:nvSpPr>
          <p:cNvPr id="19" name="Slide Number Placeholder 5">
            <a:extLst>
              <a:ext uri="{FF2B5EF4-FFF2-40B4-BE49-F238E27FC236}">
                <a16:creationId xmlns:a16="http://schemas.microsoft.com/office/drawing/2014/main" id="{1BCC225C-0359-4617-A8F7-B4BFB9238D20}"/>
              </a:ext>
            </a:extLst>
          </p:cNvPr>
          <p:cNvSpPr>
            <a:spLocks noGrp="1"/>
          </p:cNvSpPr>
          <p:nvPr>
            <p:ph type="sldNum" sz="quarter" idx="10"/>
          </p:nvPr>
        </p:nvSpPr>
        <p:spPr>
          <a:xfrm>
            <a:off x="11145290" y="6095064"/>
            <a:ext cx="771525" cy="234234"/>
          </a:xfrm>
          <a:prstGeom prst="rect">
            <a:avLst/>
          </a:prstGeom>
        </p:spPr>
        <p:txBody>
          <a:bodyPr vert="horz" lIns="91440" tIns="45720" rIns="91440" bIns="45720" rtlCol="0" anchor="ctr"/>
          <a:lstStyle>
            <a:lvl1pPr algn="r">
              <a:defRPr sz="1200">
                <a:solidFill>
                  <a:srgbClr val="757575"/>
                </a:solidFill>
              </a:defRPr>
            </a:lvl1pPr>
          </a:lstStyle>
          <a:p>
            <a:fld id="{29691912-3321-4F2D-A980-9CA5FE309265}" type="slidenum">
              <a:rPr lang="en-US" smtClean="0"/>
              <a:pPr/>
              <a:t>‹#›</a:t>
            </a:fld>
            <a:endParaRPr lang="en-US" dirty="0"/>
          </a:p>
        </p:txBody>
      </p:sp>
    </p:spTree>
    <p:extLst>
      <p:ext uri="{BB962C8B-B14F-4D97-AF65-F5344CB8AC3E}">
        <p14:creationId xmlns:p14="http://schemas.microsoft.com/office/powerpoint/2010/main" val="18807336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A2C0C-D2F1-4508-85E5-714D834A27A3}"/>
              </a:ext>
            </a:extLst>
          </p:cNvPr>
          <p:cNvSpPr>
            <a:spLocks noGrp="1"/>
          </p:cNvSpPr>
          <p:nvPr>
            <p:ph type="title"/>
          </p:nvPr>
        </p:nvSpPr>
        <p:spPr>
          <a:xfrm>
            <a:off x="838200" y="669924"/>
            <a:ext cx="10515600" cy="1020764"/>
          </a:xfrm>
        </p:spPr>
        <p:txBody>
          <a:bodyPr/>
          <a:lstStyle/>
          <a:p>
            <a:r>
              <a:rPr lang="en-US"/>
              <a:t>Click to edit Master title style</a:t>
            </a:r>
            <a:endParaRPr lang="en-US" dirty="0"/>
          </a:p>
        </p:txBody>
      </p:sp>
    </p:spTree>
    <p:extLst>
      <p:ext uri="{BB962C8B-B14F-4D97-AF65-F5344CB8AC3E}">
        <p14:creationId xmlns:p14="http://schemas.microsoft.com/office/powerpoint/2010/main" val="7365657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5" name="Picture 4" descr="Question mark textured background. ">
            <a:extLst>
              <a:ext uri="{FF2B5EF4-FFF2-40B4-BE49-F238E27FC236}">
                <a16:creationId xmlns:a16="http://schemas.microsoft.com/office/drawing/2014/main" id="{EEA66419-E0D0-4A6B-A44E-153895EC0720}"/>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val="0"/>
              </a:ext>
            </a:extLst>
          </a:blip>
          <a:srcRect/>
          <a:stretch/>
        </p:blipFill>
        <p:spPr>
          <a:xfrm>
            <a:off x="-1" y="-5187"/>
            <a:ext cx="12200645" cy="6863188"/>
          </a:xfrm>
          <a:prstGeom prst="rect">
            <a:avLst/>
          </a:prstGeom>
        </p:spPr>
      </p:pic>
      <p:sp>
        <p:nvSpPr>
          <p:cNvPr id="2" name="Title 1">
            <a:extLst>
              <a:ext uri="{FF2B5EF4-FFF2-40B4-BE49-F238E27FC236}">
                <a16:creationId xmlns:a16="http://schemas.microsoft.com/office/drawing/2014/main" id="{8A882C75-4BDE-46D5-A13C-DB994762DD71}"/>
              </a:ext>
            </a:extLst>
          </p:cNvPr>
          <p:cNvSpPr>
            <a:spLocks noGrp="1"/>
          </p:cNvSpPr>
          <p:nvPr>
            <p:ph type="title" hasCustomPrompt="1"/>
          </p:nvPr>
        </p:nvSpPr>
        <p:spPr>
          <a:xfrm>
            <a:off x="3561021" y="2820275"/>
            <a:ext cx="5069958" cy="720666"/>
          </a:xfrm>
        </p:spPr>
        <p:txBody>
          <a:bodyPr anchor="b">
            <a:normAutofit/>
          </a:bodyPr>
          <a:lstStyle>
            <a:lvl1pPr algn="ctr">
              <a:defRPr sz="4800">
                <a:solidFill>
                  <a:schemeClr val="accent2"/>
                </a:solidFill>
              </a:defRPr>
            </a:lvl1pPr>
          </a:lstStyle>
          <a:p>
            <a:r>
              <a:rPr lang="en-US" dirty="0"/>
              <a:t>Question?</a:t>
            </a:r>
          </a:p>
        </p:txBody>
      </p:sp>
      <p:grpSp>
        <p:nvGrpSpPr>
          <p:cNvPr id="4" name="Group 3">
            <a:extLst>
              <a:ext uri="{FF2B5EF4-FFF2-40B4-BE49-F238E27FC236}">
                <a16:creationId xmlns:a16="http://schemas.microsoft.com/office/drawing/2014/main" id="{AC0567C8-BDC3-4545-ADC9-25AC5F356CDE}"/>
              </a:ext>
              <a:ext uri="{C183D7F6-B498-43B3-948B-1728B52AA6E4}">
                <adec:decorative xmlns:adec="http://schemas.microsoft.com/office/drawing/2017/decorative" val="1"/>
              </a:ext>
            </a:extLst>
          </p:cNvPr>
          <p:cNvGrpSpPr/>
          <p:nvPr userDrawn="1"/>
        </p:nvGrpSpPr>
        <p:grpSpPr>
          <a:xfrm>
            <a:off x="4108447" y="3526388"/>
            <a:ext cx="3975107" cy="64008"/>
            <a:chOff x="4282183" y="3542528"/>
            <a:chExt cx="3975107" cy="64008"/>
          </a:xfrm>
        </p:grpSpPr>
        <p:pic>
          <p:nvPicPr>
            <p:cNvPr id="12" name="Graphic 11">
              <a:extLst>
                <a:ext uri="{FF2B5EF4-FFF2-40B4-BE49-F238E27FC236}">
                  <a16:creationId xmlns:a16="http://schemas.microsoft.com/office/drawing/2014/main" id="{FEBE3D78-D149-4E37-B30F-31F43E763C5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7041138" y="3542528"/>
              <a:ext cx="1216152" cy="64008"/>
            </a:xfrm>
            <a:prstGeom prst="rect">
              <a:avLst/>
            </a:prstGeom>
          </p:spPr>
        </p:pic>
        <p:sp>
          <p:nvSpPr>
            <p:cNvPr id="13" name="Parallelogram 3">
              <a:extLst>
                <a:ext uri="{FF2B5EF4-FFF2-40B4-BE49-F238E27FC236}">
                  <a16:creationId xmlns:a16="http://schemas.microsoft.com/office/drawing/2014/main" id="{CF8A2703-32E7-48F7-8EAB-DDE56976D302}"/>
                </a:ext>
              </a:extLst>
            </p:cNvPr>
            <p:cNvSpPr/>
            <p:nvPr userDrawn="1"/>
          </p:nvSpPr>
          <p:spPr>
            <a:xfrm>
              <a:off x="4282183" y="3550085"/>
              <a:ext cx="265176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8067F384-ED66-4650-B890-AB592FCB4E1F}"/>
              </a:ext>
              <a:ext uri="{C183D7F6-B498-43B3-948B-1728B52AA6E4}">
                <adec:decorative xmlns:adec="http://schemas.microsoft.com/office/drawing/2017/decorative" val="1"/>
              </a:ext>
            </a:extLst>
          </p:cNvPr>
          <p:cNvGrpSpPr/>
          <p:nvPr userDrawn="1"/>
        </p:nvGrpSpPr>
        <p:grpSpPr>
          <a:xfrm>
            <a:off x="-9098" y="6187734"/>
            <a:ext cx="11540151" cy="48895"/>
            <a:chOff x="-9098" y="6274942"/>
            <a:chExt cx="11540151" cy="48895"/>
          </a:xfrm>
        </p:grpSpPr>
        <p:pic>
          <p:nvPicPr>
            <p:cNvPr id="22" name="Graphic 21">
              <a:extLst>
                <a:ext uri="{FF2B5EF4-FFF2-40B4-BE49-F238E27FC236}">
                  <a16:creationId xmlns:a16="http://schemas.microsoft.com/office/drawing/2014/main" id="{EE010B18-034D-40CD-86A7-C7BA9B03937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662373" y="6278117"/>
              <a:ext cx="868680" cy="45720"/>
            </a:xfrm>
            <a:prstGeom prst="rect">
              <a:avLst/>
            </a:prstGeom>
          </p:spPr>
        </p:pic>
        <p:sp>
          <p:nvSpPr>
            <p:cNvPr id="23" name="Parallelogram 3">
              <a:extLst>
                <a:ext uri="{FF2B5EF4-FFF2-40B4-BE49-F238E27FC236}">
                  <a16:creationId xmlns:a16="http://schemas.microsoft.com/office/drawing/2014/main" id="{A0CA17C6-759A-4EAD-9AA0-6F57E42B441E}"/>
                </a:ext>
              </a:extLst>
            </p:cNvPr>
            <p:cNvSpPr/>
            <p:nvPr userDrawn="1"/>
          </p:nvSpPr>
          <p:spPr>
            <a:xfrm>
              <a:off x="-9098" y="6274942"/>
              <a:ext cx="1060704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descr="U.S. Department of Transportation, Federal Highway Administration logo. ">
            <a:extLst>
              <a:ext uri="{FF2B5EF4-FFF2-40B4-BE49-F238E27FC236}">
                <a16:creationId xmlns:a16="http://schemas.microsoft.com/office/drawing/2014/main" id="{6D70D1DD-4FB8-4F82-8285-29410849953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89560" y="6322877"/>
            <a:ext cx="1097280" cy="424278"/>
          </a:xfrm>
          <a:prstGeom prst="rect">
            <a:avLst/>
          </a:prstGeom>
        </p:spPr>
      </p:pic>
      <p:pic>
        <p:nvPicPr>
          <p:cNvPr id="15" name="Picture 14" descr="Turner-Fairbank Highway Research Center logo. ">
            <a:extLst>
              <a:ext uri="{FF2B5EF4-FFF2-40B4-BE49-F238E27FC236}">
                <a16:creationId xmlns:a16="http://schemas.microsoft.com/office/drawing/2014/main" id="{96B1B157-D120-4473-85D1-71081953D13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713720" y="6493561"/>
            <a:ext cx="1188720" cy="253594"/>
          </a:xfrm>
          <a:prstGeom prst="rect">
            <a:avLst/>
          </a:prstGeom>
        </p:spPr>
      </p:pic>
      <p:sp>
        <p:nvSpPr>
          <p:cNvPr id="20" name="Slide Number Placeholder 5">
            <a:extLst>
              <a:ext uri="{FF2B5EF4-FFF2-40B4-BE49-F238E27FC236}">
                <a16:creationId xmlns:a16="http://schemas.microsoft.com/office/drawing/2014/main" id="{D0ED944B-9025-4104-A82F-35B4191AE708}"/>
              </a:ext>
            </a:extLst>
          </p:cNvPr>
          <p:cNvSpPr>
            <a:spLocks noGrp="1"/>
          </p:cNvSpPr>
          <p:nvPr>
            <p:ph type="sldNum" sz="quarter" idx="4"/>
          </p:nvPr>
        </p:nvSpPr>
        <p:spPr>
          <a:xfrm>
            <a:off x="11145290" y="6095064"/>
            <a:ext cx="771525" cy="234234"/>
          </a:xfrm>
          <a:prstGeom prst="rect">
            <a:avLst/>
          </a:prstGeom>
        </p:spPr>
        <p:txBody>
          <a:bodyPr vert="horz" lIns="91440" tIns="45720" rIns="91440" bIns="45720" rtlCol="0" anchor="ctr"/>
          <a:lstStyle>
            <a:lvl1pPr algn="r">
              <a:defRPr sz="1200">
                <a:solidFill>
                  <a:srgbClr val="757575"/>
                </a:solidFill>
              </a:defRPr>
            </a:lvl1pPr>
          </a:lstStyle>
          <a:p>
            <a:fld id="{29691912-3321-4F2D-A980-9CA5FE309265}" type="slidenum">
              <a:rPr lang="en-US" smtClean="0"/>
              <a:pPr/>
              <a:t>‹#›</a:t>
            </a:fld>
            <a:endParaRPr lang="en-US" dirty="0"/>
          </a:p>
        </p:txBody>
      </p:sp>
    </p:spTree>
    <p:extLst>
      <p:ext uri="{BB962C8B-B14F-4D97-AF65-F5344CB8AC3E}">
        <p14:creationId xmlns:p14="http://schemas.microsoft.com/office/powerpoint/2010/main" val="12854197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9CDF21-6DC9-458E-93F8-9D84DD7CD65E}"/>
              </a:ext>
              <a:ext uri="{C183D7F6-B498-43B3-948B-1728B52AA6E4}">
                <adec:decorative xmlns:adec="http://schemas.microsoft.com/office/drawing/2017/decorative" val="1"/>
              </a:ext>
            </a:extLst>
          </p:cNvPr>
          <p:cNvSpPr/>
          <p:nvPr userDrawn="1"/>
        </p:nvSpPr>
        <p:spPr>
          <a:xfrm>
            <a:off x="0" y="3429000"/>
            <a:ext cx="12192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Multi-lane highway full of cars. ">
            <a:extLst>
              <a:ext uri="{FF2B5EF4-FFF2-40B4-BE49-F238E27FC236}">
                <a16:creationId xmlns:a16="http://schemas.microsoft.com/office/drawing/2014/main" id="{105F7969-75D5-47B4-B7B1-D7C7C34F700D}"/>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11112"/>
            <a:ext cx="12192000" cy="3417888"/>
          </a:xfrm>
          <a:prstGeom prst="rect">
            <a:avLst/>
          </a:prstGeom>
        </p:spPr>
      </p:pic>
      <p:sp>
        <p:nvSpPr>
          <p:cNvPr id="23" name="TextBox 22">
            <a:extLst>
              <a:ext uri="{FF2B5EF4-FFF2-40B4-BE49-F238E27FC236}">
                <a16:creationId xmlns:a16="http://schemas.microsoft.com/office/drawing/2014/main" id="{72BDE916-CBF3-475A-B863-75E9C1D20423}"/>
              </a:ext>
            </a:extLst>
          </p:cNvPr>
          <p:cNvSpPr txBox="1"/>
          <p:nvPr userDrawn="1"/>
        </p:nvSpPr>
        <p:spPr>
          <a:xfrm>
            <a:off x="793381" y="6363831"/>
            <a:ext cx="2355012" cy="230832"/>
          </a:xfrm>
          <a:prstGeom prst="rect">
            <a:avLst/>
          </a:prstGeom>
          <a:noFill/>
        </p:spPr>
        <p:txBody>
          <a:bodyPr wrap="square" rtlCol="0">
            <a:spAutoFit/>
          </a:bodyPr>
          <a:lstStyle/>
          <a:p>
            <a:pPr algn="l"/>
            <a:r>
              <a:rPr lang="en-US" sz="900" i="1" dirty="0">
                <a:solidFill>
                  <a:schemeClr val="bg1"/>
                </a:solidFill>
              </a:rPr>
              <a:t>© 2021 </a:t>
            </a:r>
            <a:r>
              <a:rPr lang="en-US" sz="900" i="1" dirty="0" err="1">
                <a:solidFill>
                  <a:schemeClr val="bg1"/>
                </a:solidFill>
              </a:rPr>
              <a:t>Peeterv</a:t>
            </a:r>
            <a:r>
              <a:rPr lang="en-US" sz="900" i="1" dirty="0">
                <a:solidFill>
                  <a:schemeClr val="bg1"/>
                </a:solidFill>
              </a:rPr>
              <a:t> / iStock.</a:t>
            </a:r>
          </a:p>
        </p:txBody>
      </p:sp>
      <p:sp>
        <p:nvSpPr>
          <p:cNvPr id="4" name="Rectangle 3">
            <a:extLst>
              <a:ext uri="{FF2B5EF4-FFF2-40B4-BE49-F238E27FC236}">
                <a16:creationId xmlns:a16="http://schemas.microsoft.com/office/drawing/2014/main" id="{4FC4AAD4-B1C3-4BB7-8169-4FB142EEA092}"/>
              </a:ext>
              <a:ext uri="{C183D7F6-B498-43B3-948B-1728B52AA6E4}">
                <adec:decorative xmlns:adec="http://schemas.microsoft.com/office/drawing/2017/decorative" val="1"/>
              </a:ext>
            </a:extLst>
          </p:cNvPr>
          <p:cNvSpPr/>
          <p:nvPr userDrawn="1"/>
        </p:nvSpPr>
        <p:spPr>
          <a:xfrm>
            <a:off x="793381" y="871876"/>
            <a:ext cx="10605238" cy="5114249"/>
          </a:xfrm>
          <a:prstGeom prst="rect">
            <a:avLst/>
          </a:prstGeom>
          <a:solidFill>
            <a:schemeClr val="bg1"/>
          </a:solidFill>
          <a:ln w="28575">
            <a:solidFill>
              <a:srgbClr val="FFCF0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882C75-4BDE-46D5-A13C-DB994762DD71}"/>
              </a:ext>
            </a:extLst>
          </p:cNvPr>
          <p:cNvSpPr>
            <a:spLocks noGrp="1"/>
          </p:cNvSpPr>
          <p:nvPr>
            <p:ph type="title" hasCustomPrompt="1"/>
          </p:nvPr>
        </p:nvSpPr>
        <p:spPr>
          <a:xfrm>
            <a:off x="3561021" y="1414130"/>
            <a:ext cx="5069958" cy="720666"/>
          </a:xfrm>
        </p:spPr>
        <p:txBody>
          <a:bodyPr anchor="b">
            <a:noAutofit/>
          </a:bodyPr>
          <a:lstStyle>
            <a:lvl1pPr algn="ctr">
              <a:defRPr sz="4800">
                <a:solidFill>
                  <a:schemeClr val="accent2"/>
                </a:solidFill>
              </a:defRPr>
            </a:lvl1pPr>
          </a:lstStyle>
          <a:p>
            <a:r>
              <a:rPr lang="en-US" dirty="0"/>
              <a:t>Contact</a:t>
            </a:r>
          </a:p>
        </p:txBody>
      </p:sp>
      <p:grpSp>
        <p:nvGrpSpPr>
          <p:cNvPr id="13" name="Group 12">
            <a:extLst>
              <a:ext uri="{FF2B5EF4-FFF2-40B4-BE49-F238E27FC236}">
                <a16:creationId xmlns:a16="http://schemas.microsoft.com/office/drawing/2014/main" id="{01320DA3-403D-43D1-866D-D9A323A3C549}"/>
              </a:ext>
              <a:ext uri="{C183D7F6-B498-43B3-948B-1728B52AA6E4}">
                <adec:decorative xmlns:adec="http://schemas.microsoft.com/office/drawing/2017/decorative" val="1"/>
              </a:ext>
            </a:extLst>
          </p:cNvPr>
          <p:cNvGrpSpPr/>
          <p:nvPr userDrawn="1"/>
        </p:nvGrpSpPr>
        <p:grpSpPr>
          <a:xfrm>
            <a:off x="4108447" y="2111662"/>
            <a:ext cx="3975107" cy="64008"/>
            <a:chOff x="4282183" y="3542528"/>
            <a:chExt cx="3975107" cy="64008"/>
          </a:xfrm>
        </p:grpSpPr>
        <p:pic>
          <p:nvPicPr>
            <p:cNvPr id="15" name="Graphic 14">
              <a:extLst>
                <a:ext uri="{FF2B5EF4-FFF2-40B4-BE49-F238E27FC236}">
                  <a16:creationId xmlns:a16="http://schemas.microsoft.com/office/drawing/2014/main" id="{39E664AD-A3B6-4503-BB54-AE24F8BB65F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7041138" y="3542528"/>
              <a:ext cx="1216152" cy="64008"/>
            </a:xfrm>
            <a:prstGeom prst="rect">
              <a:avLst/>
            </a:prstGeom>
          </p:spPr>
        </p:pic>
        <p:sp>
          <p:nvSpPr>
            <p:cNvPr id="16" name="Parallelogram 3">
              <a:extLst>
                <a:ext uri="{FF2B5EF4-FFF2-40B4-BE49-F238E27FC236}">
                  <a16:creationId xmlns:a16="http://schemas.microsoft.com/office/drawing/2014/main" id="{117A97EA-6D25-4701-92A4-BB313793BC73}"/>
                </a:ext>
              </a:extLst>
            </p:cNvPr>
            <p:cNvSpPr/>
            <p:nvPr userDrawn="1"/>
          </p:nvSpPr>
          <p:spPr>
            <a:xfrm>
              <a:off x="4282183" y="3550085"/>
              <a:ext cx="265176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sp>
        <p:nvSpPr>
          <p:cNvPr id="10" name="Text Placeholder 9">
            <a:extLst>
              <a:ext uri="{FF2B5EF4-FFF2-40B4-BE49-F238E27FC236}">
                <a16:creationId xmlns:a16="http://schemas.microsoft.com/office/drawing/2014/main" id="{38FAA9EA-C4F2-48A4-97CA-A893DCDF9D84}"/>
              </a:ext>
            </a:extLst>
          </p:cNvPr>
          <p:cNvSpPr>
            <a:spLocks noGrp="1"/>
          </p:cNvSpPr>
          <p:nvPr>
            <p:ph type="body" sz="quarter" idx="10" hasCustomPrompt="1"/>
          </p:nvPr>
        </p:nvSpPr>
        <p:spPr>
          <a:xfrm>
            <a:off x="2250532" y="2679701"/>
            <a:ext cx="3778250" cy="526266"/>
          </a:xfrm>
        </p:spPr>
        <p:txBody>
          <a:bodyPr>
            <a:noAutofit/>
          </a:bodyPr>
          <a:lstStyle>
            <a:lvl1pPr marL="0" indent="0" algn="ctr">
              <a:buNone/>
              <a:defRPr>
                <a:solidFill>
                  <a:srgbClr val="048488"/>
                </a:solidFill>
              </a:defRPr>
            </a:lvl1pPr>
          </a:lstStyle>
          <a:p>
            <a:pPr lvl="0"/>
            <a:r>
              <a:rPr lang="en-US" dirty="0"/>
              <a:t>Click to Enter Name</a:t>
            </a:r>
          </a:p>
        </p:txBody>
      </p:sp>
      <p:sp>
        <p:nvSpPr>
          <p:cNvPr id="20" name="Text Placeholder 19">
            <a:extLst>
              <a:ext uri="{FF2B5EF4-FFF2-40B4-BE49-F238E27FC236}">
                <a16:creationId xmlns:a16="http://schemas.microsoft.com/office/drawing/2014/main" id="{AA3B83E6-9629-467D-8A6F-F67D21AF351E}"/>
              </a:ext>
            </a:extLst>
          </p:cNvPr>
          <p:cNvSpPr>
            <a:spLocks noGrp="1"/>
          </p:cNvSpPr>
          <p:nvPr>
            <p:ph type="body" sz="quarter" idx="11" hasCustomPrompt="1"/>
          </p:nvPr>
        </p:nvSpPr>
        <p:spPr>
          <a:xfrm>
            <a:off x="2250532" y="3206750"/>
            <a:ext cx="3778250" cy="1379011"/>
          </a:xfrm>
        </p:spPr>
        <p:txBody>
          <a:bodyPr>
            <a:noAutofit/>
          </a:bodyPr>
          <a:lstStyle>
            <a:lvl1pPr marL="0" indent="0" algn="ctr">
              <a:buNone/>
              <a:defRPr sz="2000"/>
            </a:lvl1pPr>
          </a:lstStyle>
          <a:p>
            <a:pPr lvl="0"/>
            <a:r>
              <a:rPr lang="en-US" dirty="0"/>
              <a:t>Phone</a:t>
            </a:r>
          </a:p>
          <a:p>
            <a:pPr lvl="0"/>
            <a:r>
              <a:rPr lang="en-US" dirty="0"/>
              <a:t>Email</a:t>
            </a:r>
          </a:p>
          <a:p>
            <a:pPr lvl="0"/>
            <a:r>
              <a:rPr lang="en-US" dirty="0"/>
              <a:t>Website</a:t>
            </a:r>
          </a:p>
        </p:txBody>
      </p:sp>
      <p:sp>
        <p:nvSpPr>
          <p:cNvPr id="24" name="Text Placeholder 23">
            <a:extLst>
              <a:ext uri="{FF2B5EF4-FFF2-40B4-BE49-F238E27FC236}">
                <a16:creationId xmlns:a16="http://schemas.microsoft.com/office/drawing/2014/main" id="{CE50E9BD-518D-4610-98D2-2703D1C9AE1C}"/>
              </a:ext>
            </a:extLst>
          </p:cNvPr>
          <p:cNvSpPr>
            <a:spLocks noGrp="1"/>
          </p:cNvSpPr>
          <p:nvPr>
            <p:ph type="body" sz="quarter" idx="12" hasCustomPrompt="1"/>
          </p:nvPr>
        </p:nvSpPr>
        <p:spPr>
          <a:xfrm>
            <a:off x="6149165" y="2693279"/>
            <a:ext cx="3778250" cy="515938"/>
          </a:xfrm>
        </p:spPr>
        <p:txBody>
          <a:bodyPr>
            <a:noAutofit/>
          </a:bodyPr>
          <a:lstStyle>
            <a:lvl1pPr marL="0" indent="0" algn="ctr">
              <a:buNone/>
              <a:defRPr>
                <a:solidFill>
                  <a:srgbClr val="048488"/>
                </a:solidFill>
              </a:defRPr>
            </a:lvl1pPr>
          </a:lstStyle>
          <a:p>
            <a:pPr lvl="0"/>
            <a:r>
              <a:rPr lang="en-US" dirty="0"/>
              <a:t>Click to Enter Name</a:t>
            </a:r>
          </a:p>
          <a:p>
            <a:pPr lvl="4"/>
            <a:endParaRPr lang="en-US" dirty="0"/>
          </a:p>
        </p:txBody>
      </p:sp>
      <p:sp>
        <p:nvSpPr>
          <p:cNvPr id="26" name="Text Placeholder 25">
            <a:extLst>
              <a:ext uri="{FF2B5EF4-FFF2-40B4-BE49-F238E27FC236}">
                <a16:creationId xmlns:a16="http://schemas.microsoft.com/office/drawing/2014/main" id="{3D421807-F9B7-4445-AE7B-119273FF6005}"/>
              </a:ext>
            </a:extLst>
          </p:cNvPr>
          <p:cNvSpPr>
            <a:spLocks noGrp="1"/>
          </p:cNvSpPr>
          <p:nvPr>
            <p:ph type="body" sz="quarter" idx="13" hasCustomPrompt="1"/>
          </p:nvPr>
        </p:nvSpPr>
        <p:spPr>
          <a:xfrm>
            <a:off x="6149165" y="3206750"/>
            <a:ext cx="3778250" cy="1377950"/>
          </a:xfrm>
        </p:spPr>
        <p:txBody>
          <a:bodyPr>
            <a:noAutofit/>
          </a:bodyPr>
          <a:lstStyle>
            <a:lvl1pPr marL="0" indent="0" algn="ctr">
              <a:buNone/>
              <a:defRPr sz="2000"/>
            </a:lvl1pPr>
          </a:lstStyle>
          <a:p>
            <a:pPr lvl="0"/>
            <a:r>
              <a:rPr lang="en-US" dirty="0"/>
              <a:t>Phone</a:t>
            </a:r>
          </a:p>
          <a:p>
            <a:pPr lvl="0"/>
            <a:r>
              <a:rPr lang="en-US" dirty="0"/>
              <a:t>Email</a:t>
            </a:r>
          </a:p>
          <a:p>
            <a:pPr lvl="0"/>
            <a:r>
              <a:rPr lang="en-US" dirty="0"/>
              <a:t>Website</a:t>
            </a:r>
          </a:p>
        </p:txBody>
      </p:sp>
      <p:pic>
        <p:nvPicPr>
          <p:cNvPr id="27" name="Picture 26" descr="U.S. Department of Transportation, Federal Highway Administration logo. ">
            <a:extLst>
              <a:ext uri="{FF2B5EF4-FFF2-40B4-BE49-F238E27FC236}">
                <a16:creationId xmlns:a16="http://schemas.microsoft.com/office/drawing/2014/main" id="{25C269E6-7FE5-4F6A-80F6-EF64FB687AB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64487" y="5350100"/>
            <a:ext cx="1097280" cy="424278"/>
          </a:xfrm>
          <a:prstGeom prst="rect">
            <a:avLst/>
          </a:prstGeom>
        </p:spPr>
      </p:pic>
      <p:pic>
        <p:nvPicPr>
          <p:cNvPr id="25" name="Picture 24" descr="Turner-Fairbank Highway Research Center logo. ">
            <a:extLst>
              <a:ext uri="{FF2B5EF4-FFF2-40B4-BE49-F238E27FC236}">
                <a16:creationId xmlns:a16="http://schemas.microsoft.com/office/drawing/2014/main" id="{60F1C389-6CED-4C15-972A-CC0D68EEA1E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960328" y="5520784"/>
            <a:ext cx="1188720" cy="253594"/>
          </a:xfrm>
          <a:prstGeom prst="rect">
            <a:avLst/>
          </a:prstGeom>
        </p:spPr>
      </p:pic>
      <p:sp>
        <p:nvSpPr>
          <p:cNvPr id="22" name="Slide Number Placeholder 5">
            <a:extLst>
              <a:ext uri="{FF2B5EF4-FFF2-40B4-BE49-F238E27FC236}">
                <a16:creationId xmlns:a16="http://schemas.microsoft.com/office/drawing/2014/main" id="{B4F0204F-3B30-4B01-95F5-3AC7226D8383}"/>
              </a:ext>
            </a:extLst>
          </p:cNvPr>
          <p:cNvSpPr>
            <a:spLocks noGrp="1"/>
          </p:cNvSpPr>
          <p:nvPr>
            <p:ph type="sldNum" sz="quarter" idx="15"/>
          </p:nvPr>
        </p:nvSpPr>
        <p:spPr>
          <a:xfrm>
            <a:off x="11012856" y="6380595"/>
            <a:ext cx="771525" cy="234234"/>
          </a:xfrm>
          <a:prstGeom prst="rect">
            <a:avLst/>
          </a:prstGeom>
        </p:spPr>
        <p:txBody>
          <a:bodyPr vert="horz" lIns="91440" tIns="45720" rIns="91440" bIns="45720" rtlCol="0" anchor="ctr"/>
          <a:lstStyle>
            <a:lvl1pPr algn="r">
              <a:defRPr sz="1200">
                <a:solidFill>
                  <a:schemeClr val="bg1"/>
                </a:solidFill>
              </a:defRPr>
            </a:lvl1pPr>
          </a:lstStyle>
          <a:p>
            <a:fld id="{29691912-3321-4F2D-A980-9CA5FE309265}" type="slidenum">
              <a:rPr lang="en-US" smtClean="0"/>
              <a:pPr/>
              <a:t>‹#›</a:t>
            </a:fld>
            <a:endParaRPr lang="en-US" dirty="0"/>
          </a:p>
        </p:txBody>
      </p:sp>
    </p:spTree>
    <p:extLst>
      <p:ext uri="{BB962C8B-B14F-4D97-AF65-F5344CB8AC3E}">
        <p14:creationId xmlns:p14="http://schemas.microsoft.com/office/powerpoint/2010/main" val="15668824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D59094B-6412-4D53-BF00-A5BFC78F5BDB}"/>
              </a:ext>
              <a:ext uri="{C183D7F6-B498-43B3-948B-1728B52AA6E4}">
                <adec:decorative xmlns:adec="http://schemas.microsoft.com/office/drawing/2017/decorative" val="1"/>
              </a:ext>
            </a:extLst>
          </p:cNvPr>
          <p:cNvSpPr/>
          <p:nvPr userDrawn="1"/>
        </p:nvSpPr>
        <p:spPr>
          <a:xfrm>
            <a:off x="0" y="0"/>
            <a:ext cx="73533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1F3EEC-0615-4605-A192-B2785F3CE640}"/>
              </a:ext>
            </a:extLst>
          </p:cNvPr>
          <p:cNvSpPr>
            <a:spLocks noGrp="1"/>
          </p:cNvSpPr>
          <p:nvPr>
            <p:ph type="ctrTitle" hasCustomPrompt="1"/>
          </p:nvPr>
        </p:nvSpPr>
        <p:spPr>
          <a:xfrm>
            <a:off x="676273" y="1621418"/>
            <a:ext cx="6238877" cy="2387600"/>
          </a:xfrm>
        </p:spPr>
        <p:txBody>
          <a:bodyPr anchor="b">
            <a:noAutofit/>
          </a:bodyPr>
          <a:lstStyle>
            <a:lvl1pPr algn="l">
              <a:defRPr sz="4800" b="1">
                <a:solidFill>
                  <a:schemeClr val="bg1"/>
                </a:solidFill>
              </a:defRPr>
            </a:lvl1pPr>
          </a:lstStyle>
          <a:p>
            <a:r>
              <a:rPr lang="en-US" dirty="0"/>
              <a:t>Click to Enter Presentation Title</a:t>
            </a:r>
          </a:p>
        </p:txBody>
      </p:sp>
      <p:grpSp>
        <p:nvGrpSpPr>
          <p:cNvPr id="9" name="Group 8">
            <a:extLst>
              <a:ext uri="{FF2B5EF4-FFF2-40B4-BE49-F238E27FC236}">
                <a16:creationId xmlns:a16="http://schemas.microsoft.com/office/drawing/2014/main" id="{470C458D-943B-4EF2-80D4-603B6B668D59}"/>
              </a:ext>
              <a:ext uri="{C183D7F6-B498-43B3-948B-1728B52AA6E4}">
                <adec:decorative xmlns:adec="http://schemas.microsoft.com/office/drawing/2017/decorative" val="1"/>
              </a:ext>
            </a:extLst>
          </p:cNvPr>
          <p:cNvGrpSpPr/>
          <p:nvPr userDrawn="1"/>
        </p:nvGrpSpPr>
        <p:grpSpPr>
          <a:xfrm>
            <a:off x="-10274" y="4208190"/>
            <a:ext cx="7172961" cy="67184"/>
            <a:chOff x="-10274" y="4208190"/>
            <a:chExt cx="7172961" cy="67184"/>
          </a:xfrm>
        </p:grpSpPr>
        <p:pic>
          <p:nvPicPr>
            <p:cNvPr id="10" name="Graphic 9">
              <a:extLst>
                <a:ext uri="{FF2B5EF4-FFF2-40B4-BE49-F238E27FC236}">
                  <a16:creationId xmlns:a16="http://schemas.microsoft.com/office/drawing/2014/main" id="{B06182F7-D631-4A9B-9BB8-DD36979D380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946535" y="4211366"/>
              <a:ext cx="1216152" cy="64008"/>
            </a:xfrm>
            <a:prstGeom prst="rect">
              <a:avLst/>
            </a:prstGeom>
          </p:spPr>
        </p:pic>
        <p:sp>
          <p:nvSpPr>
            <p:cNvPr id="11" name="Parallelogram 3">
              <a:extLst>
                <a:ext uri="{FF2B5EF4-FFF2-40B4-BE49-F238E27FC236}">
                  <a16:creationId xmlns:a16="http://schemas.microsoft.com/office/drawing/2014/main" id="{57D76289-545D-4581-AC65-03A022895CF6}"/>
                </a:ext>
              </a:extLst>
            </p:cNvPr>
            <p:cNvSpPr/>
            <p:nvPr userDrawn="1"/>
          </p:nvSpPr>
          <p:spPr>
            <a:xfrm>
              <a:off x="-10274" y="4208190"/>
              <a:ext cx="5852160" cy="64008"/>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sp>
        <p:nvSpPr>
          <p:cNvPr id="3" name="Subtitle 2">
            <a:extLst>
              <a:ext uri="{FF2B5EF4-FFF2-40B4-BE49-F238E27FC236}">
                <a16:creationId xmlns:a16="http://schemas.microsoft.com/office/drawing/2014/main" id="{27FB9B0A-AE69-4155-86F0-C2FD36A289C6}"/>
              </a:ext>
            </a:extLst>
          </p:cNvPr>
          <p:cNvSpPr>
            <a:spLocks noGrp="1"/>
          </p:cNvSpPr>
          <p:nvPr>
            <p:ph type="subTitle" idx="1" hasCustomPrompt="1"/>
          </p:nvPr>
        </p:nvSpPr>
        <p:spPr>
          <a:xfrm>
            <a:off x="676273" y="4471857"/>
            <a:ext cx="6238877" cy="884000"/>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enter sub-title, name, or department</a:t>
            </a:r>
          </a:p>
        </p:txBody>
      </p:sp>
      <p:sp>
        <p:nvSpPr>
          <p:cNvPr id="15" name="Text Placeholder 14">
            <a:extLst>
              <a:ext uri="{FF2B5EF4-FFF2-40B4-BE49-F238E27FC236}">
                <a16:creationId xmlns:a16="http://schemas.microsoft.com/office/drawing/2014/main" id="{475B2ECC-9C74-4B4B-B3BA-4E1B338F2031}"/>
              </a:ext>
            </a:extLst>
          </p:cNvPr>
          <p:cNvSpPr>
            <a:spLocks noGrp="1"/>
          </p:cNvSpPr>
          <p:nvPr>
            <p:ph type="body" sz="quarter" idx="10" hasCustomPrompt="1"/>
          </p:nvPr>
        </p:nvSpPr>
        <p:spPr>
          <a:xfrm>
            <a:off x="676273" y="5667375"/>
            <a:ext cx="6238877" cy="557213"/>
          </a:xfrm>
        </p:spPr>
        <p:txBody>
          <a:bodyPr>
            <a:noAutofit/>
          </a:bodyPr>
          <a:lstStyle>
            <a:lvl1pPr marL="0" indent="0">
              <a:buNone/>
              <a:defRPr sz="1600" i="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date</a:t>
            </a:r>
          </a:p>
        </p:txBody>
      </p:sp>
      <p:sp>
        <p:nvSpPr>
          <p:cNvPr id="5" name="Picture Placeholder 4">
            <a:extLst>
              <a:ext uri="{FF2B5EF4-FFF2-40B4-BE49-F238E27FC236}">
                <a16:creationId xmlns:a16="http://schemas.microsoft.com/office/drawing/2014/main" id="{FE2087F6-C6FA-425E-A3BD-A202D955A46D}"/>
              </a:ext>
            </a:extLst>
          </p:cNvPr>
          <p:cNvSpPr>
            <a:spLocks noGrp="1"/>
          </p:cNvSpPr>
          <p:nvPr>
            <p:ph type="pic" sz="quarter" idx="11"/>
          </p:nvPr>
        </p:nvSpPr>
        <p:spPr>
          <a:xfrm>
            <a:off x="7353301" y="0"/>
            <a:ext cx="4824412" cy="6857999"/>
          </a:xfrm>
        </p:spPr>
        <p:txBody>
          <a:bodyPr/>
          <a:lstStyle/>
          <a:p>
            <a:r>
              <a:rPr lang="en-US"/>
              <a:t>Click icon to add picture</a:t>
            </a:r>
          </a:p>
        </p:txBody>
      </p:sp>
      <p:sp>
        <p:nvSpPr>
          <p:cNvPr id="16" name="Text Placeholder 7">
            <a:extLst>
              <a:ext uri="{FF2B5EF4-FFF2-40B4-BE49-F238E27FC236}">
                <a16:creationId xmlns:a16="http://schemas.microsoft.com/office/drawing/2014/main" id="{DA77E81E-B690-454D-8DE9-3467E59C626F}"/>
              </a:ext>
            </a:extLst>
          </p:cNvPr>
          <p:cNvSpPr>
            <a:spLocks noGrp="1"/>
          </p:cNvSpPr>
          <p:nvPr>
            <p:ph type="body" sz="quarter" idx="12" hasCustomPrompt="1"/>
          </p:nvPr>
        </p:nvSpPr>
        <p:spPr>
          <a:xfrm>
            <a:off x="4684137" y="6473988"/>
            <a:ext cx="2515678" cy="233362"/>
          </a:xfrm>
        </p:spPr>
        <p:txBody>
          <a:bodyPr>
            <a:noAutofit/>
          </a:bodyPr>
          <a:lstStyle>
            <a:lvl1pPr marL="0" indent="0" algn="r">
              <a:buNone/>
              <a:defRPr sz="900" i="1">
                <a:solidFill>
                  <a:schemeClr val="bg1"/>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Photo Source:</a:t>
            </a:r>
          </a:p>
        </p:txBody>
      </p:sp>
      <p:pic>
        <p:nvPicPr>
          <p:cNvPr id="18" name="Picture 17" descr="US DOT logo. ">
            <a:extLst>
              <a:ext uri="{FF2B5EF4-FFF2-40B4-BE49-F238E27FC236}">
                <a16:creationId xmlns:a16="http://schemas.microsoft.com/office/drawing/2014/main" id="{7D7DBA25-B67D-4343-B8EE-C138F19BF39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6628" y="226241"/>
            <a:ext cx="1456835" cy="578450"/>
          </a:xfrm>
          <a:prstGeom prst="rect">
            <a:avLst/>
          </a:prstGeom>
        </p:spPr>
      </p:pic>
      <p:pic>
        <p:nvPicPr>
          <p:cNvPr id="17" name="Picture 16" descr="Turner-Fairbank Highway Research Center logo. ">
            <a:extLst>
              <a:ext uri="{FF2B5EF4-FFF2-40B4-BE49-F238E27FC236}">
                <a16:creationId xmlns:a16="http://schemas.microsoft.com/office/drawing/2014/main" id="{4A24CBF8-FF13-47B8-A234-BEF7F344D179}"/>
              </a:ext>
            </a:extLst>
          </p:cNvPr>
          <p:cNvPicPr>
            <a:picLocks noChangeAspect="1"/>
          </p:cNvPicPr>
          <p:nvPr userDrawn="1"/>
        </p:nvPicPr>
        <p:blipFill rotWithShape="1">
          <a:blip r:embed="rId5" cstate="screen">
            <a:extLst>
              <a:ext uri="{28A0092B-C50C-407E-A947-70E740481C1C}">
                <a14:useLocalDpi xmlns:a14="http://schemas.microsoft.com/office/drawing/2010/main" val="0"/>
              </a:ext>
            </a:extLst>
          </a:blip>
          <a:srcRect l="-11725" r="-11725"/>
          <a:stretch/>
        </p:blipFill>
        <p:spPr>
          <a:xfrm>
            <a:off x="92297" y="877011"/>
            <a:ext cx="1920240" cy="396982"/>
          </a:xfrm>
          <a:prstGeom prst="rect">
            <a:avLst/>
          </a:prstGeom>
        </p:spPr>
      </p:pic>
    </p:spTree>
    <p:extLst>
      <p:ext uri="{BB962C8B-B14F-4D97-AF65-F5344CB8AC3E}">
        <p14:creationId xmlns:p14="http://schemas.microsoft.com/office/powerpoint/2010/main" val="2352895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 Static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D59094B-6412-4D53-BF00-A5BFC78F5BDB}"/>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1F3EEC-0615-4605-A192-B2785F3CE640}"/>
              </a:ext>
            </a:extLst>
          </p:cNvPr>
          <p:cNvSpPr>
            <a:spLocks noGrp="1"/>
          </p:cNvSpPr>
          <p:nvPr>
            <p:ph type="ctrTitle" hasCustomPrompt="1"/>
          </p:nvPr>
        </p:nvSpPr>
        <p:spPr>
          <a:xfrm>
            <a:off x="676273" y="1621418"/>
            <a:ext cx="6238877" cy="2387600"/>
          </a:xfrm>
        </p:spPr>
        <p:txBody>
          <a:bodyPr anchor="b">
            <a:noAutofit/>
          </a:bodyPr>
          <a:lstStyle>
            <a:lvl1pPr algn="l">
              <a:defRPr sz="4800" b="1">
                <a:solidFill>
                  <a:schemeClr val="bg1"/>
                </a:solidFill>
              </a:defRPr>
            </a:lvl1pPr>
          </a:lstStyle>
          <a:p>
            <a:r>
              <a:rPr lang="en-US" dirty="0"/>
              <a:t>Click to Enter Presentation Title</a:t>
            </a:r>
          </a:p>
        </p:txBody>
      </p:sp>
      <p:sp>
        <p:nvSpPr>
          <p:cNvPr id="3" name="Subtitle 2">
            <a:extLst>
              <a:ext uri="{FF2B5EF4-FFF2-40B4-BE49-F238E27FC236}">
                <a16:creationId xmlns:a16="http://schemas.microsoft.com/office/drawing/2014/main" id="{27FB9B0A-AE69-4155-86F0-C2FD36A289C6}"/>
              </a:ext>
            </a:extLst>
          </p:cNvPr>
          <p:cNvSpPr>
            <a:spLocks noGrp="1"/>
          </p:cNvSpPr>
          <p:nvPr>
            <p:ph type="subTitle" idx="1" hasCustomPrompt="1"/>
          </p:nvPr>
        </p:nvSpPr>
        <p:spPr>
          <a:xfrm>
            <a:off x="676273" y="4471857"/>
            <a:ext cx="6238877" cy="884000"/>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enter sub-title, name, or department</a:t>
            </a:r>
          </a:p>
        </p:txBody>
      </p:sp>
      <p:sp>
        <p:nvSpPr>
          <p:cNvPr id="15" name="Text Placeholder 14">
            <a:extLst>
              <a:ext uri="{FF2B5EF4-FFF2-40B4-BE49-F238E27FC236}">
                <a16:creationId xmlns:a16="http://schemas.microsoft.com/office/drawing/2014/main" id="{475B2ECC-9C74-4B4B-B3BA-4E1B338F2031}"/>
              </a:ext>
            </a:extLst>
          </p:cNvPr>
          <p:cNvSpPr>
            <a:spLocks noGrp="1"/>
          </p:cNvSpPr>
          <p:nvPr>
            <p:ph type="body" sz="quarter" idx="10" hasCustomPrompt="1"/>
          </p:nvPr>
        </p:nvSpPr>
        <p:spPr>
          <a:xfrm>
            <a:off x="676273" y="5667375"/>
            <a:ext cx="6238877" cy="557213"/>
          </a:xfrm>
        </p:spPr>
        <p:txBody>
          <a:bodyPr>
            <a:noAutofit/>
          </a:bodyPr>
          <a:lstStyle>
            <a:lvl1pPr marL="0" indent="0">
              <a:buNone/>
              <a:defRPr sz="1600" i="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date</a:t>
            </a:r>
          </a:p>
        </p:txBody>
      </p:sp>
      <p:pic>
        <p:nvPicPr>
          <p:cNvPr id="11" name="Picture Placeholder 16" descr="Various icons representing highway research and technology overlay a blurred street and traffic background. ">
            <a:extLst>
              <a:ext uri="{FF2B5EF4-FFF2-40B4-BE49-F238E27FC236}">
                <a16:creationId xmlns:a16="http://schemas.microsoft.com/office/drawing/2014/main" id="{C3EA10A4-8F0D-4FBC-B612-CC516DA41E1E}"/>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7350034" y="0"/>
            <a:ext cx="4841966" cy="6857999"/>
          </a:xfrm>
          <a:prstGeom prst="rect">
            <a:avLst/>
          </a:prstGeom>
        </p:spPr>
      </p:pic>
      <p:sp>
        <p:nvSpPr>
          <p:cNvPr id="20" name="TextBox 19">
            <a:extLst>
              <a:ext uri="{FF2B5EF4-FFF2-40B4-BE49-F238E27FC236}">
                <a16:creationId xmlns:a16="http://schemas.microsoft.com/office/drawing/2014/main" id="{297C3522-1199-4F81-87AF-D355AC28288C}"/>
              </a:ext>
            </a:extLst>
          </p:cNvPr>
          <p:cNvSpPr txBox="1"/>
          <p:nvPr userDrawn="1"/>
        </p:nvSpPr>
        <p:spPr>
          <a:xfrm>
            <a:off x="4844803" y="6460912"/>
            <a:ext cx="2355012"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00" i="1" dirty="0">
                <a:solidFill>
                  <a:schemeClr val="bg1"/>
                </a:solidFill>
                <a:latin typeface="Arial" panose="020B0604020202020204" pitchFamily="34" charset="0"/>
                <a:cs typeface="Arial" panose="020B0604020202020204" pitchFamily="34" charset="0"/>
              </a:rPr>
              <a:t>© 2015 </a:t>
            </a:r>
            <a:r>
              <a:rPr lang="en-US" sz="900" i="1" dirty="0" err="1">
                <a:solidFill>
                  <a:schemeClr val="bg1"/>
                </a:solidFill>
                <a:latin typeface="Arial" panose="020B0604020202020204" pitchFamily="34" charset="0"/>
                <a:cs typeface="Arial" panose="020B0604020202020204" pitchFamily="34" charset="0"/>
              </a:rPr>
              <a:t>USchools</a:t>
            </a:r>
            <a:r>
              <a:rPr lang="en-US" sz="900" i="1" dirty="0">
                <a:solidFill>
                  <a:schemeClr val="bg1"/>
                </a:solidFill>
                <a:latin typeface="Arial" panose="020B0604020202020204" pitchFamily="34" charset="0"/>
                <a:cs typeface="Arial" panose="020B0604020202020204" pitchFamily="34" charset="0"/>
              </a:rPr>
              <a:t> / iStock.</a:t>
            </a:r>
          </a:p>
        </p:txBody>
      </p:sp>
      <p:grpSp>
        <p:nvGrpSpPr>
          <p:cNvPr id="13" name="Group 12">
            <a:extLst>
              <a:ext uri="{FF2B5EF4-FFF2-40B4-BE49-F238E27FC236}">
                <a16:creationId xmlns:a16="http://schemas.microsoft.com/office/drawing/2014/main" id="{C00A7685-5801-4F8E-847C-463C26E70667}"/>
              </a:ext>
              <a:ext uri="{C183D7F6-B498-43B3-948B-1728B52AA6E4}">
                <adec:decorative xmlns:adec="http://schemas.microsoft.com/office/drawing/2017/decorative" val="1"/>
              </a:ext>
            </a:extLst>
          </p:cNvPr>
          <p:cNvGrpSpPr/>
          <p:nvPr userDrawn="1"/>
        </p:nvGrpSpPr>
        <p:grpSpPr>
          <a:xfrm>
            <a:off x="-10274" y="4208190"/>
            <a:ext cx="7172961" cy="67184"/>
            <a:chOff x="-10274" y="4208190"/>
            <a:chExt cx="7172961" cy="67184"/>
          </a:xfrm>
        </p:grpSpPr>
        <p:pic>
          <p:nvPicPr>
            <p:cNvPr id="14" name="Graphic 13">
              <a:extLst>
                <a:ext uri="{FF2B5EF4-FFF2-40B4-BE49-F238E27FC236}">
                  <a16:creationId xmlns:a16="http://schemas.microsoft.com/office/drawing/2014/main" id="{32F71986-A74E-432A-B91F-0DB2655B8CB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946535" y="4211366"/>
              <a:ext cx="1216152" cy="64008"/>
            </a:xfrm>
            <a:prstGeom prst="rect">
              <a:avLst/>
            </a:prstGeom>
          </p:spPr>
        </p:pic>
        <p:sp>
          <p:nvSpPr>
            <p:cNvPr id="16" name="Parallelogram 3">
              <a:extLst>
                <a:ext uri="{FF2B5EF4-FFF2-40B4-BE49-F238E27FC236}">
                  <a16:creationId xmlns:a16="http://schemas.microsoft.com/office/drawing/2014/main" id="{8942CCF4-34FC-4614-A46C-0B75905750E3}"/>
                </a:ext>
              </a:extLst>
            </p:cNvPr>
            <p:cNvSpPr/>
            <p:nvPr userDrawn="1"/>
          </p:nvSpPr>
          <p:spPr>
            <a:xfrm>
              <a:off x="-10274" y="4208190"/>
              <a:ext cx="5852160" cy="64008"/>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1" name="Picture 20" descr="US DOT logo. ">
            <a:extLst>
              <a:ext uri="{FF2B5EF4-FFF2-40B4-BE49-F238E27FC236}">
                <a16:creationId xmlns:a16="http://schemas.microsoft.com/office/drawing/2014/main" id="{2FC075F9-61EB-4541-B68B-B7711E44C3C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26628" y="226241"/>
            <a:ext cx="1456835" cy="578450"/>
          </a:xfrm>
          <a:prstGeom prst="rect">
            <a:avLst/>
          </a:prstGeom>
        </p:spPr>
      </p:pic>
      <p:pic>
        <p:nvPicPr>
          <p:cNvPr id="18" name="Picture 17" descr="Turner-Fairbank Highway Research Center logo. ">
            <a:extLst>
              <a:ext uri="{FF2B5EF4-FFF2-40B4-BE49-F238E27FC236}">
                <a16:creationId xmlns:a16="http://schemas.microsoft.com/office/drawing/2014/main" id="{393FEE42-C9E7-43F0-8A2E-CCBADDA43B37}"/>
              </a:ext>
            </a:extLst>
          </p:cNvPr>
          <p:cNvPicPr>
            <a:picLocks noChangeAspect="1"/>
          </p:cNvPicPr>
          <p:nvPr userDrawn="1"/>
        </p:nvPicPr>
        <p:blipFill rotWithShape="1">
          <a:blip r:embed="rId6" cstate="screen">
            <a:extLst>
              <a:ext uri="{28A0092B-C50C-407E-A947-70E740481C1C}">
                <a14:useLocalDpi xmlns:a14="http://schemas.microsoft.com/office/drawing/2010/main" val="0"/>
              </a:ext>
            </a:extLst>
          </a:blip>
          <a:srcRect l="-11725" r="-11725"/>
          <a:stretch/>
        </p:blipFill>
        <p:spPr>
          <a:xfrm>
            <a:off x="92297" y="877011"/>
            <a:ext cx="1920240" cy="396982"/>
          </a:xfrm>
          <a:prstGeom prst="rect">
            <a:avLst/>
          </a:prstGeom>
        </p:spPr>
      </p:pic>
    </p:spTree>
    <p:extLst>
      <p:ext uri="{BB962C8B-B14F-4D97-AF65-F5344CB8AC3E}">
        <p14:creationId xmlns:p14="http://schemas.microsoft.com/office/powerpoint/2010/main" val="10415715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24FD02E-15D1-4298-A473-B21335220E9E}"/>
              </a:ext>
            </a:extLst>
          </p:cNvPr>
          <p:cNvSpPr>
            <a:spLocks noGrp="1"/>
          </p:cNvSpPr>
          <p:nvPr>
            <p:ph type="pic" sz="quarter" idx="10"/>
          </p:nvPr>
        </p:nvSpPr>
        <p:spPr>
          <a:xfrm>
            <a:off x="0" y="0"/>
            <a:ext cx="12192000" cy="3457574"/>
          </a:xfrm>
        </p:spPr>
        <p:txBody>
          <a:bodyPr/>
          <a:lstStyle/>
          <a:p>
            <a:r>
              <a:rPr lang="en-US"/>
              <a:t>Click icon to add picture</a:t>
            </a:r>
            <a:endParaRPr lang="en-US" dirty="0"/>
          </a:p>
        </p:txBody>
      </p:sp>
      <p:sp>
        <p:nvSpPr>
          <p:cNvPr id="11" name="Rectangle 10">
            <a:extLst>
              <a:ext uri="{FF2B5EF4-FFF2-40B4-BE49-F238E27FC236}">
                <a16:creationId xmlns:a16="http://schemas.microsoft.com/office/drawing/2014/main" id="{869CDF21-6DC9-458E-93F8-9D84DD7CD65E}"/>
              </a:ext>
              <a:ext uri="{C183D7F6-B498-43B3-948B-1728B52AA6E4}">
                <adec:decorative xmlns:adec="http://schemas.microsoft.com/office/drawing/2017/decorative" val="1"/>
              </a:ext>
            </a:extLst>
          </p:cNvPr>
          <p:cNvSpPr/>
          <p:nvPr userDrawn="1"/>
        </p:nvSpPr>
        <p:spPr>
          <a:xfrm>
            <a:off x="0" y="3457574"/>
            <a:ext cx="12192000" cy="34004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823F6B21-BEB9-4061-A6FD-0AB5A3AB9305}"/>
              </a:ext>
              <a:ext uri="{C183D7F6-B498-43B3-948B-1728B52AA6E4}">
                <adec:decorative xmlns:adec="http://schemas.microsoft.com/office/drawing/2017/decorative" val="1"/>
              </a:ext>
            </a:extLst>
          </p:cNvPr>
          <p:cNvGrpSpPr/>
          <p:nvPr userDrawn="1"/>
        </p:nvGrpSpPr>
        <p:grpSpPr>
          <a:xfrm>
            <a:off x="-9098" y="3466434"/>
            <a:ext cx="12210196" cy="64008"/>
            <a:chOff x="-9098" y="3444238"/>
            <a:chExt cx="12210196" cy="64008"/>
          </a:xfrm>
        </p:grpSpPr>
        <p:pic>
          <p:nvPicPr>
            <p:cNvPr id="9" name="Graphic 8">
              <a:extLst>
                <a:ext uri="{FF2B5EF4-FFF2-40B4-BE49-F238E27FC236}">
                  <a16:creationId xmlns:a16="http://schemas.microsoft.com/office/drawing/2014/main" id="{753D68BE-447F-42B3-97C5-95485717C9F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984946" y="3444238"/>
              <a:ext cx="1216152" cy="64008"/>
            </a:xfrm>
            <a:prstGeom prst="rect">
              <a:avLst/>
            </a:prstGeom>
          </p:spPr>
        </p:pic>
        <p:sp>
          <p:nvSpPr>
            <p:cNvPr id="10" name="Parallelogram 3">
              <a:extLst>
                <a:ext uri="{FF2B5EF4-FFF2-40B4-BE49-F238E27FC236}">
                  <a16:creationId xmlns:a16="http://schemas.microsoft.com/office/drawing/2014/main" id="{8D0B4EE8-5E5E-400E-A658-C1CA975ABDCC}"/>
                </a:ext>
              </a:extLst>
            </p:cNvPr>
            <p:cNvSpPr/>
            <p:nvPr userDrawn="1"/>
          </p:nvSpPr>
          <p:spPr>
            <a:xfrm>
              <a:off x="-9098" y="3444238"/>
              <a:ext cx="10881360" cy="64008"/>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 Placeholder 7">
            <a:extLst>
              <a:ext uri="{FF2B5EF4-FFF2-40B4-BE49-F238E27FC236}">
                <a16:creationId xmlns:a16="http://schemas.microsoft.com/office/drawing/2014/main" id="{902557FE-0896-4A2C-BC07-BA663C5071D4}"/>
              </a:ext>
            </a:extLst>
          </p:cNvPr>
          <p:cNvSpPr>
            <a:spLocks noGrp="1"/>
          </p:cNvSpPr>
          <p:nvPr>
            <p:ph type="body" sz="quarter" idx="12" hasCustomPrompt="1"/>
          </p:nvPr>
        </p:nvSpPr>
        <p:spPr>
          <a:xfrm>
            <a:off x="9489057" y="3617723"/>
            <a:ext cx="2515678" cy="233362"/>
          </a:xfrm>
        </p:spPr>
        <p:txBody>
          <a:bodyPr>
            <a:noAutofit/>
          </a:bodyPr>
          <a:lstStyle>
            <a:lvl1pPr marL="0" indent="0" algn="r">
              <a:buNone/>
              <a:defRPr sz="900" i="1">
                <a:solidFill>
                  <a:schemeClr val="bg1"/>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Photo Source:</a:t>
            </a:r>
          </a:p>
        </p:txBody>
      </p:sp>
      <p:sp>
        <p:nvSpPr>
          <p:cNvPr id="2" name="Title 1">
            <a:extLst>
              <a:ext uri="{FF2B5EF4-FFF2-40B4-BE49-F238E27FC236}">
                <a16:creationId xmlns:a16="http://schemas.microsoft.com/office/drawing/2014/main" id="{8A882C75-4BDE-46D5-A13C-DB994762DD71}"/>
              </a:ext>
            </a:extLst>
          </p:cNvPr>
          <p:cNvSpPr>
            <a:spLocks noGrp="1"/>
          </p:cNvSpPr>
          <p:nvPr>
            <p:ph type="title" hasCustomPrompt="1"/>
          </p:nvPr>
        </p:nvSpPr>
        <p:spPr>
          <a:xfrm>
            <a:off x="831850" y="4019550"/>
            <a:ext cx="10515600" cy="1171575"/>
          </a:xfrm>
        </p:spPr>
        <p:txBody>
          <a:bodyPr anchor="b">
            <a:noAutofit/>
          </a:bodyPr>
          <a:lstStyle>
            <a:lvl1pPr>
              <a:defRPr sz="4800">
                <a:solidFill>
                  <a:schemeClr val="bg1"/>
                </a:solidFill>
              </a:defRPr>
            </a:lvl1pPr>
          </a:lstStyle>
          <a:p>
            <a:r>
              <a:rPr lang="en-US" dirty="0"/>
              <a:t>Click to Enter Section Title</a:t>
            </a:r>
          </a:p>
        </p:txBody>
      </p:sp>
      <p:sp>
        <p:nvSpPr>
          <p:cNvPr id="3" name="Text Placeholder 2">
            <a:extLst>
              <a:ext uri="{FF2B5EF4-FFF2-40B4-BE49-F238E27FC236}">
                <a16:creationId xmlns:a16="http://schemas.microsoft.com/office/drawing/2014/main" id="{CE9B5D76-AE66-4469-9D16-9B138265C410}"/>
              </a:ext>
            </a:extLst>
          </p:cNvPr>
          <p:cNvSpPr>
            <a:spLocks noGrp="1"/>
          </p:cNvSpPr>
          <p:nvPr>
            <p:ph type="body" idx="1" hasCustomPrompt="1"/>
          </p:nvPr>
        </p:nvSpPr>
        <p:spPr>
          <a:xfrm>
            <a:off x="831850" y="5218114"/>
            <a:ext cx="9379231" cy="506412"/>
          </a:xfrm>
        </p:spPr>
        <p:txBody>
          <a:bodyPr>
            <a:noAutofit/>
          </a:bodyPr>
          <a:lstStyle>
            <a:lvl1pPr marL="0" indent="0">
              <a:buNone/>
              <a:defRPr sz="2400" i="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enter section subtitle</a:t>
            </a:r>
          </a:p>
        </p:txBody>
      </p:sp>
      <p:pic>
        <p:nvPicPr>
          <p:cNvPr id="18" name="Picture 17" descr="US DOT logo. ">
            <a:extLst>
              <a:ext uri="{FF2B5EF4-FFF2-40B4-BE49-F238E27FC236}">
                <a16:creationId xmlns:a16="http://schemas.microsoft.com/office/drawing/2014/main" id="{B93093DE-C06F-4E00-B3F2-ADBDFF40F45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45412" y="5629477"/>
            <a:ext cx="1456835" cy="578450"/>
          </a:xfrm>
          <a:prstGeom prst="rect">
            <a:avLst/>
          </a:prstGeom>
        </p:spPr>
      </p:pic>
      <p:pic>
        <p:nvPicPr>
          <p:cNvPr id="17" name="Picture 16" descr="Turner-Fairbank Highway Research Center logo. ">
            <a:extLst>
              <a:ext uri="{FF2B5EF4-FFF2-40B4-BE49-F238E27FC236}">
                <a16:creationId xmlns:a16="http://schemas.microsoft.com/office/drawing/2014/main" id="{FCD54940-71E3-4C26-B2DA-8ADBE268994C}"/>
              </a:ext>
            </a:extLst>
          </p:cNvPr>
          <p:cNvPicPr>
            <a:picLocks noChangeAspect="1"/>
          </p:cNvPicPr>
          <p:nvPr userDrawn="1"/>
        </p:nvPicPr>
        <p:blipFill rotWithShape="1">
          <a:blip r:embed="rId5" cstate="screen">
            <a:extLst>
              <a:ext uri="{28A0092B-C50C-407E-A947-70E740481C1C}">
                <a14:useLocalDpi xmlns:a14="http://schemas.microsoft.com/office/drawing/2010/main" val="0"/>
              </a:ext>
            </a:extLst>
          </a:blip>
          <a:srcRect l="-11725" r="-11725"/>
          <a:stretch/>
        </p:blipFill>
        <p:spPr>
          <a:xfrm>
            <a:off x="10211081" y="6280247"/>
            <a:ext cx="1920240" cy="396982"/>
          </a:xfrm>
          <a:prstGeom prst="rect">
            <a:avLst/>
          </a:prstGeom>
        </p:spPr>
      </p:pic>
    </p:spTree>
    <p:extLst>
      <p:ext uri="{BB962C8B-B14F-4D97-AF65-F5344CB8AC3E}">
        <p14:creationId xmlns:p14="http://schemas.microsoft.com/office/powerpoint/2010/main" val="30080321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Slide - Static Imag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9CDF21-6DC9-458E-93F8-9D84DD7CD65E}"/>
              </a:ext>
              <a:ext uri="{C183D7F6-B498-43B3-948B-1728B52AA6E4}">
                <adec:decorative xmlns:adec="http://schemas.microsoft.com/office/drawing/2017/decorative" val="1"/>
              </a:ext>
            </a:extLst>
          </p:cNvPr>
          <p:cNvSpPr/>
          <p:nvPr userDrawn="1"/>
        </p:nvSpPr>
        <p:spPr>
          <a:xfrm>
            <a:off x="0" y="9525"/>
            <a:ext cx="12192000" cy="68484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1777B"/>
              </a:solidFill>
            </a:endParaRPr>
          </a:p>
        </p:txBody>
      </p:sp>
      <p:pic>
        <p:nvPicPr>
          <p:cNvPr id="10" name="Picture Placeholder 10" descr="Various icons representing highway research and technology overlay a blurred street and traffic background. ">
            <a:extLst>
              <a:ext uri="{FF2B5EF4-FFF2-40B4-BE49-F238E27FC236}">
                <a16:creationId xmlns:a16="http://schemas.microsoft.com/office/drawing/2014/main" id="{FAB1C8F9-274E-4695-A95D-A35442F0AB59}"/>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0" y="0"/>
            <a:ext cx="12192000" cy="3457574"/>
          </a:xfrm>
          <a:prstGeom prst="rect">
            <a:avLst/>
          </a:prstGeom>
        </p:spPr>
      </p:pic>
      <p:grpSp>
        <p:nvGrpSpPr>
          <p:cNvPr id="19" name="Group 18">
            <a:extLst>
              <a:ext uri="{FF2B5EF4-FFF2-40B4-BE49-F238E27FC236}">
                <a16:creationId xmlns:a16="http://schemas.microsoft.com/office/drawing/2014/main" id="{E22A044D-701D-4FFD-A683-DA6D5842D816}"/>
              </a:ext>
              <a:ext uri="{C183D7F6-B498-43B3-948B-1728B52AA6E4}">
                <adec:decorative xmlns:adec="http://schemas.microsoft.com/office/drawing/2017/decorative" val="1"/>
              </a:ext>
            </a:extLst>
          </p:cNvPr>
          <p:cNvGrpSpPr/>
          <p:nvPr userDrawn="1"/>
        </p:nvGrpSpPr>
        <p:grpSpPr>
          <a:xfrm>
            <a:off x="-9098" y="3444238"/>
            <a:ext cx="12210196" cy="64008"/>
            <a:chOff x="-9098" y="3444238"/>
            <a:chExt cx="12210196" cy="64008"/>
          </a:xfrm>
        </p:grpSpPr>
        <p:pic>
          <p:nvPicPr>
            <p:cNvPr id="17" name="Graphic 16">
              <a:extLst>
                <a:ext uri="{FF2B5EF4-FFF2-40B4-BE49-F238E27FC236}">
                  <a16:creationId xmlns:a16="http://schemas.microsoft.com/office/drawing/2014/main" id="{6DB8DE3B-2632-4CE3-9393-D59B93CE8CF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984946" y="3444238"/>
              <a:ext cx="1216152" cy="64008"/>
            </a:xfrm>
            <a:prstGeom prst="rect">
              <a:avLst/>
            </a:prstGeom>
          </p:spPr>
        </p:pic>
        <p:sp>
          <p:nvSpPr>
            <p:cNvPr id="18" name="Parallelogram 3">
              <a:extLst>
                <a:ext uri="{FF2B5EF4-FFF2-40B4-BE49-F238E27FC236}">
                  <a16:creationId xmlns:a16="http://schemas.microsoft.com/office/drawing/2014/main" id="{31A68102-916A-4FAB-B5D6-E1B105A342B8}"/>
                </a:ext>
              </a:extLst>
            </p:cNvPr>
            <p:cNvSpPr/>
            <p:nvPr userDrawn="1"/>
          </p:nvSpPr>
          <p:spPr>
            <a:xfrm>
              <a:off x="-9098" y="3444238"/>
              <a:ext cx="10881360" cy="64008"/>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B375FE40-C72B-4663-927C-B2029A30F13A}"/>
              </a:ext>
            </a:extLst>
          </p:cNvPr>
          <p:cNvSpPr txBox="1"/>
          <p:nvPr userDrawn="1"/>
        </p:nvSpPr>
        <p:spPr>
          <a:xfrm>
            <a:off x="9553667" y="3540253"/>
            <a:ext cx="2355012"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00" i="1" dirty="0">
                <a:solidFill>
                  <a:schemeClr val="bg1"/>
                </a:solidFill>
                <a:latin typeface="Arial" panose="020B0604020202020204" pitchFamily="34" charset="0"/>
                <a:cs typeface="Arial" panose="020B0604020202020204" pitchFamily="34" charset="0"/>
              </a:rPr>
              <a:t>© 2021 </a:t>
            </a:r>
            <a:r>
              <a:rPr lang="en-US" sz="900" i="1" dirty="0" err="1">
                <a:solidFill>
                  <a:schemeClr val="bg1"/>
                </a:solidFill>
                <a:latin typeface="Arial" panose="020B0604020202020204" pitchFamily="34" charset="0"/>
                <a:cs typeface="Arial" panose="020B0604020202020204" pitchFamily="34" charset="0"/>
              </a:rPr>
              <a:t>USchools</a:t>
            </a:r>
            <a:r>
              <a:rPr lang="en-US" sz="900" i="1" dirty="0">
                <a:solidFill>
                  <a:schemeClr val="bg1"/>
                </a:solidFill>
                <a:latin typeface="Arial" panose="020B0604020202020204" pitchFamily="34" charset="0"/>
                <a:cs typeface="Arial" panose="020B0604020202020204" pitchFamily="34" charset="0"/>
              </a:rPr>
              <a:t> / iStock.</a:t>
            </a:r>
          </a:p>
        </p:txBody>
      </p:sp>
      <p:sp>
        <p:nvSpPr>
          <p:cNvPr id="2" name="Title 1">
            <a:extLst>
              <a:ext uri="{FF2B5EF4-FFF2-40B4-BE49-F238E27FC236}">
                <a16:creationId xmlns:a16="http://schemas.microsoft.com/office/drawing/2014/main" id="{8A882C75-4BDE-46D5-A13C-DB994762DD71}"/>
              </a:ext>
            </a:extLst>
          </p:cNvPr>
          <p:cNvSpPr>
            <a:spLocks noGrp="1"/>
          </p:cNvSpPr>
          <p:nvPr>
            <p:ph type="title" hasCustomPrompt="1"/>
          </p:nvPr>
        </p:nvSpPr>
        <p:spPr>
          <a:xfrm>
            <a:off x="831850" y="4019550"/>
            <a:ext cx="10515600" cy="1171575"/>
          </a:xfrm>
        </p:spPr>
        <p:txBody>
          <a:bodyPr anchor="b">
            <a:noAutofit/>
          </a:bodyPr>
          <a:lstStyle>
            <a:lvl1pPr>
              <a:defRPr sz="4800">
                <a:solidFill>
                  <a:schemeClr val="bg1"/>
                </a:solidFill>
              </a:defRPr>
            </a:lvl1pPr>
          </a:lstStyle>
          <a:p>
            <a:r>
              <a:rPr lang="en-US" dirty="0"/>
              <a:t>Click to Enter Section Title</a:t>
            </a:r>
          </a:p>
        </p:txBody>
      </p:sp>
      <p:sp>
        <p:nvSpPr>
          <p:cNvPr id="3" name="Text Placeholder 2">
            <a:extLst>
              <a:ext uri="{FF2B5EF4-FFF2-40B4-BE49-F238E27FC236}">
                <a16:creationId xmlns:a16="http://schemas.microsoft.com/office/drawing/2014/main" id="{CE9B5D76-AE66-4469-9D16-9B138265C410}"/>
              </a:ext>
            </a:extLst>
          </p:cNvPr>
          <p:cNvSpPr>
            <a:spLocks noGrp="1"/>
          </p:cNvSpPr>
          <p:nvPr>
            <p:ph type="body" idx="1" hasCustomPrompt="1"/>
          </p:nvPr>
        </p:nvSpPr>
        <p:spPr>
          <a:xfrm>
            <a:off x="831850" y="5218114"/>
            <a:ext cx="9379231" cy="506412"/>
          </a:xfrm>
        </p:spPr>
        <p:txBody>
          <a:bodyPr>
            <a:noAutofit/>
          </a:bodyPr>
          <a:lstStyle>
            <a:lvl1pPr marL="0" indent="0">
              <a:buNone/>
              <a:defRPr sz="2400" i="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enter section subtitle</a:t>
            </a:r>
          </a:p>
        </p:txBody>
      </p:sp>
      <p:pic>
        <p:nvPicPr>
          <p:cNvPr id="16" name="Picture 15" descr="US DOT logo. ">
            <a:extLst>
              <a:ext uri="{FF2B5EF4-FFF2-40B4-BE49-F238E27FC236}">
                <a16:creationId xmlns:a16="http://schemas.microsoft.com/office/drawing/2014/main" id="{645F8ACA-E222-40AB-A94E-3B372E2A5A9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445412" y="5629477"/>
            <a:ext cx="1456835" cy="578450"/>
          </a:xfrm>
          <a:prstGeom prst="rect">
            <a:avLst/>
          </a:prstGeom>
        </p:spPr>
      </p:pic>
      <p:pic>
        <p:nvPicPr>
          <p:cNvPr id="13" name="Picture 12" descr="Turner-Fairbank Highway Research Center logo. ">
            <a:extLst>
              <a:ext uri="{FF2B5EF4-FFF2-40B4-BE49-F238E27FC236}">
                <a16:creationId xmlns:a16="http://schemas.microsoft.com/office/drawing/2014/main" id="{A501FAE0-3C2D-4EA6-97E6-827715FCE5D9}"/>
              </a:ext>
            </a:extLst>
          </p:cNvPr>
          <p:cNvPicPr>
            <a:picLocks noChangeAspect="1"/>
          </p:cNvPicPr>
          <p:nvPr userDrawn="1"/>
        </p:nvPicPr>
        <p:blipFill rotWithShape="1">
          <a:blip r:embed="rId6" cstate="screen">
            <a:extLst>
              <a:ext uri="{28A0092B-C50C-407E-A947-70E740481C1C}">
                <a14:useLocalDpi xmlns:a14="http://schemas.microsoft.com/office/drawing/2010/main" val="0"/>
              </a:ext>
            </a:extLst>
          </a:blip>
          <a:srcRect l="-11725" r="-11725"/>
          <a:stretch/>
        </p:blipFill>
        <p:spPr>
          <a:xfrm>
            <a:off x="10211081" y="6280247"/>
            <a:ext cx="1920240" cy="396982"/>
          </a:xfrm>
          <a:prstGeom prst="rect">
            <a:avLst/>
          </a:prstGeom>
        </p:spPr>
      </p:pic>
    </p:spTree>
    <p:extLst>
      <p:ext uri="{BB962C8B-B14F-4D97-AF65-F5344CB8AC3E}">
        <p14:creationId xmlns:p14="http://schemas.microsoft.com/office/powerpoint/2010/main" val="16016199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571F1-B7E8-4777-AAEE-A59D6CFF9503}"/>
              </a:ext>
            </a:extLst>
          </p:cNvPr>
          <p:cNvSpPr>
            <a:spLocks noGrp="1"/>
          </p:cNvSpPr>
          <p:nvPr>
            <p:ph type="title"/>
          </p:nvPr>
        </p:nvSpPr>
        <p:spPr>
          <a:xfrm>
            <a:off x="838200" y="669924"/>
            <a:ext cx="10515600" cy="1020764"/>
          </a:xfrm>
        </p:spPr>
        <p:txBody>
          <a:bodyPr/>
          <a:lstStyle>
            <a:lvl1pPr>
              <a:defRPr>
                <a:solidFill>
                  <a:schemeClr val="accent5"/>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109766E-A471-4A34-AFF6-A8CF70BE7A03}"/>
              </a:ext>
            </a:extLst>
          </p:cNvPr>
          <p:cNvSpPr>
            <a:spLocks noGrp="1"/>
          </p:cNvSpPr>
          <p:nvPr>
            <p:ph idx="1"/>
          </p:nvPr>
        </p:nvSpPr>
        <p:spPr>
          <a:xfrm>
            <a:off x="838200" y="1825625"/>
            <a:ext cx="10515600" cy="4269167"/>
          </a:xfrm>
        </p:spPr>
        <p:txBody>
          <a:bodyPr/>
          <a:lstStyle>
            <a:lvl1pPr marL="404813" indent="-404813">
              <a:spcBef>
                <a:spcPts val="1800"/>
              </a:spcBef>
              <a:buClr>
                <a:srgbClr val="61777B"/>
              </a:buClr>
              <a:tabLst/>
              <a:defRPr>
                <a:latin typeface="Arial" panose="020B0604020202020204" pitchFamily="34" charset="0"/>
                <a:cs typeface="Arial" panose="020B0604020202020204" pitchFamily="34" charset="0"/>
              </a:defRPr>
            </a:lvl1pPr>
            <a:lvl2pPr marL="744538" indent="-287338">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3" name="Group 12">
            <a:extLst>
              <a:ext uri="{FF2B5EF4-FFF2-40B4-BE49-F238E27FC236}">
                <a16:creationId xmlns:a16="http://schemas.microsoft.com/office/drawing/2014/main" id="{CD2574F0-9A43-40AB-A557-7DF25893EAD6}"/>
              </a:ext>
              <a:ext uri="{C183D7F6-B498-43B3-948B-1728B52AA6E4}">
                <adec:decorative xmlns:adec="http://schemas.microsoft.com/office/drawing/2017/decorative" val="1"/>
              </a:ext>
            </a:extLst>
          </p:cNvPr>
          <p:cNvGrpSpPr/>
          <p:nvPr userDrawn="1"/>
        </p:nvGrpSpPr>
        <p:grpSpPr>
          <a:xfrm>
            <a:off x="-9098" y="6187734"/>
            <a:ext cx="11540151" cy="48895"/>
            <a:chOff x="-9098" y="6274942"/>
            <a:chExt cx="11540151" cy="48895"/>
          </a:xfrm>
        </p:grpSpPr>
        <p:pic>
          <p:nvPicPr>
            <p:cNvPr id="17" name="Graphic 16">
              <a:extLst>
                <a:ext uri="{FF2B5EF4-FFF2-40B4-BE49-F238E27FC236}">
                  <a16:creationId xmlns:a16="http://schemas.microsoft.com/office/drawing/2014/main" id="{512365F4-9420-4E28-9FC8-056F3EE7C69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662373" y="6278117"/>
              <a:ext cx="868680" cy="45720"/>
            </a:xfrm>
            <a:prstGeom prst="rect">
              <a:avLst/>
            </a:prstGeom>
          </p:spPr>
        </p:pic>
        <p:sp>
          <p:nvSpPr>
            <p:cNvPr id="18" name="Parallelogram 3">
              <a:extLst>
                <a:ext uri="{FF2B5EF4-FFF2-40B4-BE49-F238E27FC236}">
                  <a16:creationId xmlns:a16="http://schemas.microsoft.com/office/drawing/2014/main" id="{525BE728-E95E-479E-A9EB-BF689AC8FB33}"/>
                </a:ext>
              </a:extLst>
            </p:cNvPr>
            <p:cNvSpPr/>
            <p:nvPr userDrawn="1"/>
          </p:nvSpPr>
          <p:spPr>
            <a:xfrm>
              <a:off x="-9098" y="6274942"/>
              <a:ext cx="1060704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descr="U.S. Department of Transportation, Federal Highway Administration logo. ">
            <a:extLst>
              <a:ext uri="{FF2B5EF4-FFF2-40B4-BE49-F238E27FC236}">
                <a16:creationId xmlns:a16="http://schemas.microsoft.com/office/drawing/2014/main" id="{B00267FE-5DDF-47F5-BABA-819F559BDA8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9560" y="6322877"/>
            <a:ext cx="1097280" cy="424278"/>
          </a:xfrm>
          <a:prstGeom prst="rect">
            <a:avLst/>
          </a:prstGeom>
        </p:spPr>
      </p:pic>
      <p:pic>
        <p:nvPicPr>
          <p:cNvPr id="12" name="Picture 11" descr="Turner-Fairbank Highway Research Center logo. ">
            <a:extLst>
              <a:ext uri="{FF2B5EF4-FFF2-40B4-BE49-F238E27FC236}">
                <a16:creationId xmlns:a16="http://schemas.microsoft.com/office/drawing/2014/main" id="{55889F4B-ABFE-4195-8C73-299EF7EC928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597374" y="6493561"/>
            <a:ext cx="1188720" cy="253594"/>
          </a:xfrm>
          <a:prstGeom prst="rect">
            <a:avLst/>
          </a:prstGeom>
        </p:spPr>
      </p:pic>
      <p:sp>
        <p:nvSpPr>
          <p:cNvPr id="11" name="Slide Number Placeholder 5">
            <a:extLst>
              <a:ext uri="{FF2B5EF4-FFF2-40B4-BE49-F238E27FC236}">
                <a16:creationId xmlns:a16="http://schemas.microsoft.com/office/drawing/2014/main" id="{42FE8BD3-CAA2-4CE3-83F4-2F2325852E3D}"/>
              </a:ext>
            </a:extLst>
          </p:cNvPr>
          <p:cNvSpPr>
            <a:spLocks noGrp="1"/>
          </p:cNvSpPr>
          <p:nvPr>
            <p:ph type="sldNum" sz="quarter" idx="10"/>
          </p:nvPr>
        </p:nvSpPr>
        <p:spPr>
          <a:xfrm>
            <a:off x="11145290" y="6095064"/>
            <a:ext cx="771525" cy="234234"/>
          </a:xfrm>
          <a:prstGeom prst="rect">
            <a:avLst/>
          </a:prstGeom>
        </p:spPr>
        <p:txBody>
          <a:bodyPr vert="horz" lIns="91440" tIns="45720" rIns="91440" bIns="45720" rtlCol="0" anchor="ctr"/>
          <a:lstStyle>
            <a:lvl1pPr algn="r">
              <a:defRPr sz="1200">
                <a:solidFill>
                  <a:srgbClr val="757575"/>
                </a:solidFill>
              </a:defRPr>
            </a:lvl1pPr>
          </a:lstStyle>
          <a:p>
            <a:fld id="{29691912-3321-4F2D-A980-9CA5FE309265}" type="slidenum">
              <a:rPr lang="en-US" smtClean="0"/>
              <a:pPr/>
              <a:t>‹#›</a:t>
            </a:fld>
            <a:endParaRPr lang="en-US" dirty="0"/>
          </a:p>
        </p:txBody>
      </p:sp>
    </p:spTree>
    <p:extLst>
      <p:ext uri="{BB962C8B-B14F-4D97-AF65-F5344CB8AC3E}">
        <p14:creationId xmlns:p14="http://schemas.microsoft.com/office/powerpoint/2010/main" val="2588093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only layout">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2C4645E2-BC3D-4978-B3F8-C2650FB314BC}"/>
              </a:ext>
            </a:extLst>
          </p:cNvPr>
          <p:cNvSpPr>
            <a:spLocks noGrp="1"/>
          </p:cNvSpPr>
          <p:nvPr>
            <p:ph type="title" hasCustomPrompt="1"/>
          </p:nvPr>
        </p:nvSpPr>
        <p:spPr>
          <a:xfrm>
            <a:off x="726506" y="644535"/>
            <a:ext cx="10709993" cy="620880"/>
          </a:xfrm>
          <a:prstGeom prst="rect">
            <a:avLst/>
          </a:prstGeom>
        </p:spPr>
        <p:txBody>
          <a:bodyPr vert="horz" lIns="91440" tIns="45720" rIns="91440" bIns="45720" rtlCol="0" anchor="b">
            <a:noAutofit/>
          </a:bodyPr>
          <a:lstStyle>
            <a:lvl1pPr>
              <a:defRPr/>
            </a:lvl1pPr>
          </a:lstStyle>
          <a:p>
            <a:r>
              <a:rPr lang="en-US" dirty="0"/>
              <a:t>CLICK TO add TITLE</a:t>
            </a:r>
          </a:p>
        </p:txBody>
      </p:sp>
      <p:sp>
        <p:nvSpPr>
          <p:cNvPr id="4" name="Picture Placeholder 3">
            <a:extLst>
              <a:ext uri="{FF2B5EF4-FFF2-40B4-BE49-F238E27FC236}">
                <a16:creationId xmlns:a16="http://schemas.microsoft.com/office/drawing/2014/main" id="{1D1DFAF8-64D7-4E64-82B0-39B236FF24E3}"/>
              </a:ext>
            </a:extLst>
          </p:cNvPr>
          <p:cNvSpPr>
            <a:spLocks noGrp="1"/>
          </p:cNvSpPr>
          <p:nvPr>
            <p:ph type="pic" sz="quarter" idx="10"/>
          </p:nvPr>
        </p:nvSpPr>
        <p:spPr>
          <a:xfrm>
            <a:off x="1834356" y="1577975"/>
            <a:ext cx="8523288" cy="4635500"/>
          </a:xfrm>
        </p:spPr>
        <p:txBody>
          <a:bodyPr/>
          <a:lstStyle>
            <a:lvl1pPr marL="0" indent="0">
              <a:buNone/>
              <a:defRPr/>
            </a:lvl1pPr>
          </a:lstStyle>
          <a:p>
            <a:endParaRPr lang="en-US" dirty="0"/>
          </a:p>
        </p:txBody>
      </p:sp>
    </p:spTree>
    <p:extLst>
      <p:ext uri="{BB962C8B-B14F-4D97-AF65-F5344CB8AC3E}">
        <p14:creationId xmlns:p14="http://schemas.microsoft.com/office/powerpoint/2010/main" val="33130152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571F1-B7E8-4777-AAEE-A59D6CFF9503}"/>
              </a:ext>
            </a:extLst>
          </p:cNvPr>
          <p:cNvSpPr>
            <a:spLocks noGrp="1"/>
          </p:cNvSpPr>
          <p:nvPr>
            <p:ph type="title"/>
          </p:nvPr>
        </p:nvSpPr>
        <p:spPr>
          <a:xfrm>
            <a:off x="838200" y="669924"/>
            <a:ext cx="10515600" cy="1020764"/>
          </a:xfrm>
        </p:spPr>
        <p:txBody>
          <a:bodyPr/>
          <a:lstStyle>
            <a:lvl1pPr>
              <a:defRPr>
                <a:solidFill>
                  <a:schemeClr val="accent5"/>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109766E-A471-4A34-AFF6-A8CF70BE7A03}"/>
              </a:ext>
            </a:extLst>
          </p:cNvPr>
          <p:cNvSpPr>
            <a:spLocks noGrp="1"/>
          </p:cNvSpPr>
          <p:nvPr>
            <p:ph idx="1"/>
          </p:nvPr>
        </p:nvSpPr>
        <p:spPr>
          <a:xfrm>
            <a:off x="838200" y="1825625"/>
            <a:ext cx="5120640" cy="4269167"/>
          </a:xfrm>
        </p:spPr>
        <p:txBody>
          <a:bodyPr/>
          <a:lstStyle>
            <a:lvl1pPr marL="404813" indent="-404813">
              <a:spcBef>
                <a:spcPts val="1800"/>
              </a:spcBef>
              <a:buClr>
                <a:srgbClr val="61777B"/>
              </a:buClr>
              <a:tabLst/>
              <a:defRPr>
                <a:latin typeface="Arial" panose="020B0604020202020204" pitchFamily="34" charset="0"/>
                <a:cs typeface="Arial" panose="020B0604020202020204" pitchFamily="34" charset="0"/>
              </a:defRPr>
            </a:lvl1pPr>
            <a:lvl2pPr marL="744538" indent="-287338">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id="{5FCFBC20-E33B-4154-A38B-6FA8DC8AA2C0}"/>
              </a:ext>
            </a:extLst>
          </p:cNvPr>
          <p:cNvSpPr>
            <a:spLocks noGrp="1"/>
          </p:cNvSpPr>
          <p:nvPr>
            <p:ph idx="11"/>
          </p:nvPr>
        </p:nvSpPr>
        <p:spPr>
          <a:xfrm>
            <a:off x="6233162" y="1825624"/>
            <a:ext cx="5120640" cy="4269167"/>
          </a:xfrm>
        </p:spPr>
        <p:txBody>
          <a:bodyPr/>
          <a:lstStyle>
            <a:lvl1pPr marL="404813" indent="-404813">
              <a:spcBef>
                <a:spcPts val="1800"/>
              </a:spcBef>
              <a:buClr>
                <a:srgbClr val="61777B"/>
              </a:buClr>
              <a:tabLst/>
              <a:defRPr>
                <a:latin typeface="Arial" panose="020B0604020202020204" pitchFamily="34" charset="0"/>
                <a:cs typeface="Arial" panose="020B0604020202020204" pitchFamily="34" charset="0"/>
              </a:defRPr>
            </a:lvl1pPr>
            <a:lvl2pPr marL="744538" indent="-287338">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3" name="Group 12">
            <a:extLst>
              <a:ext uri="{FF2B5EF4-FFF2-40B4-BE49-F238E27FC236}">
                <a16:creationId xmlns:a16="http://schemas.microsoft.com/office/drawing/2014/main" id="{CD2574F0-9A43-40AB-A557-7DF25893EAD6}"/>
              </a:ext>
              <a:ext uri="{C183D7F6-B498-43B3-948B-1728B52AA6E4}">
                <adec:decorative xmlns:adec="http://schemas.microsoft.com/office/drawing/2017/decorative" val="1"/>
              </a:ext>
            </a:extLst>
          </p:cNvPr>
          <p:cNvGrpSpPr/>
          <p:nvPr userDrawn="1"/>
        </p:nvGrpSpPr>
        <p:grpSpPr>
          <a:xfrm>
            <a:off x="-9098" y="6187734"/>
            <a:ext cx="11540151" cy="48895"/>
            <a:chOff x="-9098" y="6274942"/>
            <a:chExt cx="11540151" cy="48895"/>
          </a:xfrm>
        </p:grpSpPr>
        <p:pic>
          <p:nvPicPr>
            <p:cNvPr id="17" name="Graphic 16">
              <a:extLst>
                <a:ext uri="{FF2B5EF4-FFF2-40B4-BE49-F238E27FC236}">
                  <a16:creationId xmlns:a16="http://schemas.microsoft.com/office/drawing/2014/main" id="{512365F4-9420-4E28-9FC8-056F3EE7C69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662373" y="6278117"/>
              <a:ext cx="868680" cy="45720"/>
            </a:xfrm>
            <a:prstGeom prst="rect">
              <a:avLst/>
            </a:prstGeom>
          </p:spPr>
        </p:pic>
        <p:sp>
          <p:nvSpPr>
            <p:cNvPr id="18" name="Parallelogram 3">
              <a:extLst>
                <a:ext uri="{FF2B5EF4-FFF2-40B4-BE49-F238E27FC236}">
                  <a16:creationId xmlns:a16="http://schemas.microsoft.com/office/drawing/2014/main" id="{525BE728-E95E-479E-A9EB-BF689AC8FB33}"/>
                </a:ext>
              </a:extLst>
            </p:cNvPr>
            <p:cNvSpPr/>
            <p:nvPr userDrawn="1"/>
          </p:nvSpPr>
          <p:spPr>
            <a:xfrm>
              <a:off x="-9098" y="6274942"/>
              <a:ext cx="1060704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descr="U.S. Department of Transportation, Federal Highway Administration logo. ">
            <a:extLst>
              <a:ext uri="{FF2B5EF4-FFF2-40B4-BE49-F238E27FC236}">
                <a16:creationId xmlns:a16="http://schemas.microsoft.com/office/drawing/2014/main" id="{B00267FE-5DDF-47F5-BABA-819F559BDA8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9560" y="6322877"/>
            <a:ext cx="1097280" cy="424278"/>
          </a:xfrm>
          <a:prstGeom prst="rect">
            <a:avLst/>
          </a:prstGeom>
        </p:spPr>
      </p:pic>
      <p:pic>
        <p:nvPicPr>
          <p:cNvPr id="12" name="Picture 11" descr="Turner-Fairbank Highway Research Center logo. ">
            <a:extLst>
              <a:ext uri="{FF2B5EF4-FFF2-40B4-BE49-F238E27FC236}">
                <a16:creationId xmlns:a16="http://schemas.microsoft.com/office/drawing/2014/main" id="{55889F4B-ABFE-4195-8C73-299EF7EC928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597374" y="6493561"/>
            <a:ext cx="1188720" cy="253594"/>
          </a:xfrm>
          <a:prstGeom prst="rect">
            <a:avLst/>
          </a:prstGeom>
        </p:spPr>
      </p:pic>
      <p:sp>
        <p:nvSpPr>
          <p:cNvPr id="11" name="Slide Number Placeholder 5">
            <a:extLst>
              <a:ext uri="{FF2B5EF4-FFF2-40B4-BE49-F238E27FC236}">
                <a16:creationId xmlns:a16="http://schemas.microsoft.com/office/drawing/2014/main" id="{42FE8BD3-CAA2-4CE3-83F4-2F2325852E3D}"/>
              </a:ext>
            </a:extLst>
          </p:cNvPr>
          <p:cNvSpPr>
            <a:spLocks noGrp="1"/>
          </p:cNvSpPr>
          <p:nvPr>
            <p:ph type="sldNum" sz="quarter" idx="10"/>
          </p:nvPr>
        </p:nvSpPr>
        <p:spPr>
          <a:xfrm>
            <a:off x="11145290" y="6095064"/>
            <a:ext cx="771525" cy="234234"/>
          </a:xfrm>
          <a:prstGeom prst="rect">
            <a:avLst/>
          </a:prstGeom>
        </p:spPr>
        <p:txBody>
          <a:bodyPr vert="horz" lIns="91440" tIns="45720" rIns="91440" bIns="45720" rtlCol="0" anchor="ctr"/>
          <a:lstStyle>
            <a:lvl1pPr algn="r">
              <a:defRPr sz="1200">
                <a:solidFill>
                  <a:srgbClr val="757575"/>
                </a:solidFill>
              </a:defRPr>
            </a:lvl1pPr>
          </a:lstStyle>
          <a:p>
            <a:fld id="{29691912-3321-4F2D-A980-9CA5FE309265}" type="slidenum">
              <a:rPr lang="en-US" smtClean="0"/>
              <a:pPr/>
              <a:t>‹#›</a:t>
            </a:fld>
            <a:endParaRPr lang="en-US" dirty="0"/>
          </a:p>
        </p:txBody>
      </p:sp>
    </p:spTree>
    <p:extLst>
      <p:ext uri="{BB962C8B-B14F-4D97-AF65-F5344CB8AC3E}">
        <p14:creationId xmlns:p14="http://schemas.microsoft.com/office/powerpoint/2010/main" val="35468467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Content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571F1-B7E8-4777-AAEE-A59D6CFF9503}"/>
              </a:ext>
            </a:extLst>
          </p:cNvPr>
          <p:cNvSpPr>
            <a:spLocks noGrp="1"/>
          </p:cNvSpPr>
          <p:nvPr>
            <p:ph type="title"/>
          </p:nvPr>
        </p:nvSpPr>
        <p:spPr>
          <a:xfrm>
            <a:off x="838200" y="669924"/>
            <a:ext cx="5764619" cy="1020764"/>
          </a:xfrm>
        </p:spPr>
        <p:txBody>
          <a:bodyPr>
            <a:noAutofit/>
          </a:bodyPr>
          <a:lstStyle>
            <a:lvl1pPr>
              <a:defRPr>
                <a:solidFill>
                  <a:schemeClr val="accent5"/>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109766E-A471-4A34-AFF6-A8CF70BE7A03}"/>
              </a:ext>
            </a:extLst>
          </p:cNvPr>
          <p:cNvSpPr>
            <a:spLocks noGrp="1"/>
          </p:cNvSpPr>
          <p:nvPr>
            <p:ph idx="1"/>
          </p:nvPr>
        </p:nvSpPr>
        <p:spPr>
          <a:xfrm>
            <a:off x="838200" y="1825625"/>
            <a:ext cx="5764619" cy="3927903"/>
          </a:xfrm>
        </p:spPr>
        <p:txBody>
          <a:bodyPr>
            <a:noAutofit/>
          </a:bodyPr>
          <a:lstStyle>
            <a:lvl1pPr marL="404813" indent="-404813">
              <a:spcBef>
                <a:spcPts val="1800"/>
              </a:spcBef>
              <a:buClr>
                <a:srgbClr val="61777B"/>
              </a:buClr>
              <a:tabLst/>
              <a:defRPr>
                <a:latin typeface="Arial" panose="020B0604020202020204" pitchFamily="34" charset="0"/>
                <a:cs typeface="Arial" panose="020B0604020202020204" pitchFamily="34" charset="0"/>
              </a:defRPr>
            </a:lvl1pPr>
            <a:lvl2pPr marL="744538" indent="-287338">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a:extLst>
              <a:ext uri="{FF2B5EF4-FFF2-40B4-BE49-F238E27FC236}">
                <a16:creationId xmlns:a16="http://schemas.microsoft.com/office/drawing/2014/main" id="{115FBE4F-15E8-464B-AB50-D7E69333BCA9}"/>
              </a:ext>
            </a:extLst>
          </p:cNvPr>
          <p:cNvSpPr>
            <a:spLocks noGrp="1"/>
          </p:cNvSpPr>
          <p:nvPr>
            <p:ph type="pic" sz="quarter" idx="10"/>
          </p:nvPr>
        </p:nvSpPr>
        <p:spPr>
          <a:xfrm>
            <a:off x="7113588" y="0"/>
            <a:ext cx="5078412" cy="6858000"/>
          </a:xfrm>
        </p:spPr>
        <p:txBody>
          <a:bodyPr/>
          <a:lstStyle/>
          <a:p>
            <a:r>
              <a:rPr lang="en-US"/>
              <a:t>Click icon to add picture</a:t>
            </a:r>
          </a:p>
        </p:txBody>
      </p:sp>
      <p:grpSp>
        <p:nvGrpSpPr>
          <p:cNvPr id="4" name="Group 3">
            <a:extLst>
              <a:ext uri="{FF2B5EF4-FFF2-40B4-BE49-F238E27FC236}">
                <a16:creationId xmlns:a16="http://schemas.microsoft.com/office/drawing/2014/main" id="{94A98486-E1B0-4305-B9B4-25E03A70B78A}"/>
              </a:ext>
              <a:ext uri="{C183D7F6-B498-43B3-948B-1728B52AA6E4}">
                <adec:decorative xmlns:adec="http://schemas.microsoft.com/office/drawing/2017/decorative" val="1"/>
              </a:ext>
            </a:extLst>
          </p:cNvPr>
          <p:cNvGrpSpPr/>
          <p:nvPr userDrawn="1"/>
        </p:nvGrpSpPr>
        <p:grpSpPr>
          <a:xfrm>
            <a:off x="-10274" y="6188682"/>
            <a:ext cx="7041241" cy="48895"/>
            <a:chOff x="-10274" y="6274942"/>
            <a:chExt cx="7041241" cy="48895"/>
          </a:xfrm>
        </p:grpSpPr>
        <p:pic>
          <p:nvPicPr>
            <p:cNvPr id="11" name="Graphic 10">
              <a:extLst>
                <a:ext uri="{FF2B5EF4-FFF2-40B4-BE49-F238E27FC236}">
                  <a16:creationId xmlns:a16="http://schemas.microsoft.com/office/drawing/2014/main" id="{007BB11B-2D74-471A-8BF7-E734C846336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162287" y="6278117"/>
              <a:ext cx="868680" cy="45720"/>
            </a:xfrm>
            <a:prstGeom prst="rect">
              <a:avLst/>
            </a:prstGeom>
          </p:spPr>
        </p:pic>
        <p:sp>
          <p:nvSpPr>
            <p:cNvPr id="14" name="Parallelogram 3">
              <a:extLst>
                <a:ext uri="{FF2B5EF4-FFF2-40B4-BE49-F238E27FC236}">
                  <a16:creationId xmlns:a16="http://schemas.microsoft.com/office/drawing/2014/main" id="{8160CE01-D327-4C2F-9E26-0CF03FACE2BB}"/>
                </a:ext>
              </a:extLst>
            </p:cNvPr>
            <p:cNvSpPr/>
            <p:nvPr userDrawn="1"/>
          </p:nvSpPr>
          <p:spPr>
            <a:xfrm>
              <a:off x="-10274" y="6274942"/>
              <a:ext cx="621792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sp>
        <p:nvSpPr>
          <p:cNvPr id="15" name="Text Placeholder 7">
            <a:extLst>
              <a:ext uri="{FF2B5EF4-FFF2-40B4-BE49-F238E27FC236}">
                <a16:creationId xmlns:a16="http://schemas.microsoft.com/office/drawing/2014/main" id="{567FD77F-1873-454E-BD51-CF0A376ECAAA}"/>
              </a:ext>
            </a:extLst>
          </p:cNvPr>
          <p:cNvSpPr>
            <a:spLocks noGrp="1"/>
          </p:cNvSpPr>
          <p:nvPr>
            <p:ph type="body" sz="quarter" idx="12" hasCustomPrompt="1"/>
          </p:nvPr>
        </p:nvSpPr>
        <p:spPr>
          <a:xfrm>
            <a:off x="4515289" y="6503987"/>
            <a:ext cx="2515678" cy="233362"/>
          </a:xfrm>
        </p:spPr>
        <p:txBody>
          <a:bodyPr>
            <a:noAutofit/>
          </a:bodyPr>
          <a:lstStyle>
            <a:lvl1pPr marL="0" indent="0" algn="r">
              <a:buNone/>
              <a:defRPr sz="900" i="1">
                <a:solidFill>
                  <a:srgbClr val="757575"/>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Photo Source:</a:t>
            </a:r>
          </a:p>
        </p:txBody>
      </p:sp>
      <p:pic>
        <p:nvPicPr>
          <p:cNvPr id="16" name="Picture 15" descr="U.S. Department of Transportation, Federal Highway Administration logo. ">
            <a:extLst>
              <a:ext uri="{FF2B5EF4-FFF2-40B4-BE49-F238E27FC236}">
                <a16:creationId xmlns:a16="http://schemas.microsoft.com/office/drawing/2014/main" id="{1662E933-F55F-426F-9774-62F7387E86F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9560" y="6322877"/>
            <a:ext cx="1097280" cy="424278"/>
          </a:xfrm>
          <a:prstGeom prst="rect">
            <a:avLst/>
          </a:prstGeom>
        </p:spPr>
      </p:pic>
      <p:pic>
        <p:nvPicPr>
          <p:cNvPr id="13" name="Picture 12" descr="Turner-Fairbank Highway Research Center logo. ">
            <a:extLst>
              <a:ext uri="{FF2B5EF4-FFF2-40B4-BE49-F238E27FC236}">
                <a16:creationId xmlns:a16="http://schemas.microsoft.com/office/drawing/2014/main" id="{A244E9ED-F0D0-423F-A076-DAFD070B389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597374" y="6493561"/>
            <a:ext cx="1188720" cy="253594"/>
          </a:xfrm>
          <a:prstGeom prst="rect">
            <a:avLst/>
          </a:prstGeom>
        </p:spPr>
      </p:pic>
    </p:spTree>
    <p:extLst>
      <p:ext uri="{BB962C8B-B14F-4D97-AF65-F5344CB8AC3E}">
        <p14:creationId xmlns:p14="http://schemas.microsoft.com/office/powerpoint/2010/main" val="37510903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62C4C-6A1A-4322-A39B-AC356DC5DE25}"/>
              </a:ext>
            </a:extLst>
          </p:cNvPr>
          <p:cNvSpPr>
            <a:spLocks noGrp="1"/>
          </p:cNvSpPr>
          <p:nvPr>
            <p:ph type="title"/>
          </p:nvPr>
        </p:nvSpPr>
        <p:spPr>
          <a:xfrm>
            <a:off x="839788" y="668337"/>
            <a:ext cx="10515600" cy="1022351"/>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62379B6-1E5F-46DA-8CE6-F79AFE936D50}"/>
              </a:ext>
            </a:extLst>
          </p:cNvPr>
          <p:cNvSpPr>
            <a:spLocks noGrp="1"/>
          </p:cNvSpPr>
          <p:nvPr>
            <p:ph type="body" idx="1"/>
          </p:nvPr>
        </p:nvSpPr>
        <p:spPr>
          <a:xfrm>
            <a:off x="839788" y="1690687"/>
            <a:ext cx="5157787" cy="814388"/>
          </a:xfrm>
        </p:spPr>
        <p:txBody>
          <a:bodyPr anchor="b"/>
          <a:lstStyle>
            <a:lvl1pPr marL="0" indent="0">
              <a:buNone/>
              <a:defRPr sz="2400" b="1">
                <a:solidFill>
                  <a:srgbClr val="61777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C49734-0C3A-4F08-803A-7F32B1BD9C28}"/>
              </a:ext>
            </a:extLst>
          </p:cNvPr>
          <p:cNvSpPr>
            <a:spLocks noGrp="1"/>
          </p:cNvSpPr>
          <p:nvPr>
            <p:ph sz="half" idx="2"/>
          </p:nvPr>
        </p:nvSpPr>
        <p:spPr>
          <a:xfrm>
            <a:off x="839788" y="2505075"/>
            <a:ext cx="5157787" cy="3546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7484062B-5555-4CC8-966F-2DB99223C090}"/>
              </a:ext>
            </a:extLst>
          </p:cNvPr>
          <p:cNvSpPr>
            <a:spLocks noGrp="1"/>
          </p:cNvSpPr>
          <p:nvPr>
            <p:ph type="body" sz="quarter" idx="3"/>
          </p:nvPr>
        </p:nvSpPr>
        <p:spPr>
          <a:xfrm>
            <a:off x="6172200" y="1690687"/>
            <a:ext cx="5183188" cy="814387"/>
          </a:xfrm>
        </p:spPr>
        <p:txBody>
          <a:bodyPr anchor="b"/>
          <a:lstStyle>
            <a:lvl1pPr marL="0" indent="0">
              <a:buNone/>
              <a:defRPr sz="2400" b="1">
                <a:solidFill>
                  <a:srgbClr val="61777B"/>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6EC528-BC1B-4A5D-A0C9-42A99459F411}"/>
              </a:ext>
            </a:extLst>
          </p:cNvPr>
          <p:cNvSpPr>
            <a:spLocks noGrp="1"/>
          </p:cNvSpPr>
          <p:nvPr>
            <p:ph sz="quarter" idx="4"/>
          </p:nvPr>
        </p:nvSpPr>
        <p:spPr>
          <a:xfrm>
            <a:off x="6172200" y="2505075"/>
            <a:ext cx="5183188" cy="3546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21" name="Group 20">
            <a:extLst>
              <a:ext uri="{FF2B5EF4-FFF2-40B4-BE49-F238E27FC236}">
                <a16:creationId xmlns:a16="http://schemas.microsoft.com/office/drawing/2014/main" id="{D11BBA33-91DC-443C-B770-08B6972E7061}"/>
              </a:ext>
              <a:ext uri="{C183D7F6-B498-43B3-948B-1728B52AA6E4}">
                <adec:decorative xmlns:adec="http://schemas.microsoft.com/office/drawing/2017/decorative" val="1"/>
              </a:ext>
            </a:extLst>
          </p:cNvPr>
          <p:cNvGrpSpPr/>
          <p:nvPr userDrawn="1"/>
        </p:nvGrpSpPr>
        <p:grpSpPr>
          <a:xfrm>
            <a:off x="-9098" y="6187734"/>
            <a:ext cx="11540151" cy="48895"/>
            <a:chOff x="-9098" y="6274942"/>
            <a:chExt cx="11540151" cy="48895"/>
          </a:xfrm>
        </p:grpSpPr>
        <p:pic>
          <p:nvPicPr>
            <p:cNvPr id="22" name="Graphic 21">
              <a:extLst>
                <a:ext uri="{FF2B5EF4-FFF2-40B4-BE49-F238E27FC236}">
                  <a16:creationId xmlns:a16="http://schemas.microsoft.com/office/drawing/2014/main" id="{3FA10F9B-F5C7-4742-94B1-8C58D00C1EB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662373" y="6278117"/>
              <a:ext cx="868680" cy="45720"/>
            </a:xfrm>
            <a:prstGeom prst="rect">
              <a:avLst/>
            </a:prstGeom>
          </p:spPr>
        </p:pic>
        <p:sp>
          <p:nvSpPr>
            <p:cNvPr id="23" name="Parallelogram 3">
              <a:extLst>
                <a:ext uri="{FF2B5EF4-FFF2-40B4-BE49-F238E27FC236}">
                  <a16:creationId xmlns:a16="http://schemas.microsoft.com/office/drawing/2014/main" id="{D7EBBA57-EED8-4D29-A0C9-EA0B36BEF6A1}"/>
                </a:ext>
              </a:extLst>
            </p:cNvPr>
            <p:cNvSpPr/>
            <p:nvPr userDrawn="1"/>
          </p:nvSpPr>
          <p:spPr>
            <a:xfrm>
              <a:off x="-9098" y="6274942"/>
              <a:ext cx="1060704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descr="U.S. Department of Transportation, Federal Highway Administration logo. ">
            <a:extLst>
              <a:ext uri="{FF2B5EF4-FFF2-40B4-BE49-F238E27FC236}">
                <a16:creationId xmlns:a16="http://schemas.microsoft.com/office/drawing/2014/main" id="{E39A6FDA-EAB9-448F-8821-9EE09C32D9B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9560" y="6322877"/>
            <a:ext cx="1097280" cy="424278"/>
          </a:xfrm>
          <a:prstGeom prst="rect">
            <a:avLst/>
          </a:prstGeom>
        </p:spPr>
      </p:pic>
      <p:pic>
        <p:nvPicPr>
          <p:cNvPr id="15" name="Picture 14" descr="Turner-Fairbank Highway Research Center logo. ">
            <a:extLst>
              <a:ext uri="{FF2B5EF4-FFF2-40B4-BE49-F238E27FC236}">
                <a16:creationId xmlns:a16="http://schemas.microsoft.com/office/drawing/2014/main" id="{0E6DFFFE-A600-449C-A269-64B346E9E93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597374" y="6493561"/>
            <a:ext cx="1188720" cy="253594"/>
          </a:xfrm>
          <a:prstGeom prst="rect">
            <a:avLst/>
          </a:prstGeom>
        </p:spPr>
      </p:pic>
      <p:sp>
        <p:nvSpPr>
          <p:cNvPr id="18" name="Slide Number Placeholder 5">
            <a:extLst>
              <a:ext uri="{FF2B5EF4-FFF2-40B4-BE49-F238E27FC236}">
                <a16:creationId xmlns:a16="http://schemas.microsoft.com/office/drawing/2014/main" id="{F91CF49A-4F87-43A3-B478-8FE6E664F4F7}"/>
              </a:ext>
            </a:extLst>
          </p:cNvPr>
          <p:cNvSpPr>
            <a:spLocks noGrp="1"/>
          </p:cNvSpPr>
          <p:nvPr>
            <p:ph type="sldNum" sz="quarter" idx="10"/>
          </p:nvPr>
        </p:nvSpPr>
        <p:spPr>
          <a:xfrm>
            <a:off x="11145290" y="6095064"/>
            <a:ext cx="771525" cy="234234"/>
          </a:xfrm>
          <a:prstGeom prst="rect">
            <a:avLst/>
          </a:prstGeom>
        </p:spPr>
        <p:txBody>
          <a:bodyPr vert="horz" lIns="91440" tIns="45720" rIns="91440" bIns="45720" rtlCol="0" anchor="ctr"/>
          <a:lstStyle>
            <a:lvl1pPr algn="r">
              <a:defRPr sz="1200">
                <a:solidFill>
                  <a:srgbClr val="757575"/>
                </a:solidFill>
              </a:defRPr>
            </a:lvl1pPr>
          </a:lstStyle>
          <a:p>
            <a:fld id="{29691912-3321-4F2D-A980-9CA5FE309265}" type="slidenum">
              <a:rPr lang="en-US" smtClean="0"/>
              <a:pPr/>
              <a:t>‹#›</a:t>
            </a:fld>
            <a:endParaRPr lang="en-US" dirty="0"/>
          </a:p>
        </p:txBody>
      </p:sp>
    </p:spTree>
    <p:extLst>
      <p:ext uri="{BB962C8B-B14F-4D97-AF65-F5344CB8AC3E}">
        <p14:creationId xmlns:p14="http://schemas.microsoft.com/office/powerpoint/2010/main" val="38761635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enter photo">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B60D905B-2BC0-4D93-B98A-138ACBD2D42B}"/>
              </a:ext>
            </a:extLst>
          </p:cNvPr>
          <p:cNvSpPr>
            <a:spLocks noGrp="1"/>
          </p:cNvSpPr>
          <p:nvPr>
            <p:ph type="title"/>
          </p:nvPr>
        </p:nvSpPr>
        <p:spPr>
          <a:xfrm>
            <a:off x="345678" y="256178"/>
            <a:ext cx="3664347" cy="555969"/>
          </a:xfrm>
        </p:spPr>
        <p:txBody>
          <a:bodyPr>
            <a:noAutofit/>
          </a:bodyPr>
          <a:lstStyle>
            <a:lvl1pPr>
              <a:defRPr sz="2000"/>
            </a:lvl1pPr>
          </a:lstStyle>
          <a:p>
            <a:r>
              <a:rPr lang="en-US"/>
              <a:t>Click to edit Master title style</a:t>
            </a:r>
            <a:endParaRPr lang="en-US" dirty="0"/>
          </a:p>
        </p:txBody>
      </p:sp>
      <p:sp>
        <p:nvSpPr>
          <p:cNvPr id="18" name="Text Placeholder 2">
            <a:extLst>
              <a:ext uri="{FF2B5EF4-FFF2-40B4-BE49-F238E27FC236}">
                <a16:creationId xmlns:a16="http://schemas.microsoft.com/office/drawing/2014/main" id="{FF2E1F86-B5C3-49DB-9B24-BBCDAEB8C563}"/>
              </a:ext>
            </a:extLst>
          </p:cNvPr>
          <p:cNvSpPr>
            <a:spLocks noGrp="1"/>
          </p:cNvSpPr>
          <p:nvPr>
            <p:ph type="body" idx="1"/>
          </p:nvPr>
        </p:nvSpPr>
        <p:spPr>
          <a:xfrm>
            <a:off x="345678" y="1349945"/>
            <a:ext cx="3657600" cy="823912"/>
          </a:xfrm>
        </p:spPr>
        <p:txBody>
          <a:bodyPr anchor="b">
            <a:noAutofit/>
          </a:bodyPr>
          <a:lstStyle>
            <a:lvl1pPr marL="0" indent="0">
              <a:buNone/>
              <a:defRPr sz="28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3">
            <a:extLst>
              <a:ext uri="{FF2B5EF4-FFF2-40B4-BE49-F238E27FC236}">
                <a16:creationId xmlns:a16="http://schemas.microsoft.com/office/drawing/2014/main" id="{CEB8FC75-84DE-46B7-83C1-B4078E148AE8}"/>
              </a:ext>
            </a:extLst>
          </p:cNvPr>
          <p:cNvSpPr>
            <a:spLocks noGrp="1"/>
          </p:cNvSpPr>
          <p:nvPr>
            <p:ph sz="half" idx="2"/>
          </p:nvPr>
        </p:nvSpPr>
        <p:spPr>
          <a:xfrm>
            <a:off x="345679" y="2173857"/>
            <a:ext cx="3657600" cy="361099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a:extLst>
              <a:ext uri="{FF2B5EF4-FFF2-40B4-BE49-F238E27FC236}">
                <a16:creationId xmlns:a16="http://schemas.microsoft.com/office/drawing/2014/main" id="{31418C83-BB26-4E11-93EC-A37F3E890750}"/>
              </a:ext>
            </a:extLst>
          </p:cNvPr>
          <p:cNvSpPr>
            <a:spLocks noGrp="1"/>
          </p:cNvSpPr>
          <p:nvPr>
            <p:ph type="pic" sz="quarter" idx="11"/>
          </p:nvPr>
        </p:nvSpPr>
        <p:spPr>
          <a:xfrm>
            <a:off x="4348956" y="0"/>
            <a:ext cx="3494088" cy="6858000"/>
          </a:xfrm>
        </p:spPr>
        <p:txBody>
          <a:bodyPr/>
          <a:lstStyle/>
          <a:p>
            <a:r>
              <a:rPr lang="en-US"/>
              <a:t>Click icon to add picture</a:t>
            </a:r>
          </a:p>
        </p:txBody>
      </p:sp>
      <p:sp>
        <p:nvSpPr>
          <p:cNvPr id="25" name="Text Placeholder 7">
            <a:extLst>
              <a:ext uri="{FF2B5EF4-FFF2-40B4-BE49-F238E27FC236}">
                <a16:creationId xmlns:a16="http://schemas.microsoft.com/office/drawing/2014/main" id="{962D0C2E-9C89-46C8-BEC1-E6082E816EE4}"/>
              </a:ext>
            </a:extLst>
          </p:cNvPr>
          <p:cNvSpPr>
            <a:spLocks noGrp="1"/>
          </p:cNvSpPr>
          <p:nvPr>
            <p:ph type="body" sz="quarter" idx="12" hasCustomPrompt="1"/>
          </p:nvPr>
        </p:nvSpPr>
        <p:spPr>
          <a:xfrm>
            <a:off x="7971459" y="6503987"/>
            <a:ext cx="2515678" cy="233362"/>
          </a:xfrm>
        </p:spPr>
        <p:txBody>
          <a:bodyPr>
            <a:noAutofit/>
          </a:bodyPr>
          <a:lstStyle>
            <a:lvl1pPr marL="0" indent="0" algn="l">
              <a:buNone/>
              <a:defRPr sz="900" i="1">
                <a:solidFill>
                  <a:srgbClr val="757575"/>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Photo Source:</a:t>
            </a:r>
          </a:p>
        </p:txBody>
      </p:sp>
      <p:sp>
        <p:nvSpPr>
          <p:cNvPr id="22" name="Text Placeholder 4">
            <a:extLst>
              <a:ext uri="{FF2B5EF4-FFF2-40B4-BE49-F238E27FC236}">
                <a16:creationId xmlns:a16="http://schemas.microsoft.com/office/drawing/2014/main" id="{C130781D-2CEA-4DFA-8A42-D8ED39999FE5}"/>
              </a:ext>
            </a:extLst>
          </p:cNvPr>
          <p:cNvSpPr>
            <a:spLocks noGrp="1"/>
          </p:cNvSpPr>
          <p:nvPr>
            <p:ph type="body" sz="quarter" idx="3"/>
          </p:nvPr>
        </p:nvSpPr>
        <p:spPr>
          <a:xfrm>
            <a:off x="8181975" y="1349945"/>
            <a:ext cx="3657600" cy="823912"/>
          </a:xfrm>
        </p:spPr>
        <p:txBody>
          <a:bodyPr anchor="b">
            <a:noAutofit/>
          </a:bodyPr>
          <a:lstStyle>
            <a:lvl1pPr marL="0" indent="0">
              <a:buNone/>
              <a:defRPr sz="28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Content Placeholder 5">
            <a:extLst>
              <a:ext uri="{FF2B5EF4-FFF2-40B4-BE49-F238E27FC236}">
                <a16:creationId xmlns:a16="http://schemas.microsoft.com/office/drawing/2014/main" id="{58D335EE-804F-4A78-9A85-D37D6E54DA87}"/>
              </a:ext>
            </a:extLst>
          </p:cNvPr>
          <p:cNvSpPr>
            <a:spLocks noGrp="1"/>
          </p:cNvSpPr>
          <p:nvPr>
            <p:ph sz="quarter" idx="4"/>
          </p:nvPr>
        </p:nvSpPr>
        <p:spPr>
          <a:xfrm>
            <a:off x="8181975" y="2173857"/>
            <a:ext cx="3657600" cy="36038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Parallelogram 3">
            <a:extLst>
              <a:ext uri="{FF2B5EF4-FFF2-40B4-BE49-F238E27FC236}">
                <a16:creationId xmlns:a16="http://schemas.microsoft.com/office/drawing/2014/main" id="{34F29B03-47C7-4D14-B777-4934E5B285A0}"/>
              </a:ext>
              <a:ext uri="{C183D7F6-B498-43B3-948B-1728B52AA6E4}">
                <adec:decorative xmlns:adec="http://schemas.microsoft.com/office/drawing/2017/decorative" val="1"/>
              </a:ext>
            </a:extLst>
          </p:cNvPr>
          <p:cNvSpPr/>
          <p:nvPr userDrawn="1"/>
        </p:nvSpPr>
        <p:spPr>
          <a:xfrm>
            <a:off x="-9098" y="6188682"/>
            <a:ext cx="429768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nvGrpSpPr>
          <p:cNvPr id="2" name="Group 1">
            <a:extLst>
              <a:ext uri="{FF2B5EF4-FFF2-40B4-BE49-F238E27FC236}">
                <a16:creationId xmlns:a16="http://schemas.microsoft.com/office/drawing/2014/main" id="{02044B57-E736-438D-8353-C3AAEDD0D48C}"/>
              </a:ext>
              <a:ext uri="{C183D7F6-B498-43B3-948B-1728B52AA6E4}">
                <adec:decorative xmlns:adec="http://schemas.microsoft.com/office/drawing/2017/decorative" val="1"/>
              </a:ext>
            </a:extLst>
          </p:cNvPr>
          <p:cNvGrpSpPr/>
          <p:nvPr userDrawn="1"/>
        </p:nvGrpSpPr>
        <p:grpSpPr>
          <a:xfrm>
            <a:off x="7903418" y="6188682"/>
            <a:ext cx="3627635" cy="48895"/>
            <a:chOff x="7903418" y="6274942"/>
            <a:chExt cx="3627635" cy="48895"/>
          </a:xfrm>
        </p:grpSpPr>
        <p:pic>
          <p:nvPicPr>
            <p:cNvPr id="16" name="Graphic 15">
              <a:extLst>
                <a:ext uri="{FF2B5EF4-FFF2-40B4-BE49-F238E27FC236}">
                  <a16:creationId xmlns:a16="http://schemas.microsoft.com/office/drawing/2014/main" id="{4101DE45-14BA-456C-808D-689CD2F8B80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662373" y="6278117"/>
              <a:ext cx="868680" cy="45720"/>
            </a:xfrm>
            <a:prstGeom prst="rect">
              <a:avLst/>
            </a:prstGeom>
          </p:spPr>
        </p:pic>
        <p:sp>
          <p:nvSpPr>
            <p:cNvPr id="21" name="Parallelogram 3">
              <a:extLst>
                <a:ext uri="{FF2B5EF4-FFF2-40B4-BE49-F238E27FC236}">
                  <a16:creationId xmlns:a16="http://schemas.microsoft.com/office/drawing/2014/main" id="{9D0E1CD0-AB58-47B3-9093-74E681AA3C11}"/>
                </a:ext>
              </a:extLst>
            </p:cNvPr>
            <p:cNvSpPr/>
            <p:nvPr userDrawn="1"/>
          </p:nvSpPr>
          <p:spPr>
            <a:xfrm>
              <a:off x="7903418" y="6274942"/>
              <a:ext cx="265176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pic>
        <p:nvPicPr>
          <p:cNvPr id="27" name="Picture 26" descr="U.S. Department of Transportation, Federal Highway Administration logo. ">
            <a:extLst>
              <a:ext uri="{FF2B5EF4-FFF2-40B4-BE49-F238E27FC236}">
                <a16:creationId xmlns:a16="http://schemas.microsoft.com/office/drawing/2014/main" id="{AA614987-EE6E-4B4B-8777-F74EA4E1EE9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9560" y="6322877"/>
            <a:ext cx="1097280" cy="424278"/>
          </a:xfrm>
          <a:prstGeom prst="rect">
            <a:avLst/>
          </a:prstGeom>
        </p:spPr>
      </p:pic>
      <p:pic>
        <p:nvPicPr>
          <p:cNvPr id="26" name="Picture 25" descr="Turner-Fairbank Highway Research Center logo. ">
            <a:extLst>
              <a:ext uri="{FF2B5EF4-FFF2-40B4-BE49-F238E27FC236}">
                <a16:creationId xmlns:a16="http://schemas.microsoft.com/office/drawing/2014/main" id="{B01C7988-C40B-4E9E-9616-E5FD7CD063A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597374" y="6493561"/>
            <a:ext cx="1188720" cy="253594"/>
          </a:xfrm>
          <a:prstGeom prst="rect">
            <a:avLst/>
          </a:prstGeom>
        </p:spPr>
      </p:pic>
      <p:sp>
        <p:nvSpPr>
          <p:cNvPr id="17" name="Slide Number Placeholder 5">
            <a:extLst>
              <a:ext uri="{FF2B5EF4-FFF2-40B4-BE49-F238E27FC236}">
                <a16:creationId xmlns:a16="http://schemas.microsoft.com/office/drawing/2014/main" id="{13FD9FEC-5E73-46D6-A3B0-71C9D18A0266}"/>
              </a:ext>
            </a:extLst>
          </p:cNvPr>
          <p:cNvSpPr>
            <a:spLocks noGrp="1"/>
          </p:cNvSpPr>
          <p:nvPr>
            <p:ph type="sldNum" sz="quarter" idx="10"/>
          </p:nvPr>
        </p:nvSpPr>
        <p:spPr>
          <a:xfrm>
            <a:off x="11145290" y="6095064"/>
            <a:ext cx="771525" cy="234234"/>
          </a:xfrm>
          <a:prstGeom prst="rect">
            <a:avLst/>
          </a:prstGeom>
        </p:spPr>
        <p:txBody>
          <a:bodyPr vert="horz" lIns="91440" tIns="45720" rIns="91440" bIns="45720" rtlCol="0" anchor="ctr"/>
          <a:lstStyle>
            <a:lvl1pPr algn="r">
              <a:defRPr sz="1200">
                <a:solidFill>
                  <a:srgbClr val="757575"/>
                </a:solidFill>
              </a:defRPr>
            </a:lvl1pPr>
          </a:lstStyle>
          <a:p>
            <a:fld id="{29691912-3321-4F2D-A980-9CA5FE309265}" type="slidenum">
              <a:rPr lang="en-US" smtClean="0"/>
              <a:pPr/>
              <a:t>‹#›</a:t>
            </a:fld>
            <a:endParaRPr lang="en-US" dirty="0"/>
          </a:p>
        </p:txBody>
      </p:sp>
    </p:spTree>
    <p:extLst>
      <p:ext uri="{BB962C8B-B14F-4D97-AF65-F5344CB8AC3E}">
        <p14:creationId xmlns:p14="http://schemas.microsoft.com/office/powerpoint/2010/main" val="15048541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94C26-8770-4ACD-9F25-AACAF441C724}"/>
              </a:ext>
            </a:extLst>
          </p:cNvPr>
          <p:cNvSpPr>
            <a:spLocks noGrp="1"/>
          </p:cNvSpPr>
          <p:nvPr>
            <p:ph type="title"/>
          </p:nvPr>
        </p:nvSpPr>
        <p:spPr/>
        <p:txBody>
          <a:bodyPr/>
          <a:lstStyle/>
          <a:p>
            <a:r>
              <a:rPr lang="en-US"/>
              <a:t>Click to edit Master title style</a:t>
            </a:r>
          </a:p>
        </p:txBody>
      </p:sp>
      <p:grpSp>
        <p:nvGrpSpPr>
          <p:cNvPr id="17" name="Group 16">
            <a:extLst>
              <a:ext uri="{FF2B5EF4-FFF2-40B4-BE49-F238E27FC236}">
                <a16:creationId xmlns:a16="http://schemas.microsoft.com/office/drawing/2014/main" id="{808C02A2-5FC4-4C98-947E-6F12B69AC1E4}"/>
              </a:ext>
              <a:ext uri="{C183D7F6-B498-43B3-948B-1728B52AA6E4}">
                <adec:decorative xmlns:adec="http://schemas.microsoft.com/office/drawing/2017/decorative" val="1"/>
              </a:ext>
            </a:extLst>
          </p:cNvPr>
          <p:cNvGrpSpPr/>
          <p:nvPr userDrawn="1"/>
        </p:nvGrpSpPr>
        <p:grpSpPr>
          <a:xfrm>
            <a:off x="-9098" y="6187734"/>
            <a:ext cx="11540151" cy="48895"/>
            <a:chOff x="-9098" y="6274942"/>
            <a:chExt cx="11540151" cy="48895"/>
          </a:xfrm>
        </p:grpSpPr>
        <p:pic>
          <p:nvPicPr>
            <p:cNvPr id="18" name="Graphic 17">
              <a:extLst>
                <a:ext uri="{FF2B5EF4-FFF2-40B4-BE49-F238E27FC236}">
                  <a16:creationId xmlns:a16="http://schemas.microsoft.com/office/drawing/2014/main" id="{7C137A00-9DD9-4CD6-A521-3EA858ECC64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662373" y="6278117"/>
              <a:ext cx="868680" cy="45720"/>
            </a:xfrm>
            <a:prstGeom prst="rect">
              <a:avLst/>
            </a:prstGeom>
          </p:spPr>
        </p:pic>
        <p:sp>
          <p:nvSpPr>
            <p:cNvPr id="19" name="Parallelogram 3">
              <a:extLst>
                <a:ext uri="{FF2B5EF4-FFF2-40B4-BE49-F238E27FC236}">
                  <a16:creationId xmlns:a16="http://schemas.microsoft.com/office/drawing/2014/main" id="{1683BA8E-9E17-4263-8103-0FCD02F2FF80}"/>
                </a:ext>
              </a:extLst>
            </p:cNvPr>
            <p:cNvSpPr/>
            <p:nvPr userDrawn="1"/>
          </p:nvSpPr>
          <p:spPr>
            <a:xfrm>
              <a:off x="-9098" y="6274942"/>
              <a:ext cx="1060704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descr="U.S. Department of Transportation, Federal Highway Administration logo. ">
            <a:extLst>
              <a:ext uri="{FF2B5EF4-FFF2-40B4-BE49-F238E27FC236}">
                <a16:creationId xmlns:a16="http://schemas.microsoft.com/office/drawing/2014/main" id="{DBAEBCA3-E81A-44A1-B976-0A969337015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9560" y="6322877"/>
            <a:ext cx="1097280" cy="424278"/>
          </a:xfrm>
          <a:prstGeom prst="rect">
            <a:avLst/>
          </a:prstGeom>
        </p:spPr>
      </p:pic>
      <p:pic>
        <p:nvPicPr>
          <p:cNvPr id="11" name="Picture 10" descr="Turner-Fairbank Highway Research Center logo. ">
            <a:extLst>
              <a:ext uri="{FF2B5EF4-FFF2-40B4-BE49-F238E27FC236}">
                <a16:creationId xmlns:a16="http://schemas.microsoft.com/office/drawing/2014/main" id="{7E910632-0D62-4927-A7B3-5EEDAE3A2CF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597374" y="6493561"/>
            <a:ext cx="1188720" cy="253594"/>
          </a:xfrm>
          <a:prstGeom prst="rect">
            <a:avLst/>
          </a:prstGeom>
        </p:spPr>
      </p:pic>
      <p:sp>
        <p:nvSpPr>
          <p:cNvPr id="15" name="Slide Number Placeholder 5">
            <a:extLst>
              <a:ext uri="{FF2B5EF4-FFF2-40B4-BE49-F238E27FC236}">
                <a16:creationId xmlns:a16="http://schemas.microsoft.com/office/drawing/2014/main" id="{61269F03-7854-4150-AA5F-CE607F1932BC}"/>
              </a:ext>
            </a:extLst>
          </p:cNvPr>
          <p:cNvSpPr>
            <a:spLocks noGrp="1"/>
          </p:cNvSpPr>
          <p:nvPr>
            <p:ph type="sldNum" sz="quarter" idx="10"/>
          </p:nvPr>
        </p:nvSpPr>
        <p:spPr>
          <a:xfrm>
            <a:off x="11145290" y="6095064"/>
            <a:ext cx="771525" cy="234234"/>
          </a:xfrm>
          <a:prstGeom prst="rect">
            <a:avLst/>
          </a:prstGeom>
        </p:spPr>
        <p:txBody>
          <a:bodyPr vert="horz" lIns="91440" tIns="45720" rIns="91440" bIns="45720" rtlCol="0" anchor="ctr"/>
          <a:lstStyle>
            <a:lvl1pPr algn="r">
              <a:defRPr sz="1200">
                <a:solidFill>
                  <a:srgbClr val="757575"/>
                </a:solidFill>
              </a:defRPr>
            </a:lvl1pPr>
          </a:lstStyle>
          <a:p>
            <a:fld id="{29691912-3321-4F2D-A980-9CA5FE309265}" type="slidenum">
              <a:rPr lang="en-US" smtClean="0"/>
              <a:pPr/>
              <a:t>‹#›</a:t>
            </a:fld>
            <a:endParaRPr lang="en-US" dirty="0"/>
          </a:p>
        </p:txBody>
      </p:sp>
    </p:spTree>
    <p:extLst>
      <p:ext uri="{BB962C8B-B14F-4D97-AF65-F5344CB8AC3E}">
        <p14:creationId xmlns:p14="http://schemas.microsoft.com/office/powerpoint/2010/main" val="4033610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1BE4A-6C9F-48CD-AF1A-843091EACFEC}"/>
              </a:ext>
            </a:extLst>
          </p:cNvPr>
          <p:cNvSpPr>
            <a:spLocks noGrp="1"/>
          </p:cNvSpPr>
          <p:nvPr>
            <p:ph type="title"/>
          </p:nvPr>
        </p:nvSpPr>
        <p:spPr>
          <a:xfrm>
            <a:off x="838200" y="669924"/>
            <a:ext cx="10515600" cy="1020764"/>
          </a:xfrm>
        </p:spPr>
        <p:txBody>
          <a:bodyPr/>
          <a:lstStyle/>
          <a:p>
            <a:r>
              <a:rPr lang="en-US"/>
              <a:t>Click to edit Master title style</a:t>
            </a:r>
          </a:p>
        </p:txBody>
      </p:sp>
    </p:spTree>
    <p:extLst>
      <p:ext uri="{BB962C8B-B14F-4D97-AF65-F5344CB8AC3E}">
        <p14:creationId xmlns:p14="http://schemas.microsoft.com/office/powerpoint/2010/main" val="36282241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5" name="Picture 4" descr="Question mark textured background. ">
            <a:extLst>
              <a:ext uri="{FF2B5EF4-FFF2-40B4-BE49-F238E27FC236}">
                <a16:creationId xmlns:a16="http://schemas.microsoft.com/office/drawing/2014/main" id="{EEA66419-E0D0-4A6B-A44E-153895EC0720}"/>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val="0"/>
              </a:ext>
            </a:extLst>
          </a:blip>
          <a:srcRect/>
          <a:stretch/>
        </p:blipFill>
        <p:spPr>
          <a:xfrm>
            <a:off x="-1" y="-5187"/>
            <a:ext cx="12200645" cy="6863188"/>
          </a:xfrm>
          <a:prstGeom prst="rect">
            <a:avLst/>
          </a:prstGeom>
        </p:spPr>
      </p:pic>
      <p:sp>
        <p:nvSpPr>
          <p:cNvPr id="2" name="Title 1">
            <a:extLst>
              <a:ext uri="{FF2B5EF4-FFF2-40B4-BE49-F238E27FC236}">
                <a16:creationId xmlns:a16="http://schemas.microsoft.com/office/drawing/2014/main" id="{8A882C75-4BDE-46D5-A13C-DB994762DD71}"/>
              </a:ext>
            </a:extLst>
          </p:cNvPr>
          <p:cNvSpPr>
            <a:spLocks noGrp="1"/>
          </p:cNvSpPr>
          <p:nvPr>
            <p:ph type="title" hasCustomPrompt="1"/>
          </p:nvPr>
        </p:nvSpPr>
        <p:spPr>
          <a:xfrm>
            <a:off x="3561021" y="2820275"/>
            <a:ext cx="5069958" cy="720666"/>
          </a:xfrm>
        </p:spPr>
        <p:txBody>
          <a:bodyPr anchor="b">
            <a:normAutofit/>
          </a:bodyPr>
          <a:lstStyle>
            <a:lvl1pPr algn="ctr">
              <a:defRPr sz="4800">
                <a:solidFill>
                  <a:schemeClr val="accent5"/>
                </a:solidFill>
              </a:defRPr>
            </a:lvl1pPr>
          </a:lstStyle>
          <a:p>
            <a:r>
              <a:rPr lang="en-US" dirty="0"/>
              <a:t>Question?</a:t>
            </a:r>
          </a:p>
        </p:txBody>
      </p:sp>
      <p:grpSp>
        <p:nvGrpSpPr>
          <p:cNvPr id="7" name="Group 6">
            <a:extLst>
              <a:ext uri="{FF2B5EF4-FFF2-40B4-BE49-F238E27FC236}">
                <a16:creationId xmlns:a16="http://schemas.microsoft.com/office/drawing/2014/main" id="{FF1564C8-888A-43B9-B084-146C2AD9C976}"/>
              </a:ext>
              <a:ext uri="{C183D7F6-B498-43B3-948B-1728B52AA6E4}">
                <adec:decorative xmlns:adec="http://schemas.microsoft.com/office/drawing/2017/decorative" val="1"/>
              </a:ext>
            </a:extLst>
          </p:cNvPr>
          <p:cNvGrpSpPr/>
          <p:nvPr userDrawn="1"/>
        </p:nvGrpSpPr>
        <p:grpSpPr>
          <a:xfrm>
            <a:off x="4108447" y="3526388"/>
            <a:ext cx="3975107" cy="64008"/>
            <a:chOff x="4282183" y="3542528"/>
            <a:chExt cx="3975107" cy="64008"/>
          </a:xfrm>
        </p:grpSpPr>
        <p:pic>
          <p:nvPicPr>
            <p:cNvPr id="9" name="Graphic 8">
              <a:extLst>
                <a:ext uri="{FF2B5EF4-FFF2-40B4-BE49-F238E27FC236}">
                  <a16:creationId xmlns:a16="http://schemas.microsoft.com/office/drawing/2014/main" id="{F5EE9F09-7C4A-4E8A-9160-C52B185F041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7041138" y="3542528"/>
              <a:ext cx="1216152" cy="64008"/>
            </a:xfrm>
            <a:prstGeom prst="rect">
              <a:avLst/>
            </a:prstGeom>
          </p:spPr>
        </p:pic>
        <p:sp>
          <p:nvSpPr>
            <p:cNvPr id="12" name="Parallelogram 3">
              <a:extLst>
                <a:ext uri="{FF2B5EF4-FFF2-40B4-BE49-F238E27FC236}">
                  <a16:creationId xmlns:a16="http://schemas.microsoft.com/office/drawing/2014/main" id="{363E547C-B6F9-487E-A7D0-931D8DEFF8DA}"/>
                </a:ext>
              </a:extLst>
            </p:cNvPr>
            <p:cNvSpPr/>
            <p:nvPr userDrawn="1"/>
          </p:nvSpPr>
          <p:spPr>
            <a:xfrm>
              <a:off x="4282183" y="3550085"/>
              <a:ext cx="265176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3DDDD60E-FFE1-4BCE-B161-7FB5B58CC319}"/>
              </a:ext>
              <a:ext uri="{C183D7F6-B498-43B3-948B-1728B52AA6E4}">
                <adec:decorative xmlns:adec="http://schemas.microsoft.com/office/drawing/2017/decorative" val="1"/>
              </a:ext>
            </a:extLst>
          </p:cNvPr>
          <p:cNvGrpSpPr/>
          <p:nvPr userDrawn="1"/>
        </p:nvGrpSpPr>
        <p:grpSpPr>
          <a:xfrm>
            <a:off x="-9098" y="6187734"/>
            <a:ext cx="11540151" cy="48895"/>
            <a:chOff x="-9098" y="6274942"/>
            <a:chExt cx="11540151" cy="48895"/>
          </a:xfrm>
        </p:grpSpPr>
        <p:pic>
          <p:nvPicPr>
            <p:cNvPr id="26" name="Graphic 25">
              <a:extLst>
                <a:ext uri="{FF2B5EF4-FFF2-40B4-BE49-F238E27FC236}">
                  <a16:creationId xmlns:a16="http://schemas.microsoft.com/office/drawing/2014/main" id="{673D3BFB-2371-4AF9-BE81-316D083CF4E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662373" y="6278117"/>
              <a:ext cx="868680" cy="45720"/>
            </a:xfrm>
            <a:prstGeom prst="rect">
              <a:avLst/>
            </a:prstGeom>
          </p:spPr>
        </p:pic>
        <p:sp>
          <p:nvSpPr>
            <p:cNvPr id="27" name="Parallelogram 3">
              <a:extLst>
                <a:ext uri="{FF2B5EF4-FFF2-40B4-BE49-F238E27FC236}">
                  <a16:creationId xmlns:a16="http://schemas.microsoft.com/office/drawing/2014/main" id="{0F720AAA-635C-4AE5-9339-6697D24EB312}"/>
                </a:ext>
              </a:extLst>
            </p:cNvPr>
            <p:cNvSpPr/>
            <p:nvPr userDrawn="1"/>
          </p:nvSpPr>
          <p:spPr>
            <a:xfrm>
              <a:off x="-9098" y="6274942"/>
              <a:ext cx="1060704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descr="U.S. Department of Transportation, Federal Highway Administration logo. ">
            <a:extLst>
              <a:ext uri="{FF2B5EF4-FFF2-40B4-BE49-F238E27FC236}">
                <a16:creationId xmlns:a16="http://schemas.microsoft.com/office/drawing/2014/main" id="{489AFFD6-A7FD-4E3F-A39B-5255999F200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89560" y="6322877"/>
            <a:ext cx="1097280" cy="424278"/>
          </a:xfrm>
          <a:prstGeom prst="rect">
            <a:avLst/>
          </a:prstGeom>
        </p:spPr>
      </p:pic>
      <p:pic>
        <p:nvPicPr>
          <p:cNvPr id="15" name="Picture 14" descr="Turner-Fairbank Highway Research Center logo. ">
            <a:extLst>
              <a:ext uri="{FF2B5EF4-FFF2-40B4-BE49-F238E27FC236}">
                <a16:creationId xmlns:a16="http://schemas.microsoft.com/office/drawing/2014/main" id="{785B09AE-80E5-4352-8A10-48DC9AF69523}"/>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713720" y="6493561"/>
            <a:ext cx="1188720" cy="253594"/>
          </a:xfrm>
          <a:prstGeom prst="rect">
            <a:avLst/>
          </a:prstGeom>
        </p:spPr>
      </p:pic>
      <p:sp>
        <p:nvSpPr>
          <p:cNvPr id="24" name="Slide Number Placeholder 5">
            <a:extLst>
              <a:ext uri="{FF2B5EF4-FFF2-40B4-BE49-F238E27FC236}">
                <a16:creationId xmlns:a16="http://schemas.microsoft.com/office/drawing/2014/main" id="{0660028F-B881-4264-8A78-4106487C288F}"/>
              </a:ext>
            </a:extLst>
          </p:cNvPr>
          <p:cNvSpPr>
            <a:spLocks noGrp="1"/>
          </p:cNvSpPr>
          <p:nvPr>
            <p:ph type="sldNum" sz="quarter" idx="4"/>
          </p:nvPr>
        </p:nvSpPr>
        <p:spPr>
          <a:xfrm>
            <a:off x="11145290" y="6095064"/>
            <a:ext cx="771525" cy="234234"/>
          </a:xfrm>
          <a:prstGeom prst="rect">
            <a:avLst/>
          </a:prstGeom>
        </p:spPr>
        <p:txBody>
          <a:bodyPr vert="horz" lIns="91440" tIns="45720" rIns="91440" bIns="45720" rtlCol="0" anchor="ctr"/>
          <a:lstStyle>
            <a:lvl1pPr algn="r">
              <a:defRPr sz="1200">
                <a:solidFill>
                  <a:srgbClr val="757575"/>
                </a:solidFill>
              </a:defRPr>
            </a:lvl1pPr>
          </a:lstStyle>
          <a:p>
            <a:fld id="{29691912-3321-4F2D-A980-9CA5FE309265}" type="slidenum">
              <a:rPr lang="en-US" smtClean="0"/>
              <a:pPr/>
              <a:t>‹#›</a:t>
            </a:fld>
            <a:endParaRPr lang="en-US" dirty="0"/>
          </a:p>
        </p:txBody>
      </p:sp>
    </p:spTree>
    <p:extLst>
      <p:ext uri="{BB962C8B-B14F-4D97-AF65-F5344CB8AC3E}">
        <p14:creationId xmlns:p14="http://schemas.microsoft.com/office/powerpoint/2010/main" val="41727176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9CDF21-6DC9-458E-93F8-9D84DD7CD65E}"/>
              </a:ext>
              <a:ext uri="{C183D7F6-B498-43B3-948B-1728B52AA6E4}">
                <adec:decorative xmlns:adec="http://schemas.microsoft.com/office/drawing/2017/decorative" val="1"/>
              </a:ext>
            </a:extLst>
          </p:cNvPr>
          <p:cNvSpPr/>
          <p:nvPr userDrawn="1"/>
        </p:nvSpPr>
        <p:spPr>
          <a:xfrm>
            <a:off x="0" y="3429000"/>
            <a:ext cx="12192000" cy="3429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Multi-lane highway full of cars. ">
            <a:extLst>
              <a:ext uri="{FF2B5EF4-FFF2-40B4-BE49-F238E27FC236}">
                <a16:creationId xmlns:a16="http://schemas.microsoft.com/office/drawing/2014/main" id="{105F7969-75D5-47B4-B7B1-D7C7C34F700D}"/>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11112"/>
            <a:ext cx="12192000" cy="3417888"/>
          </a:xfrm>
          <a:prstGeom prst="rect">
            <a:avLst/>
          </a:prstGeom>
        </p:spPr>
      </p:pic>
      <p:sp>
        <p:nvSpPr>
          <p:cNvPr id="23" name="TextBox 22">
            <a:extLst>
              <a:ext uri="{FF2B5EF4-FFF2-40B4-BE49-F238E27FC236}">
                <a16:creationId xmlns:a16="http://schemas.microsoft.com/office/drawing/2014/main" id="{EFFB055C-7EFB-4C80-BF72-D1C3D651508F}"/>
              </a:ext>
            </a:extLst>
          </p:cNvPr>
          <p:cNvSpPr txBox="1"/>
          <p:nvPr userDrawn="1"/>
        </p:nvSpPr>
        <p:spPr>
          <a:xfrm>
            <a:off x="793381" y="6363831"/>
            <a:ext cx="2355012" cy="230832"/>
          </a:xfrm>
          <a:prstGeom prst="rect">
            <a:avLst/>
          </a:prstGeom>
          <a:noFill/>
        </p:spPr>
        <p:txBody>
          <a:bodyPr wrap="square" rtlCol="0">
            <a:spAutoFit/>
          </a:bodyPr>
          <a:lstStyle/>
          <a:p>
            <a:pPr algn="l"/>
            <a:r>
              <a:rPr lang="en-US" sz="900" i="1" dirty="0">
                <a:solidFill>
                  <a:schemeClr val="bg1"/>
                </a:solidFill>
                <a:latin typeface="Arial" panose="020B0604020202020204" pitchFamily="34" charset="0"/>
                <a:cs typeface="Arial" panose="020B0604020202020204" pitchFamily="34" charset="0"/>
              </a:rPr>
              <a:t>© 2015 </a:t>
            </a:r>
            <a:r>
              <a:rPr lang="en-US" sz="900" i="1" dirty="0" err="1">
                <a:solidFill>
                  <a:schemeClr val="bg1"/>
                </a:solidFill>
                <a:latin typeface="Arial" panose="020B0604020202020204" pitchFamily="34" charset="0"/>
                <a:cs typeface="Arial" panose="020B0604020202020204" pitchFamily="34" charset="0"/>
              </a:rPr>
              <a:t>Peeterv</a:t>
            </a:r>
            <a:r>
              <a:rPr lang="en-US" sz="900" i="1" dirty="0">
                <a:solidFill>
                  <a:schemeClr val="bg1"/>
                </a:solidFill>
                <a:latin typeface="Arial" panose="020B0604020202020204" pitchFamily="34" charset="0"/>
                <a:cs typeface="Arial" panose="020B0604020202020204" pitchFamily="34" charset="0"/>
              </a:rPr>
              <a:t> / iStock.</a:t>
            </a:r>
          </a:p>
        </p:txBody>
      </p:sp>
      <p:sp>
        <p:nvSpPr>
          <p:cNvPr id="4" name="Rectangle 3">
            <a:extLst>
              <a:ext uri="{FF2B5EF4-FFF2-40B4-BE49-F238E27FC236}">
                <a16:creationId xmlns:a16="http://schemas.microsoft.com/office/drawing/2014/main" id="{4FC4AAD4-B1C3-4BB7-8169-4FB142EEA092}"/>
              </a:ext>
              <a:ext uri="{C183D7F6-B498-43B3-948B-1728B52AA6E4}">
                <adec:decorative xmlns:adec="http://schemas.microsoft.com/office/drawing/2017/decorative" val="1"/>
              </a:ext>
            </a:extLst>
          </p:cNvPr>
          <p:cNvSpPr/>
          <p:nvPr userDrawn="1"/>
        </p:nvSpPr>
        <p:spPr>
          <a:xfrm>
            <a:off x="793381" y="871876"/>
            <a:ext cx="10605238" cy="5114249"/>
          </a:xfrm>
          <a:prstGeom prst="rect">
            <a:avLst/>
          </a:prstGeom>
          <a:solidFill>
            <a:schemeClr val="bg1"/>
          </a:solidFill>
          <a:ln w="28575">
            <a:solidFill>
              <a:srgbClr val="FFCF0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882C75-4BDE-46D5-A13C-DB994762DD71}"/>
              </a:ext>
            </a:extLst>
          </p:cNvPr>
          <p:cNvSpPr>
            <a:spLocks noGrp="1"/>
          </p:cNvSpPr>
          <p:nvPr>
            <p:ph type="title" hasCustomPrompt="1"/>
          </p:nvPr>
        </p:nvSpPr>
        <p:spPr>
          <a:xfrm>
            <a:off x="3561021" y="1414130"/>
            <a:ext cx="5069958" cy="720666"/>
          </a:xfrm>
        </p:spPr>
        <p:txBody>
          <a:bodyPr anchor="b">
            <a:noAutofit/>
          </a:bodyPr>
          <a:lstStyle>
            <a:lvl1pPr algn="ctr">
              <a:defRPr sz="4800">
                <a:solidFill>
                  <a:schemeClr val="accent5"/>
                </a:solidFill>
              </a:defRPr>
            </a:lvl1pPr>
          </a:lstStyle>
          <a:p>
            <a:r>
              <a:rPr lang="en-US" dirty="0"/>
              <a:t>Contact</a:t>
            </a:r>
          </a:p>
        </p:txBody>
      </p:sp>
      <p:grpSp>
        <p:nvGrpSpPr>
          <p:cNvPr id="13" name="Group 12">
            <a:extLst>
              <a:ext uri="{FF2B5EF4-FFF2-40B4-BE49-F238E27FC236}">
                <a16:creationId xmlns:a16="http://schemas.microsoft.com/office/drawing/2014/main" id="{CD9F0A12-AF34-41CD-A122-4571A3183751}"/>
              </a:ext>
              <a:ext uri="{C183D7F6-B498-43B3-948B-1728B52AA6E4}">
                <adec:decorative xmlns:adec="http://schemas.microsoft.com/office/drawing/2017/decorative" val="1"/>
              </a:ext>
            </a:extLst>
          </p:cNvPr>
          <p:cNvGrpSpPr/>
          <p:nvPr userDrawn="1"/>
        </p:nvGrpSpPr>
        <p:grpSpPr>
          <a:xfrm>
            <a:off x="4108447" y="2111662"/>
            <a:ext cx="3975107" cy="64008"/>
            <a:chOff x="4282183" y="3542528"/>
            <a:chExt cx="3975107" cy="64008"/>
          </a:xfrm>
        </p:grpSpPr>
        <p:pic>
          <p:nvPicPr>
            <p:cNvPr id="15" name="Graphic 14">
              <a:extLst>
                <a:ext uri="{FF2B5EF4-FFF2-40B4-BE49-F238E27FC236}">
                  <a16:creationId xmlns:a16="http://schemas.microsoft.com/office/drawing/2014/main" id="{60895BE0-B04A-40B0-86FE-AD935A27427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7041138" y="3542528"/>
              <a:ext cx="1216152" cy="64008"/>
            </a:xfrm>
            <a:prstGeom prst="rect">
              <a:avLst/>
            </a:prstGeom>
          </p:spPr>
        </p:pic>
        <p:sp>
          <p:nvSpPr>
            <p:cNvPr id="16" name="Parallelogram 3">
              <a:extLst>
                <a:ext uri="{FF2B5EF4-FFF2-40B4-BE49-F238E27FC236}">
                  <a16:creationId xmlns:a16="http://schemas.microsoft.com/office/drawing/2014/main" id="{6DADD25C-69FF-4178-AFF1-AAAD7B9BE48C}"/>
                </a:ext>
              </a:extLst>
            </p:cNvPr>
            <p:cNvSpPr/>
            <p:nvPr userDrawn="1"/>
          </p:nvSpPr>
          <p:spPr>
            <a:xfrm>
              <a:off x="4282183" y="3550085"/>
              <a:ext cx="265176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sp>
        <p:nvSpPr>
          <p:cNvPr id="10" name="Text Placeholder 9">
            <a:extLst>
              <a:ext uri="{FF2B5EF4-FFF2-40B4-BE49-F238E27FC236}">
                <a16:creationId xmlns:a16="http://schemas.microsoft.com/office/drawing/2014/main" id="{38FAA9EA-C4F2-48A4-97CA-A893DCDF9D84}"/>
              </a:ext>
            </a:extLst>
          </p:cNvPr>
          <p:cNvSpPr>
            <a:spLocks noGrp="1"/>
          </p:cNvSpPr>
          <p:nvPr>
            <p:ph type="body" sz="quarter" idx="10" hasCustomPrompt="1"/>
          </p:nvPr>
        </p:nvSpPr>
        <p:spPr>
          <a:xfrm>
            <a:off x="2250532" y="2679701"/>
            <a:ext cx="3778250" cy="526266"/>
          </a:xfrm>
        </p:spPr>
        <p:txBody>
          <a:bodyPr>
            <a:noAutofit/>
          </a:bodyPr>
          <a:lstStyle>
            <a:lvl1pPr marL="0" indent="0" algn="ctr">
              <a:buNone/>
              <a:defRPr>
                <a:solidFill>
                  <a:srgbClr val="61777B"/>
                </a:solidFill>
              </a:defRPr>
            </a:lvl1pPr>
          </a:lstStyle>
          <a:p>
            <a:pPr lvl="0"/>
            <a:r>
              <a:rPr lang="en-US" dirty="0"/>
              <a:t>Click to Enter Name</a:t>
            </a:r>
          </a:p>
        </p:txBody>
      </p:sp>
      <p:sp>
        <p:nvSpPr>
          <p:cNvPr id="20" name="Text Placeholder 19">
            <a:extLst>
              <a:ext uri="{FF2B5EF4-FFF2-40B4-BE49-F238E27FC236}">
                <a16:creationId xmlns:a16="http://schemas.microsoft.com/office/drawing/2014/main" id="{AA3B83E6-9629-467D-8A6F-F67D21AF351E}"/>
              </a:ext>
            </a:extLst>
          </p:cNvPr>
          <p:cNvSpPr>
            <a:spLocks noGrp="1"/>
          </p:cNvSpPr>
          <p:nvPr>
            <p:ph type="body" sz="quarter" idx="11" hasCustomPrompt="1"/>
          </p:nvPr>
        </p:nvSpPr>
        <p:spPr>
          <a:xfrm>
            <a:off x="2250532" y="3206750"/>
            <a:ext cx="3778250" cy="1379011"/>
          </a:xfrm>
        </p:spPr>
        <p:txBody>
          <a:bodyPr>
            <a:noAutofit/>
          </a:bodyPr>
          <a:lstStyle>
            <a:lvl1pPr marL="0" indent="0" algn="ctr">
              <a:buNone/>
              <a:defRPr sz="2000"/>
            </a:lvl1pPr>
          </a:lstStyle>
          <a:p>
            <a:pPr lvl="0"/>
            <a:r>
              <a:rPr lang="en-US" dirty="0"/>
              <a:t>Phone</a:t>
            </a:r>
          </a:p>
          <a:p>
            <a:pPr lvl="0"/>
            <a:r>
              <a:rPr lang="en-US" dirty="0"/>
              <a:t>Email</a:t>
            </a:r>
          </a:p>
          <a:p>
            <a:pPr lvl="0"/>
            <a:r>
              <a:rPr lang="en-US" dirty="0"/>
              <a:t>Website</a:t>
            </a:r>
          </a:p>
        </p:txBody>
      </p:sp>
      <p:sp>
        <p:nvSpPr>
          <p:cNvPr id="24" name="Text Placeholder 23">
            <a:extLst>
              <a:ext uri="{FF2B5EF4-FFF2-40B4-BE49-F238E27FC236}">
                <a16:creationId xmlns:a16="http://schemas.microsoft.com/office/drawing/2014/main" id="{CE50E9BD-518D-4610-98D2-2703D1C9AE1C}"/>
              </a:ext>
            </a:extLst>
          </p:cNvPr>
          <p:cNvSpPr>
            <a:spLocks noGrp="1"/>
          </p:cNvSpPr>
          <p:nvPr>
            <p:ph type="body" sz="quarter" idx="12" hasCustomPrompt="1"/>
          </p:nvPr>
        </p:nvSpPr>
        <p:spPr>
          <a:xfrm>
            <a:off x="6149165" y="2693279"/>
            <a:ext cx="3778250" cy="515938"/>
          </a:xfrm>
        </p:spPr>
        <p:txBody>
          <a:bodyPr>
            <a:noAutofit/>
          </a:bodyPr>
          <a:lstStyle>
            <a:lvl1pPr marL="0" indent="0" algn="ctr">
              <a:buNone/>
              <a:defRPr>
                <a:solidFill>
                  <a:srgbClr val="61777B"/>
                </a:solidFill>
              </a:defRPr>
            </a:lvl1pPr>
          </a:lstStyle>
          <a:p>
            <a:pPr lvl="0"/>
            <a:r>
              <a:rPr lang="en-US" dirty="0"/>
              <a:t>Click to Enter Name</a:t>
            </a:r>
          </a:p>
          <a:p>
            <a:pPr lvl="4"/>
            <a:endParaRPr lang="en-US" dirty="0"/>
          </a:p>
        </p:txBody>
      </p:sp>
      <p:sp>
        <p:nvSpPr>
          <p:cNvPr id="26" name="Text Placeholder 25">
            <a:extLst>
              <a:ext uri="{FF2B5EF4-FFF2-40B4-BE49-F238E27FC236}">
                <a16:creationId xmlns:a16="http://schemas.microsoft.com/office/drawing/2014/main" id="{3D421807-F9B7-4445-AE7B-119273FF6005}"/>
              </a:ext>
            </a:extLst>
          </p:cNvPr>
          <p:cNvSpPr>
            <a:spLocks noGrp="1"/>
          </p:cNvSpPr>
          <p:nvPr>
            <p:ph type="body" sz="quarter" idx="13" hasCustomPrompt="1"/>
          </p:nvPr>
        </p:nvSpPr>
        <p:spPr>
          <a:xfrm>
            <a:off x="6149165" y="3206750"/>
            <a:ext cx="3778250" cy="1377950"/>
          </a:xfrm>
        </p:spPr>
        <p:txBody>
          <a:bodyPr>
            <a:noAutofit/>
          </a:bodyPr>
          <a:lstStyle>
            <a:lvl1pPr marL="0" indent="0" algn="ctr">
              <a:buNone/>
              <a:defRPr sz="2000"/>
            </a:lvl1pPr>
          </a:lstStyle>
          <a:p>
            <a:pPr lvl="0"/>
            <a:r>
              <a:rPr lang="en-US" dirty="0"/>
              <a:t>Phone</a:t>
            </a:r>
          </a:p>
          <a:p>
            <a:pPr lvl="0"/>
            <a:r>
              <a:rPr lang="en-US" dirty="0"/>
              <a:t>Email</a:t>
            </a:r>
          </a:p>
          <a:p>
            <a:pPr lvl="0"/>
            <a:r>
              <a:rPr lang="en-US" dirty="0"/>
              <a:t>Website</a:t>
            </a:r>
          </a:p>
        </p:txBody>
      </p:sp>
      <p:pic>
        <p:nvPicPr>
          <p:cNvPr id="27" name="Picture 26" descr="U.S. Department of Transportation, Federal Highway Administration logo. ">
            <a:extLst>
              <a:ext uri="{FF2B5EF4-FFF2-40B4-BE49-F238E27FC236}">
                <a16:creationId xmlns:a16="http://schemas.microsoft.com/office/drawing/2014/main" id="{DB029316-E77F-4C71-B84A-04C67D1A63D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64487" y="5350100"/>
            <a:ext cx="1097280" cy="424278"/>
          </a:xfrm>
          <a:prstGeom prst="rect">
            <a:avLst/>
          </a:prstGeom>
        </p:spPr>
      </p:pic>
      <p:pic>
        <p:nvPicPr>
          <p:cNvPr id="25" name="Picture 24" descr="Turner-Fairbank Highway Research Center logo. ">
            <a:extLst>
              <a:ext uri="{FF2B5EF4-FFF2-40B4-BE49-F238E27FC236}">
                <a16:creationId xmlns:a16="http://schemas.microsoft.com/office/drawing/2014/main" id="{D15CCE99-853D-4444-A960-23E84F8B3D8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960328" y="5520784"/>
            <a:ext cx="1188720" cy="253594"/>
          </a:xfrm>
          <a:prstGeom prst="rect">
            <a:avLst/>
          </a:prstGeom>
        </p:spPr>
      </p:pic>
      <p:sp>
        <p:nvSpPr>
          <p:cNvPr id="22" name="Slide Number Placeholder 5">
            <a:extLst>
              <a:ext uri="{FF2B5EF4-FFF2-40B4-BE49-F238E27FC236}">
                <a16:creationId xmlns:a16="http://schemas.microsoft.com/office/drawing/2014/main" id="{7F035025-A3CB-4EB4-980F-C428B1985710}"/>
              </a:ext>
            </a:extLst>
          </p:cNvPr>
          <p:cNvSpPr>
            <a:spLocks noGrp="1"/>
          </p:cNvSpPr>
          <p:nvPr>
            <p:ph type="sldNum" sz="quarter" idx="15"/>
          </p:nvPr>
        </p:nvSpPr>
        <p:spPr>
          <a:xfrm>
            <a:off x="11149048" y="6382915"/>
            <a:ext cx="771525" cy="234234"/>
          </a:xfrm>
          <a:prstGeom prst="rect">
            <a:avLst/>
          </a:prstGeom>
        </p:spPr>
        <p:txBody>
          <a:bodyPr vert="horz" lIns="91440" tIns="45720" rIns="91440" bIns="45720" rtlCol="0" anchor="ctr"/>
          <a:lstStyle>
            <a:lvl1pPr algn="r">
              <a:defRPr sz="1200">
                <a:solidFill>
                  <a:schemeClr val="bg1"/>
                </a:solidFill>
              </a:defRPr>
            </a:lvl1pPr>
          </a:lstStyle>
          <a:p>
            <a:fld id="{29691912-3321-4F2D-A980-9CA5FE309265}" type="slidenum">
              <a:rPr lang="en-US" smtClean="0"/>
              <a:pPr/>
              <a:t>‹#›</a:t>
            </a:fld>
            <a:endParaRPr lang="en-US" dirty="0"/>
          </a:p>
        </p:txBody>
      </p:sp>
    </p:spTree>
    <p:extLst>
      <p:ext uri="{BB962C8B-B14F-4D97-AF65-F5344CB8AC3E}">
        <p14:creationId xmlns:p14="http://schemas.microsoft.com/office/powerpoint/2010/main" val="28400344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D59094B-6412-4D53-BF00-A5BFC78F5BDB}"/>
              </a:ext>
              <a:ext uri="{C183D7F6-B498-43B3-948B-1728B52AA6E4}">
                <adec:decorative xmlns:adec="http://schemas.microsoft.com/office/drawing/2017/decorative" val="1"/>
              </a:ext>
            </a:extLst>
          </p:cNvPr>
          <p:cNvSpPr/>
          <p:nvPr userDrawn="1"/>
        </p:nvSpPr>
        <p:spPr>
          <a:xfrm>
            <a:off x="0" y="0"/>
            <a:ext cx="73533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1F3EEC-0615-4605-A192-B2785F3CE640}"/>
              </a:ext>
            </a:extLst>
          </p:cNvPr>
          <p:cNvSpPr>
            <a:spLocks noGrp="1"/>
          </p:cNvSpPr>
          <p:nvPr>
            <p:ph type="ctrTitle" hasCustomPrompt="1"/>
          </p:nvPr>
        </p:nvSpPr>
        <p:spPr>
          <a:xfrm>
            <a:off x="676273" y="1621418"/>
            <a:ext cx="6238877" cy="2387600"/>
          </a:xfrm>
        </p:spPr>
        <p:txBody>
          <a:bodyPr anchor="b">
            <a:noAutofit/>
          </a:bodyPr>
          <a:lstStyle>
            <a:lvl1pPr algn="l">
              <a:defRPr sz="4800" b="1">
                <a:solidFill>
                  <a:schemeClr val="bg1"/>
                </a:solidFill>
              </a:defRPr>
            </a:lvl1pPr>
          </a:lstStyle>
          <a:p>
            <a:r>
              <a:rPr lang="en-US" dirty="0"/>
              <a:t>Click to Enter Presentation Title</a:t>
            </a:r>
          </a:p>
        </p:txBody>
      </p:sp>
      <p:grpSp>
        <p:nvGrpSpPr>
          <p:cNvPr id="9" name="Group 8">
            <a:extLst>
              <a:ext uri="{FF2B5EF4-FFF2-40B4-BE49-F238E27FC236}">
                <a16:creationId xmlns:a16="http://schemas.microsoft.com/office/drawing/2014/main" id="{470C458D-943B-4EF2-80D4-603B6B668D59}"/>
              </a:ext>
              <a:ext uri="{C183D7F6-B498-43B3-948B-1728B52AA6E4}">
                <adec:decorative xmlns:adec="http://schemas.microsoft.com/office/drawing/2017/decorative" val="1"/>
              </a:ext>
            </a:extLst>
          </p:cNvPr>
          <p:cNvGrpSpPr/>
          <p:nvPr userDrawn="1"/>
        </p:nvGrpSpPr>
        <p:grpSpPr>
          <a:xfrm>
            <a:off x="-10274" y="4208190"/>
            <a:ext cx="7172961" cy="67184"/>
            <a:chOff x="-10274" y="4208190"/>
            <a:chExt cx="7172961" cy="67184"/>
          </a:xfrm>
        </p:grpSpPr>
        <p:pic>
          <p:nvPicPr>
            <p:cNvPr id="10" name="Graphic 9">
              <a:extLst>
                <a:ext uri="{FF2B5EF4-FFF2-40B4-BE49-F238E27FC236}">
                  <a16:creationId xmlns:a16="http://schemas.microsoft.com/office/drawing/2014/main" id="{B06182F7-D631-4A9B-9BB8-DD36979D380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946535" y="4211366"/>
              <a:ext cx="1216152" cy="64008"/>
            </a:xfrm>
            <a:prstGeom prst="rect">
              <a:avLst/>
            </a:prstGeom>
          </p:spPr>
        </p:pic>
        <p:sp>
          <p:nvSpPr>
            <p:cNvPr id="11" name="Parallelogram 3">
              <a:extLst>
                <a:ext uri="{FF2B5EF4-FFF2-40B4-BE49-F238E27FC236}">
                  <a16:creationId xmlns:a16="http://schemas.microsoft.com/office/drawing/2014/main" id="{57D76289-545D-4581-AC65-03A022895CF6}"/>
                </a:ext>
              </a:extLst>
            </p:cNvPr>
            <p:cNvSpPr/>
            <p:nvPr userDrawn="1"/>
          </p:nvSpPr>
          <p:spPr>
            <a:xfrm>
              <a:off x="-10274" y="4208190"/>
              <a:ext cx="5852160" cy="64008"/>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sp>
        <p:nvSpPr>
          <p:cNvPr id="3" name="Subtitle 2">
            <a:extLst>
              <a:ext uri="{FF2B5EF4-FFF2-40B4-BE49-F238E27FC236}">
                <a16:creationId xmlns:a16="http://schemas.microsoft.com/office/drawing/2014/main" id="{27FB9B0A-AE69-4155-86F0-C2FD36A289C6}"/>
              </a:ext>
            </a:extLst>
          </p:cNvPr>
          <p:cNvSpPr>
            <a:spLocks noGrp="1"/>
          </p:cNvSpPr>
          <p:nvPr>
            <p:ph type="subTitle" idx="1" hasCustomPrompt="1"/>
          </p:nvPr>
        </p:nvSpPr>
        <p:spPr>
          <a:xfrm>
            <a:off x="676273" y="4471857"/>
            <a:ext cx="6238877" cy="884000"/>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enter sub-title, name, or department</a:t>
            </a:r>
          </a:p>
        </p:txBody>
      </p:sp>
      <p:sp>
        <p:nvSpPr>
          <p:cNvPr id="15" name="Text Placeholder 14">
            <a:extLst>
              <a:ext uri="{FF2B5EF4-FFF2-40B4-BE49-F238E27FC236}">
                <a16:creationId xmlns:a16="http://schemas.microsoft.com/office/drawing/2014/main" id="{475B2ECC-9C74-4B4B-B3BA-4E1B338F2031}"/>
              </a:ext>
            </a:extLst>
          </p:cNvPr>
          <p:cNvSpPr>
            <a:spLocks noGrp="1"/>
          </p:cNvSpPr>
          <p:nvPr>
            <p:ph type="body" sz="quarter" idx="10" hasCustomPrompt="1"/>
          </p:nvPr>
        </p:nvSpPr>
        <p:spPr>
          <a:xfrm>
            <a:off x="676273" y="5667375"/>
            <a:ext cx="6238877" cy="557213"/>
          </a:xfrm>
        </p:spPr>
        <p:txBody>
          <a:bodyPr>
            <a:noAutofit/>
          </a:bodyPr>
          <a:lstStyle>
            <a:lvl1pPr marL="0" indent="0">
              <a:buNone/>
              <a:defRPr sz="1600" i="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date</a:t>
            </a:r>
          </a:p>
        </p:txBody>
      </p:sp>
      <p:sp>
        <p:nvSpPr>
          <p:cNvPr id="5" name="Picture Placeholder 4">
            <a:extLst>
              <a:ext uri="{FF2B5EF4-FFF2-40B4-BE49-F238E27FC236}">
                <a16:creationId xmlns:a16="http://schemas.microsoft.com/office/drawing/2014/main" id="{FE2087F6-C6FA-425E-A3BD-A202D955A46D}"/>
              </a:ext>
            </a:extLst>
          </p:cNvPr>
          <p:cNvSpPr>
            <a:spLocks noGrp="1"/>
          </p:cNvSpPr>
          <p:nvPr>
            <p:ph type="pic" sz="quarter" idx="11"/>
          </p:nvPr>
        </p:nvSpPr>
        <p:spPr>
          <a:xfrm>
            <a:off x="7353301" y="0"/>
            <a:ext cx="4824412" cy="6857999"/>
          </a:xfrm>
        </p:spPr>
        <p:txBody>
          <a:bodyPr/>
          <a:lstStyle/>
          <a:p>
            <a:r>
              <a:rPr lang="en-US"/>
              <a:t>Click icon to add picture</a:t>
            </a:r>
          </a:p>
        </p:txBody>
      </p:sp>
      <p:sp>
        <p:nvSpPr>
          <p:cNvPr id="14" name="Text Placeholder 7">
            <a:extLst>
              <a:ext uri="{FF2B5EF4-FFF2-40B4-BE49-F238E27FC236}">
                <a16:creationId xmlns:a16="http://schemas.microsoft.com/office/drawing/2014/main" id="{CDD93C29-D021-4695-A9D7-07B49012D222}"/>
              </a:ext>
            </a:extLst>
          </p:cNvPr>
          <p:cNvSpPr>
            <a:spLocks noGrp="1"/>
          </p:cNvSpPr>
          <p:nvPr>
            <p:ph type="body" sz="quarter" idx="12" hasCustomPrompt="1"/>
          </p:nvPr>
        </p:nvSpPr>
        <p:spPr>
          <a:xfrm>
            <a:off x="4684137" y="6473988"/>
            <a:ext cx="2515678" cy="233362"/>
          </a:xfrm>
        </p:spPr>
        <p:txBody>
          <a:bodyPr>
            <a:noAutofit/>
          </a:bodyPr>
          <a:lstStyle>
            <a:lvl1pPr marL="0" indent="0" algn="r">
              <a:buNone/>
              <a:defRPr sz="900" i="1">
                <a:solidFill>
                  <a:schemeClr val="bg1"/>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Photo Source:</a:t>
            </a:r>
          </a:p>
        </p:txBody>
      </p:sp>
      <p:pic>
        <p:nvPicPr>
          <p:cNvPr id="18" name="Picture 17" descr="US DOT logo. ">
            <a:extLst>
              <a:ext uri="{FF2B5EF4-FFF2-40B4-BE49-F238E27FC236}">
                <a16:creationId xmlns:a16="http://schemas.microsoft.com/office/drawing/2014/main" id="{EFEFFE6F-A637-4112-B6E4-50B3BE915F0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6628" y="226241"/>
            <a:ext cx="1456835" cy="578450"/>
          </a:xfrm>
          <a:prstGeom prst="rect">
            <a:avLst/>
          </a:prstGeom>
        </p:spPr>
      </p:pic>
      <p:pic>
        <p:nvPicPr>
          <p:cNvPr id="17" name="Picture 16" descr="Turner-Fairbank Highway Research Center logo. ">
            <a:extLst>
              <a:ext uri="{FF2B5EF4-FFF2-40B4-BE49-F238E27FC236}">
                <a16:creationId xmlns:a16="http://schemas.microsoft.com/office/drawing/2014/main" id="{1B6599B9-6D03-484B-ABA4-4FBAA5271438}"/>
              </a:ext>
            </a:extLst>
          </p:cNvPr>
          <p:cNvPicPr>
            <a:picLocks noChangeAspect="1"/>
          </p:cNvPicPr>
          <p:nvPr userDrawn="1"/>
        </p:nvPicPr>
        <p:blipFill rotWithShape="1">
          <a:blip r:embed="rId5" cstate="screen">
            <a:extLst>
              <a:ext uri="{28A0092B-C50C-407E-A947-70E740481C1C}">
                <a14:useLocalDpi xmlns:a14="http://schemas.microsoft.com/office/drawing/2010/main" val="0"/>
              </a:ext>
            </a:extLst>
          </a:blip>
          <a:srcRect l="-11725" r="-11725"/>
          <a:stretch/>
        </p:blipFill>
        <p:spPr>
          <a:xfrm>
            <a:off x="92297" y="877011"/>
            <a:ext cx="1920240" cy="396982"/>
          </a:xfrm>
          <a:prstGeom prst="rect">
            <a:avLst/>
          </a:prstGeom>
        </p:spPr>
      </p:pic>
    </p:spTree>
    <p:extLst>
      <p:ext uri="{BB962C8B-B14F-4D97-AF65-F5344CB8AC3E}">
        <p14:creationId xmlns:p14="http://schemas.microsoft.com/office/powerpoint/2010/main" val="17929633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 Static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D59094B-6412-4D53-BF00-A5BFC78F5BDB}"/>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1F3EEC-0615-4605-A192-B2785F3CE640}"/>
              </a:ext>
            </a:extLst>
          </p:cNvPr>
          <p:cNvSpPr>
            <a:spLocks noGrp="1"/>
          </p:cNvSpPr>
          <p:nvPr>
            <p:ph type="ctrTitle" hasCustomPrompt="1"/>
          </p:nvPr>
        </p:nvSpPr>
        <p:spPr>
          <a:xfrm>
            <a:off x="676273" y="1621418"/>
            <a:ext cx="6238877" cy="2387600"/>
          </a:xfrm>
        </p:spPr>
        <p:txBody>
          <a:bodyPr anchor="b">
            <a:noAutofit/>
          </a:bodyPr>
          <a:lstStyle>
            <a:lvl1pPr algn="l">
              <a:defRPr sz="4800" b="1">
                <a:solidFill>
                  <a:schemeClr val="bg1"/>
                </a:solidFill>
              </a:defRPr>
            </a:lvl1pPr>
          </a:lstStyle>
          <a:p>
            <a:r>
              <a:rPr lang="en-US" dirty="0"/>
              <a:t>Click to Enter Presentation Title</a:t>
            </a:r>
          </a:p>
        </p:txBody>
      </p:sp>
      <p:sp>
        <p:nvSpPr>
          <p:cNvPr id="3" name="Subtitle 2">
            <a:extLst>
              <a:ext uri="{FF2B5EF4-FFF2-40B4-BE49-F238E27FC236}">
                <a16:creationId xmlns:a16="http://schemas.microsoft.com/office/drawing/2014/main" id="{27FB9B0A-AE69-4155-86F0-C2FD36A289C6}"/>
              </a:ext>
            </a:extLst>
          </p:cNvPr>
          <p:cNvSpPr>
            <a:spLocks noGrp="1"/>
          </p:cNvSpPr>
          <p:nvPr>
            <p:ph type="subTitle" idx="1" hasCustomPrompt="1"/>
          </p:nvPr>
        </p:nvSpPr>
        <p:spPr>
          <a:xfrm>
            <a:off x="676273" y="4471857"/>
            <a:ext cx="6238877" cy="884000"/>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enter sub-title, name, or department</a:t>
            </a:r>
          </a:p>
        </p:txBody>
      </p:sp>
      <p:sp>
        <p:nvSpPr>
          <p:cNvPr id="15" name="Text Placeholder 14">
            <a:extLst>
              <a:ext uri="{FF2B5EF4-FFF2-40B4-BE49-F238E27FC236}">
                <a16:creationId xmlns:a16="http://schemas.microsoft.com/office/drawing/2014/main" id="{475B2ECC-9C74-4B4B-B3BA-4E1B338F2031}"/>
              </a:ext>
            </a:extLst>
          </p:cNvPr>
          <p:cNvSpPr>
            <a:spLocks noGrp="1"/>
          </p:cNvSpPr>
          <p:nvPr>
            <p:ph type="body" sz="quarter" idx="10" hasCustomPrompt="1"/>
          </p:nvPr>
        </p:nvSpPr>
        <p:spPr>
          <a:xfrm>
            <a:off x="676273" y="5667375"/>
            <a:ext cx="6238877" cy="557213"/>
          </a:xfrm>
        </p:spPr>
        <p:txBody>
          <a:bodyPr>
            <a:noAutofit/>
          </a:bodyPr>
          <a:lstStyle>
            <a:lvl1pPr marL="0" indent="0">
              <a:buNone/>
              <a:defRPr sz="1600" i="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date</a:t>
            </a:r>
          </a:p>
        </p:txBody>
      </p:sp>
      <p:pic>
        <p:nvPicPr>
          <p:cNvPr id="11" name="Picture Placeholder 16" descr="Various icons representing highway research and technology overlay a blurred street and traffic background. ">
            <a:extLst>
              <a:ext uri="{FF2B5EF4-FFF2-40B4-BE49-F238E27FC236}">
                <a16:creationId xmlns:a16="http://schemas.microsoft.com/office/drawing/2014/main" id="{C3EA10A4-8F0D-4FBC-B612-CC516DA41E1E}"/>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7350034" y="0"/>
            <a:ext cx="4841966" cy="6857999"/>
          </a:xfrm>
          <a:prstGeom prst="rect">
            <a:avLst/>
          </a:prstGeom>
        </p:spPr>
      </p:pic>
      <p:grpSp>
        <p:nvGrpSpPr>
          <p:cNvPr id="13" name="Group 12">
            <a:extLst>
              <a:ext uri="{FF2B5EF4-FFF2-40B4-BE49-F238E27FC236}">
                <a16:creationId xmlns:a16="http://schemas.microsoft.com/office/drawing/2014/main" id="{3ACAE380-79AB-479D-8E06-AE463A235038}"/>
              </a:ext>
              <a:ext uri="{C183D7F6-B498-43B3-948B-1728B52AA6E4}">
                <adec:decorative xmlns:adec="http://schemas.microsoft.com/office/drawing/2017/decorative" val="1"/>
              </a:ext>
            </a:extLst>
          </p:cNvPr>
          <p:cNvGrpSpPr/>
          <p:nvPr userDrawn="1"/>
        </p:nvGrpSpPr>
        <p:grpSpPr>
          <a:xfrm>
            <a:off x="-10274" y="4208190"/>
            <a:ext cx="7172961" cy="67184"/>
            <a:chOff x="-10274" y="4208190"/>
            <a:chExt cx="7172961" cy="67184"/>
          </a:xfrm>
        </p:grpSpPr>
        <p:pic>
          <p:nvPicPr>
            <p:cNvPr id="14" name="Graphic 13">
              <a:extLst>
                <a:ext uri="{FF2B5EF4-FFF2-40B4-BE49-F238E27FC236}">
                  <a16:creationId xmlns:a16="http://schemas.microsoft.com/office/drawing/2014/main" id="{45975335-F9C8-4098-ABF4-67A1C0E08C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946535" y="4211366"/>
              <a:ext cx="1216152" cy="64008"/>
            </a:xfrm>
            <a:prstGeom prst="rect">
              <a:avLst/>
            </a:prstGeom>
          </p:spPr>
        </p:pic>
        <p:sp>
          <p:nvSpPr>
            <p:cNvPr id="16" name="Parallelogram 3">
              <a:extLst>
                <a:ext uri="{FF2B5EF4-FFF2-40B4-BE49-F238E27FC236}">
                  <a16:creationId xmlns:a16="http://schemas.microsoft.com/office/drawing/2014/main" id="{75E92997-D3F1-44B4-8EEC-BEF1800FA271}"/>
                </a:ext>
              </a:extLst>
            </p:cNvPr>
            <p:cNvSpPr/>
            <p:nvPr userDrawn="1"/>
          </p:nvSpPr>
          <p:spPr>
            <a:xfrm>
              <a:off x="-10274" y="4208190"/>
              <a:ext cx="5852160" cy="64008"/>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3B97C6E8-7A99-4C7E-8338-544D4783FA0C}"/>
              </a:ext>
            </a:extLst>
          </p:cNvPr>
          <p:cNvSpPr txBox="1"/>
          <p:nvPr userDrawn="1"/>
        </p:nvSpPr>
        <p:spPr>
          <a:xfrm>
            <a:off x="4844803" y="6460912"/>
            <a:ext cx="2355012"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00" i="1" dirty="0">
                <a:solidFill>
                  <a:schemeClr val="bg1"/>
                </a:solidFill>
                <a:latin typeface="Arial" panose="020B0604020202020204" pitchFamily="34" charset="0"/>
                <a:cs typeface="Arial" panose="020B0604020202020204" pitchFamily="34" charset="0"/>
              </a:rPr>
              <a:t>© 2015 </a:t>
            </a:r>
            <a:r>
              <a:rPr lang="en-US" sz="900" i="1" dirty="0" err="1">
                <a:solidFill>
                  <a:schemeClr val="bg1"/>
                </a:solidFill>
                <a:latin typeface="Arial" panose="020B0604020202020204" pitchFamily="34" charset="0"/>
                <a:cs typeface="Arial" panose="020B0604020202020204" pitchFamily="34" charset="0"/>
              </a:rPr>
              <a:t>USchools</a:t>
            </a:r>
            <a:r>
              <a:rPr lang="en-US" sz="900" i="1" dirty="0">
                <a:solidFill>
                  <a:schemeClr val="bg1"/>
                </a:solidFill>
                <a:latin typeface="Arial" panose="020B0604020202020204" pitchFamily="34" charset="0"/>
                <a:cs typeface="Arial" panose="020B0604020202020204" pitchFamily="34" charset="0"/>
              </a:rPr>
              <a:t> / iStock.</a:t>
            </a:r>
          </a:p>
        </p:txBody>
      </p:sp>
      <p:pic>
        <p:nvPicPr>
          <p:cNvPr id="21" name="Picture 20" descr="US DOT logo. ">
            <a:extLst>
              <a:ext uri="{FF2B5EF4-FFF2-40B4-BE49-F238E27FC236}">
                <a16:creationId xmlns:a16="http://schemas.microsoft.com/office/drawing/2014/main" id="{F1E7CA77-0935-476B-93B2-3E219E52519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26628" y="226241"/>
            <a:ext cx="1456835" cy="578450"/>
          </a:xfrm>
          <a:prstGeom prst="rect">
            <a:avLst/>
          </a:prstGeom>
        </p:spPr>
      </p:pic>
      <p:pic>
        <p:nvPicPr>
          <p:cNvPr id="18" name="Picture 17" descr="Turner-Fairbank Highway Research Center logo. ">
            <a:extLst>
              <a:ext uri="{FF2B5EF4-FFF2-40B4-BE49-F238E27FC236}">
                <a16:creationId xmlns:a16="http://schemas.microsoft.com/office/drawing/2014/main" id="{0456E2A2-8AA8-4E6D-AADB-BECA118E6354}"/>
              </a:ext>
            </a:extLst>
          </p:cNvPr>
          <p:cNvPicPr>
            <a:picLocks noChangeAspect="1"/>
          </p:cNvPicPr>
          <p:nvPr userDrawn="1"/>
        </p:nvPicPr>
        <p:blipFill rotWithShape="1">
          <a:blip r:embed="rId6" cstate="screen">
            <a:extLst>
              <a:ext uri="{28A0092B-C50C-407E-A947-70E740481C1C}">
                <a14:useLocalDpi xmlns:a14="http://schemas.microsoft.com/office/drawing/2010/main" val="0"/>
              </a:ext>
            </a:extLst>
          </a:blip>
          <a:srcRect l="-11725" r="-11725"/>
          <a:stretch/>
        </p:blipFill>
        <p:spPr>
          <a:xfrm>
            <a:off x="92297" y="877011"/>
            <a:ext cx="1920240" cy="396982"/>
          </a:xfrm>
          <a:prstGeom prst="rect">
            <a:avLst/>
          </a:prstGeom>
        </p:spPr>
      </p:pic>
    </p:spTree>
    <p:extLst>
      <p:ext uri="{BB962C8B-B14F-4D97-AF65-F5344CB8AC3E}">
        <p14:creationId xmlns:p14="http://schemas.microsoft.com/office/powerpoint/2010/main" val="1712546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Only w/o Bullet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F262DDC-A8BB-4ED8-9D67-43A0E500F07D}"/>
              </a:ext>
            </a:extLst>
          </p:cNvPr>
          <p:cNvSpPr>
            <a:spLocks noGrp="1"/>
          </p:cNvSpPr>
          <p:nvPr>
            <p:ph type="body" sz="half" idx="2" hasCustomPrompt="1"/>
          </p:nvPr>
        </p:nvSpPr>
        <p:spPr>
          <a:xfrm>
            <a:off x="839788" y="1621410"/>
            <a:ext cx="10519874" cy="4247578"/>
          </a:xfrm>
        </p:spPr>
        <p:txBody>
          <a:bodyPr>
            <a:normAutofit/>
          </a:bodyPr>
          <a:lstStyle>
            <a:lvl1pPr marL="0" indent="0">
              <a:buNone/>
              <a:defRPr sz="2400">
                <a:solidFill>
                  <a:schemeClr val="tx1"/>
                </a:solidFill>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text</a:t>
            </a:r>
          </a:p>
        </p:txBody>
      </p:sp>
      <p:sp>
        <p:nvSpPr>
          <p:cNvPr id="8" name="Title Placeholder 1">
            <a:extLst>
              <a:ext uri="{FF2B5EF4-FFF2-40B4-BE49-F238E27FC236}">
                <a16:creationId xmlns:a16="http://schemas.microsoft.com/office/drawing/2014/main" id="{C8C8CB63-2B34-48E7-9410-F70BF4A822BB}"/>
              </a:ext>
            </a:extLst>
          </p:cNvPr>
          <p:cNvSpPr>
            <a:spLocks noGrp="1"/>
          </p:cNvSpPr>
          <p:nvPr>
            <p:ph type="title" hasCustomPrompt="1"/>
          </p:nvPr>
        </p:nvSpPr>
        <p:spPr>
          <a:xfrm>
            <a:off x="726506" y="644535"/>
            <a:ext cx="10709993" cy="620880"/>
          </a:xfrm>
          <a:prstGeom prst="rect">
            <a:avLst/>
          </a:prstGeom>
        </p:spPr>
        <p:txBody>
          <a:bodyPr vert="horz" lIns="91440" tIns="45720" rIns="91440" bIns="45720" rtlCol="0" anchor="b">
            <a:noAutofit/>
          </a:bodyPr>
          <a:lstStyle>
            <a:lvl1pPr>
              <a:defRPr/>
            </a:lvl1pPr>
          </a:lstStyle>
          <a:p>
            <a:r>
              <a:rPr lang="en-US" dirty="0"/>
              <a:t>CLICK TO add TITLE</a:t>
            </a:r>
          </a:p>
        </p:txBody>
      </p:sp>
    </p:spTree>
    <p:extLst>
      <p:ext uri="{BB962C8B-B14F-4D97-AF65-F5344CB8AC3E}">
        <p14:creationId xmlns:p14="http://schemas.microsoft.com/office/powerpoint/2010/main" val="390040045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24FD02E-15D1-4298-A473-B21335220E9E}"/>
              </a:ext>
            </a:extLst>
          </p:cNvPr>
          <p:cNvSpPr>
            <a:spLocks noGrp="1"/>
          </p:cNvSpPr>
          <p:nvPr>
            <p:ph type="pic" sz="quarter" idx="10"/>
          </p:nvPr>
        </p:nvSpPr>
        <p:spPr>
          <a:xfrm>
            <a:off x="0" y="0"/>
            <a:ext cx="12192000" cy="3457574"/>
          </a:xfrm>
        </p:spPr>
        <p:txBody>
          <a:bodyPr/>
          <a:lstStyle/>
          <a:p>
            <a:r>
              <a:rPr lang="en-US"/>
              <a:t>Click icon to add picture</a:t>
            </a:r>
            <a:endParaRPr lang="en-US" dirty="0"/>
          </a:p>
        </p:txBody>
      </p:sp>
      <p:sp>
        <p:nvSpPr>
          <p:cNvPr id="11" name="Rectangle 10">
            <a:extLst>
              <a:ext uri="{FF2B5EF4-FFF2-40B4-BE49-F238E27FC236}">
                <a16:creationId xmlns:a16="http://schemas.microsoft.com/office/drawing/2014/main" id="{869CDF21-6DC9-458E-93F8-9D84DD7CD65E}"/>
              </a:ext>
              <a:ext uri="{C183D7F6-B498-43B3-948B-1728B52AA6E4}">
                <adec:decorative xmlns:adec="http://schemas.microsoft.com/office/drawing/2017/decorative" val="1"/>
              </a:ext>
            </a:extLst>
          </p:cNvPr>
          <p:cNvSpPr/>
          <p:nvPr userDrawn="1"/>
        </p:nvSpPr>
        <p:spPr>
          <a:xfrm>
            <a:off x="0" y="3457574"/>
            <a:ext cx="12192000" cy="34004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823F6B21-BEB9-4061-A6FD-0AB5A3AB9305}"/>
              </a:ext>
              <a:ext uri="{C183D7F6-B498-43B3-948B-1728B52AA6E4}">
                <adec:decorative xmlns:adec="http://schemas.microsoft.com/office/drawing/2017/decorative" val="1"/>
              </a:ext>
            </a:extLst>
          </p:cNvPr>
          <p:cNvGrpSpPr/>
          <p:nvPr userDrawn="1"/>
        </p:nvGrpSpPr>
        <p:grpSpPr>
          <a:xfrm>
            <a:off x="-9098" y="3466434"/>
            <a:ext cx="12210196" cy="64008"/>
            <a:chOff x="-9098" y="3444238"/>
            <a:chExt cx="12210196" cy="64008"/>
          </a:xfrm>
        </p:grpSpPr>
        <p:pic>
          <p:nvPicPr>
            <p:cNvPr id="9" name="Graphic 8">
              <a:extLst>
                <a:ext uri="{FF2B5EF4-FFF2-40B4-BE49-F238E27FC236}">
                  <a16:creationId xmlns:a16="http://schemas.microsoft.com/office/drawing/2014/main" id="{753D68BE-447F-42B3-97C5-95485717C9F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984946" y="3444238"/>
              <a:ext cx="1216152" cy="64008"/>
            </a:xfrm>
            <a:prstGeom prst="rect">
              <a:avLst/>
            </a:prstGeom>
          </p:spPr>
        </p:pic>
        <p:sp>
          <p:nvSpPr>
            <p:cNvPr id="10" name="Parallelogram 3">
              <a:extLst>
                <a:ext uri="{FF2B5EF4-FFF2-40B4-BE49-F238E27FC236}">
                  <a16:creationId xmlns:a16="http://schemas.microsoft.com/office/drawing/2014/main" id="{8D0B4EE8-5E5E-400E-A658-C1CA975ABDCC}"/>
                </a:ext>
              </a:extLst>
            </p:cNvPr>
            <p:cNvSpPr/>
            <p:nvPr userDrawn="1"/>
          </p:nvSpPr>
          <p:spPr>
            <a:xfrm>
              <a:off x="-9098" y="3444238"/>
              <a:ext cx="10881360" cy="64008"/>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 Placeholder 7">
            <a:extLst>
              <a:ext uri="{FF2B5EF4-FFF2-40B4-BE49-F238E27FC236}">
                <a16:creationId xmlns:a16="http://schemas.microsoft.com/office/drawing/2014/main" id="{C3163D01-6226-4C87-A471-44905ABE4F18}"/>
              </a:ext>
            </a:extLst>
          </p:cNvPr>
          <p:cNvSpPr>
            <a:spLocks noGrp="1"/>
          </p:cNvSpPr>
          <p:nvPr>
            <p:ph type="body" sz="quarter" idx="12" hasCustomPrompt="1"/>
          </p:nvPr>
        </p:nvSpPr>
        <p:spPr>
          <a:xfrm>
            <a:off x="9489057" y="3617723"/>
            <a:ext cx="2515678" cy="233362"/>
          </a:xfrm>
        </p:spPr>
        <p:txBody>
          <a:bodyPr>
            <a:noAutofit/>
          </a:bodyPr>
          <a:lstStyle>
            <a:lvl1pPr marL="0" indent="0" algn="r">
              <a:buNone/>
              <a:defRPr sz="900" i="1">
                <a:solidFill>
                  <a:schemeClr val="bg1"/>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Photo Source:</a:t>
            </a:r>
          </a:p>
        </p:txBody>
      </p:sp>
      <p:sp>
        <p:nvSpPr>
          <p:cNvPr id="2" name="Title 1">
            <a:extLst>
              <a:ext uri="{FF2B5EF4-FFF2-40B4-BE49-F238E27FC236}">
                <a16:creationId xmlns:a16="http://schemas.microsoft.com/office/drawing/2014/main" id="{8A882C75-4BDE-46D5-A13C-DB994762DD71}"/>
              </a:ext>
            </a:extLst>
          </p:cNvPr>
          <p:cNvSpPr>
            <a:spLocks noGrp="1"/>
          </p:cNvSpPr>
          <p:nvPr>
            <p:ph type="title" hasCustomPrompt="1"/>
          </p:nvPr>
        </p:nvSpPr>
        <p:spPr>
          <a:xfrm>
            <a:off x="831850" y="4019550"/>
            <a:ext cx="10515600" cy="1171575"/>
          </a:xfrm>
        </p:spPr>
        <p:txBody>
          <a:bodyPr anchor="b">
            <a:noAutofit/>
          </a:bodyPr>
          <a:lstStyle>
            <a:lvl1pPr>
              <a:defRPr sz="4800">
                <a:solidFill>
                  <a:schemeClr val="bg1"/>
                </a:solidFill>
              </a:defRPr>
            </a:lvl1pPr>
          </a:lstStyle>
          <a:p>
            <a:r>
              <a:rPr lang="en-US" dirty="0"/>
              <a:t>Click to Enter Section Title</a:t>
            </a:r>
          </a:p>
        </p:txBody>
      </p:sp>
      <p:sp>
        <p:nvSpPr>
          <p:cNvPr id="3" name="Text Placeholder 2">
            <a:extLst>
              <a:ext uri="{FF2B5EF4-FFF2-40B4-BE49-F238E27FC236}">
                <a16:creationId xmlns:a16="http://schemas.microsoft.com/office/drawing/2014/main" id="{CE9B5D76-AE66-4469-9D16-9B138265C410}"/>
              </a:ext>
            </a:extLst>
          </p:cNvPr>
          <p:cNvSpPr>
            <a:spLocks noGrp="1"/>
          </p:cNvSpPr>
          <p:nvPr>
            <p:ph type="body" idx="1" hasCustomPrompt="1"/>
          </p:nvPr>
        </p:nvSpPr>
        <p:spPr>
          <a:xfrm>
            <a:off x="831850" y="5218114"/>
            <a:ext cx="9379231" cy="506412"/>
          </a:xfrm>
        </p:spPr>
        <p:txBody>
          <a:bodyPr>
            <a:noAutofit/>
          </a:bodyPr>
          <a:lstStyle>
            <a:lvl1pPr marL="0" indent="0">
              <a:buNone/>
              <a:defRPr sz="2400" i="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enter section subtitle</a:t>
            </a:r>
          </a:p>
        </p:txBody>
      </p:sp>
      <p:pic>
        <p:nvPicPr>
          <p:cNvPr id="16" name="Picture 15" descr="US DOT logo. ">
            <a:extLst>
              <a:ext uri="{FF2B5EF4-FFF2-40B4-BE49-F238E27FC236}">
                <a16:creationId xmlns:a16="http://schemas.microsoft.com/office/drawing/2014/main" id="{B06CC46D-00CF-4BA9-BC2B-0A8D070D8F7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45412" y="5629477"/>
            <a:ext cx="1456835" cy="578450"/>
          </a:xfrm>
          <a:prstGeom prst="rect">
            <a:avLst/>
          </a:prstGeom>
        </p:spPr>
      </p:pic>
      <p:pic>
        <p:nvPicPr>
          <p:cNvPr id="12" name="Picture 11" descr="Turner-Fairbank Highway Research Center logo. ">
            <a:extLst>
              <a:ext uri="{FF2B5EF4-FFF2-40B4-BE49-F238E27FC236}">
                <a16:creationId xmlns:a16="http://schemas.microsoft.com/office/drawing/2014/main" id="{DDC98ED3-E1CE-439A-BEE7-9980C50E048D}"/>
              </a:ext>
            </a:extLst>
          </p:cNvPr>
          <p:cNvPicPr>
            <a:picLocks noChangeAspect="1"/>
          </p:cNvPicPr>
          <p:nvPr userDrawn="1"/>
        </p:nvPicPr>
        <p:blipFill rotWithShape="1">
          <a:blip r:embed="rId5" cstate="screen">
            <a:extLst>
              <a:ext uri="{28A0092B-C50C-407E-A947-70E740481C1C}">
                <a14:useLocalDpi xmlns:a14="http://schemas.microsoft.com/office/drawing/2010/main" val="0"/>
              </a:ext>
            </a:extLst>
          </a:blip>
          <a:srcRect l="-11725" r="-11725"/>
          <a:stretch/>
        </p:blipFill>
        <p:spPr>
          <a:xfrm>
            <a:off x="10211081" y="6280247"/>
            <a:ext cx="1920240" cy="396982"/>
          </a:xfrm>
          <a:prstGeom prst="rect">
            <a:avLst/>
          </a:prstGeom>
        </p:spPr>
      </p:pic>
    </p:spTree>
    <p:extLst>
      <p:ext uri="{BB962C8B-B14F-4D97-AF65-F5344CB8AC3E}">
        <p14:creationId xmlns:p14="http://schemas.microsoft.com/office/powerpoint/2010/main" val="27132344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ction Slide - Static Imag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9CDF21-6DC9-458E-93F8-9D84DD7CD65E}"/>
              </a:ext>
              <a:ext uri="{C183D7F6-B498-43B3-948B-1728B52AA6E4}">
                <adec:decorative xmlns:adec="http://schemas.microsoft.com/office/drawing/2017/decorative" val="1"/>
              </a:ext>
            </a:extLst>
          </p:cNvPr>
          <p:cNvSpPr/>
          <p:nvPr userDrawn="1"/>
        </p:nvSpPr>
        <p:spPr>
          <a:xfrm>
            <a:off x="0" y="9525"/>
            <a:ext cx="12192000" cy="68484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1777B"/>
              </a:solidFill>
            </a:endParaRPr>
          </a:p>
        </p:txBody>
      </p:sp>
      <p:pic>
        <p:nvPicPr>
          <p:cNvPr id="10" name="Picture Placeholder 10" descr="Various icons representing highway research and technology overlay a blurred street and traffic background. ">
            <a:extLst>
              <a:ext uri="{FF2B5EF4-FFF2-40B4-BE49-F238E27FC236}">
                <a16:creationId xmlns:a16="http://schemas.microsoft.com/office/drawing/2014/main" id="{FAB1C8F9-274E-4695-A95D-A35442F0AB59}"/>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0" y="0"/>
            <a:ext cx="12192000" cy="3457574"/>
          </a:xfrm>
          <a:prstGeom prst="rect">
            <a:avLst/>
          </a:prstGeom>
        </p:spPr>
      </p:pic>
      <p:grpSp>
        <p:nvGrpSpPr>
          <p:cNvPr id="19" name="Group 18">
            <a:extLst>
              <a:ext uri="{FF2B5EF4-FFF2-40B4-BE49-F238E27FC236}">
                <a16:creationId xmlns:a16="http://schemas.microsoft.com/office/drawing/2014/main" id="{E22A044D-701D-4FFD-A683-DA6D5842D816}"/>
              </a:ext>
              <a:ext uri="{C183D7F6-B498-43B3-948B-1728B52AA6E4}">
                <adec:decorative xmlns:adec="http://schemas.microsoft.com/office/drawing/2017/decorative" val="1"/>
              </a:ext>
            </a:extLst>
          </p:cNvPr>
          <p:cNvGrpSpPr/>
          <p:nvPr userDrawn="1"/>
        </p:nvGrpSpPr>
        <p:grpSpPr>
          <a:xfrm>
            <a:off x="-9098" y="3444238"/>
            <a:ext cx="12210196" cy="64008"/>
            <a:chOff x="-9098" y="3444238"/>
            <a:chExt cx="12210196" cy="64008"/>
          </a:xfrm>
        </p:grpSpPr>
        <p:pic>
          <p:nvPicPr>
            <p:cNvPr id="17" name="Graphic 16">
              <a:extLst>
                <a:ext uri="{FF2B5EF4-FFF2-40B4-BE49-F238E27FC236}">
                  <a16:creationId xmlns:a16="http://schemas.microsoft.com/office/drawing/2014/main" id="{6DB8DE3B-2632-4CE3-9393-D59B93CE8CF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984946" y="3444238"/>
              <a:ext cx="1216152" cy="64008"/>
            </a:xfrm>
            <a:prstGeom prst="rect">
              <a:avLst/>
            </a:prstGeom>
          </p:spPr>
        </p:pic>
        <p:sp>
          <p:nvSpPr>
            <p:cNvPr id="18" name="Parallelogram 3">
              <a:extLst>
                <a:ext uri="{FF2B5EF4-FFF2-40B4-BE49-F238E27FC236}">
                  <a16:creationId xmlns:a16="http://schemas.microsoft.com/office/drawing/2014/main" id="{31A68102-916A-4FAB-B5D6-E1B105A342B8}"/>
                </a:ext>
              </a:extLst>
            </p:cNvPr>
            <p:cNvSpPr/>
            <p:nvPr userDrawn="1"/>
          </p:nvSpPr>
          <p:spPr>
            <a:xfrm>
              <a:off x="-9098" y="3444238"/>
              <a:ext cx="10881360" cy="64008"/>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E919C6AF-74BF-48E7-B094-BF7BE16BF9D6}"/>
              </a:ext>
            </a:extLst>
          </p:cNvPr>
          <p:cNvSpPr txBox="1"/>
          <p:nvPr userDrawn="1"/>
        </p:nvSpPr>
        <p:spPr>
          <a:xfrm>
            <a:off x="9553667" y="3540253"/>
            <a:ext cx="2355012"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00" i="1" dirty="0">
                <a:solidFill>
                  <a:schemeClr val="bg1"/>
                </a:solidFill>
                <a:latin typeface="Arial" panose="020B0604020202020204" pitchFamily="34" charset="0"/>
                <a:cs typeface="Arial" panose="020B0604020202020204" pitchFamily="34" charset="0"/>
              </a:rPr>
              <a:t>© 2015 </a:t>
            </a:r>
            <a:r>
              <a:rPr lang="en-US" sz="900" i="1" dirty="0" err="1">
                <a:solidFill>
                  <a:schemeClr val="bg1"/>
                </a:solidFill>
                <a:latin typeface="Arial" panose="020B0604020202020204" pitchFamily="34" charset="0"/>
                <a:cs typeface="Arial" panose="020B0604020202020204" pitchFamily="34" charset="0"/>
              </a:rPr>
              <a:t>USchools</a:t>
            </a:r>
            <a:r>
              <a:rPr lang="en-US" sz="900" i="1" dirty="0">
                <a:solidFill>
                  <a:schemeClr val="bg1"/>
                </a:solidFill>
                <a:latin typeface="Arial" panose="020B0604020202020204" pitchFamily="34" charset="0"/>
                <a:cs typeface="Arial" panose="020B0604020202020204" pitchFamily="34" charset="0"/>
              </a:rPr>
              <a:t> / iStock.</a:t>
            </a:r>
          </a:p>
        </p:txBody>
      </p:sp>
      <p:sp>
        <p:nvSpPr>
          <p:cNvPr id="2" name="Title 1">
            <a:extLst>
              <a:ext uri="{FF2B5EF4-FFF2-40B4-BE49-F238E27FC236}">
                <a16:creationId xmlns:a16="http://schemas.microsoft.com/office/drawing/2014/main" id="{8A882C75-4BDE-46D5-A13C-DB994762DD71}"/>
              </a:ext>
            </a:extLst>
          </p:cNvPr>
          <p:cNvSpPr>
            <a:spLocks noGrp="1"/>
          </p:cNvSpPr>
          <p:nvPr>
            <p:ph type="title" hasCustomPrompt="1"/>
          </p:nvPr>
        </p:nvSpPr>
        <p:spPr>
          <a:xfrm>
            <a:off x="831850" y="4019550"/>
            <a:ext cx="10515600" cy="1171575"/>
          </a:xfrm>
        </p:spPr>
        <p:txBody>
          <a:bodyPr anchor="b">
            <a:noAutofit/>
          </a:bodyPr>
          <a:lstStyle>
            <a:lvl1pPr>
              <a:defRPr sz="4800">
                <a:solidFill>
                  <a:schemeClr val="bg1"/>
                </a:solidFill>
              </a:defRPr>
            </a:lvl1pPr>
          </a:lstStyle>
          <a:p>
            <a:r>
              <a:rPr lang="en-US" dirty="0"/>
              <a:t>Click to Enter Section Title</a:t>
            </a:r>
          </a:p>
        </p:txBody>
      </p:sp>
      <p:sp>
        <p:nvSpPr>
          <p:cNvPr id="3" name="Text Placeholder 2">
            <a:extLst>
              <a:ext uri="{FF2B5EF4-FFF2-40B4-BE49-F238E27FC236}">
                <a16:creationId xmlns:a16="http://schemas.microsoft.com/office/drawing/2014/main" id="{CE9B5D76-AE66-4469-9D16-9B138265C410}"/>
              </a:ext>
            </a:extLst>
          </p:cNvPr>
          <p:cNvSpPr>
            <a:spLocks noGrp="1"/>
          </p:cNvSpPr>
          <p:nvPr>
            <p:ph type="body" idx="1" hasCustomPrompt="1"/>
          </p:nvPr>
        </p:nvSpPr>
        <p:spPr>
          <a:xfrm>
            <a:off x="831850" y="5218114"/>
            <a:ext cx="9379231" cy="506412"/>
          </a:xfrm>
        </p:spPr>
        <p:txBody>
          <a:bodyPr>
            <a:noAutofit/>
          </a:bodyPr>
          <a:lstStyle>
            <a:lvl1pPr marL="0" indent="0">
              <a:buNone/>
              <a:defRPr sz="2400" i="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enter section subtitle</a:t>
            </a:r>
          </a:p>
        </p:txBody>
      </p:sp>
      <p:pic>
        <p:nvPicPr>
          <p:cNvPr id="16" name="Picture 15" descr="US DOT logo. ">
            <a:extLst>
              <a:ext uri="{FF2B5EF4-FFF2-40B4-BE49-F238E27FC236}">
                <a16:creationId xmlns:a16="http://schemas.microsoft.com/office/drawing/2014/main" id="{0B0F7386-FABB-4B03-BEF6-EC951F9D620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445412" y="5629477"/>
            <a:ext cx="1456835" cy="578450"/>
          </a:xfrm>
          <a:prstGeom prst="rect">
            <a:avLst/>
          </a:prstGeom>
        </p:spPr>
      </p:pic>
      <p:pic>
        <p:nvPicPr>
          <p:cNvPr id="13" name="Picture 12" descr="Turner-Fairbank Highway Research Center logo. ">
            <a:extLst>
              <a:ext uri="{FF2B5EF4-FFF2-40B4-BE49-F238E27FC236}">
                <a16:creationId xmlns:a16="http://schemas.microsoft.com/office/drawing/2014/main" id="{3C46D30E-7145-4C8A-B24F-FB3B890AF40E}"/>
              </a:ext>
            </a:extLst>
          </p:cNvPr>
          <p:cNvPicPr>
            <a:picLocks noChangeAspect="1"/>
          </p:cNvPicPr>
          <p:nvPr userDrawn="1"/>
        </p:nvPicPr>
        <p:blipFill rotWithShape="1">
          <a:blip r:embed="rId6" cstate="screen">
            <a:extLst>
              <a:ext uri="{28A0092B-C50C-407E-A947-70E740481C1C}">
                <a14:useLocalDpi xmlns:a14="http://schemas.microsoft.com/office/drawing/2010/main" val="0"/>
              </a:ext>
            </a:extLst>
          </a:blip>
          <a:srcRect l="-11725" r="-11725"/>
          <a:stretch/>
        </p:blipFill>
        <p:spPr>
          <a:xfrm>
            <a:off x="10211081" y="6280247"/>
            <a:ext cx="1920240" cy="396982"/>
          </a:xfrm>
          <a:prstGeom prst="rect">
            <a:avLst/>
          </a:prstGeom>
        </p:spPr>
      </p:pic>
    </p:spTree>
    <p:extLst>
      <p:ext uri="{BB962C8B-B14F-4D97-AF65-F5344CB8AC3E}">
        <p14:creationId xmlns:p14="http://schemas.microsoft.com/office/powerpoint/2010/main" val="12796265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571F1-B7E8-4777-AAEE-A59D6CFF9503}"/>
              </a:ext>
            </a:extLst>
          </p:cNvPr>
          <p:cNvSpPr>
            <a:spLocks noGrp="1"/>
          </p:cNvSpPr>
          <p:nvPr>
            <p:ph type="title"/>
          </p:nvPr>
        </p:nvSpPr>
        <p:spPr>
          <a:xfrm>
            <a:off x="838200" y="669924"/>
            <a:ext cx="10515600" cy="1020764"/>
          </a:xfrm>
        </p:spPr>
        <p:txBody>
          <a:bodyPr/>
          <a:lstStyle>
            <a:lvl1pPr>
              <a:defRPr>
                <a:solidFill>
                  <a:schemeClr val="accent6"/>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109766E-A471-4A34-AFF6-A8CF70BE7A03}"/>
              </a:ext>
            </a:extLst>
          </p:cNvPr>
          <p:cNvSpPr>
            <a:spLocks noGrp="1"/>
          </p:cNvSpPr>
          <p:nvPr>
            <p:ph idx="1"/>
          </p:nvPr>
        </p:nvSpPr>
        <p:spPr>
          <a:xfrm>
            <a:off x="838200" y="1825625"/>
            <a:ext cx="10515600" cy="4269167"/>
          </a:xfrm>
        </p:spPr>
        <p:txBody>
          <a:bodyPr/>
          <a:lstStyle>
            <a:lvl1pPr marL="404813" indent="-404813">
              <a:spcBef>
                <a:spcPts val="1800"/>
              </a:spcBef>
              <a:buClr>
                <a:srgbClr val="30775F"/>
              </a:buClr>
              <a:tabLst/>
              <a:defRPr>
                <a:latin typeface="Arial" panose="020B0604020202020204" pitchFamily="34" charset="0"/>
                <a:cs typeface="Arial" panose="020B0604020202020204" pitchFamily="34" charset="0"/>
              </a:defRPr>
            </a:lvl1pPr>
            <a:lvl2pPr marL="744538" indent="-287338">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id="{EE2D7728-5253-47A9-B7C3-3511855924F6}"/>
              </a:ext>
            </a:extLst>
          </p:cNvPr>
          <p:cNvSpPr>
            <a:spLocks noGrp="1"/>
          </p:cNvSpPr>
          <p:nvPr>
            <p:ph type="sldNum" sz="quarter" idx="10"/>
          </p:nvPr>
        </p:nvSpPr>
        <p:spPr>
          <a:xfrm>
            <a:off x="11145290" y="6095064"/>
            <a:ext cx="771525" cy="234234"/>
          </a:xfrm>
          <a:prstGeom prst="rect">
            <a:avLst/>
          </a:prstGeom>
        </p:spPr>
        <p:txBody>
          <a:bodyPr vert="horz" lIns="91440" tIns="45720" rIns="91440" bIns="45720" rtlCol="0" anchor="ctr"/>
          <a:lstStyle>
            <a:lvl1pPr algn="r">
              <a:defRPr sz="1200">
                <a:solidFill>
                  <a:srgbClr val="757575"/>
                </a:solidFill>
              </a:defRPr>
            </a:lvl1pPr>
          </a:lstStyle>
          <a:p>
            <a:fld id="{29691912-3321-4F2D-A980-9CA5FE309265}" type="slidenum">
              <a:rPr lang="en-US" smtClean="0"/>
              <a:pPr/>
              <a:t>‹#›</a:t>
            </a:fld>
            <a:endParaRPr lang="en-US" dirty="0"/>
          </a:p>
        </p:txBody>
      </p:sp>
      <p:grpSp>
        <p:nvGrpSpPr>
          <p:cNvPr id="13" name="Group 12">
            <a:extLst>
              <a:ext uri="{FF2B5EF4-FFF2-40B4-BE49-F238E27FC236}">
                <a16:creationId xmlns:a16="http://schemas.microsoft.com/office/drawing/2014/main" id="{55FCE990-11DE-4994-8711-ECC9C8DE1044}"/>
              </a:ext>
              <a:ext uri="{C183D7F6-B498-43B3-948B-1728B52AA6E4}">
                <adec:decorative xmlns:adec="http://schemas.microsoft.com/office/drawing/2017/decorative" val="1"/>
              </a:ext>
            </a:extLst>
          </p:cNvPr>
          <p:cNvGrpSpPr/>
          <p:nvPr userDrawn="1"/>
        </p:nvGrpSpPr>
        <p:grpSpPr>
          <a:xfrm>
            <a:off x="-9098" y="6187734"/>
            <a:ext cx="11540151" cy="48895"/>
            <a:chOff x="-9098" y="6274942"/>
            <a:chExt cx="11540151" cy="48895"/>
          </a:xfrm>
        </p:grpSpPr>
        <p:pic>
          <p:nvPicPr>
            <p:cNvPr id="17" name="Graphic 16">
              <a:extLst>
                <a:ext uri="{FF2B5EF4-FFF2-40B4-BE49-F238E27FC236}">
                  <a16:creationId xmlns:a16="http://schemas.microsoft.com/office/drawing/2014/main" id="{74E57C86-A67B-4B07-BE3E-5470585B965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662373" y="6278117"/>
              <a:ext cx="868680" cy="45720"/>
            </a:xfrm>
            <a:prstGeom prst="rect">
              <a:avLst/>
            </a:prstGeom>
          </p:spPr>
        </p:pic>
        <p:sp>
          <p:nvSpPr>
            <p:cNvPr id="18" name="Parallelogram 3">
              <a:extLst>
                <a:ext uri="{FF2B5EF4-FFF2-40B4-BE49-F238E27FC236}">
                  <a16:creationId xmlns:a16="http://schemas.microsoft.com/office/drawing/2014/main" id="{AEEDF950-4E91-4147-925F-C6E69BC389A4}"/>
                </a:ext>
              </a:extLst>
            </p:cNvPr>
            <p:cNvSpPr/>
            <p:nvPr userDrawn="1"/>
          </p:nvSpPr>
          <p:spPr>
            <a:xfrm>
              <a:off x="-9098" y="6274942"/>
              <a:ext cx="1060704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descr="U.S. Department of Transportation, Federal Highway Administration logo. ">
            <a:extLst>
              <a:ext uri="{FF2B5EF4-FFF2-40B4-BE49-F238E27FC236}">
                <a16:creationId xmlns:a16="http://schemas.microsoft.com/office/drawing/2014/main" id="{AD5D5BE7-56A4-48BD-9360-B8B1A36CA4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9560" y="6322877"/>
            <a:ext cx="1097280" cy="424278"/>
          </a:xfrm>
          <a:prstGeom prst="rect">
            <a:avLst/>
          </a:prstGeom>
        </p:spPr>
      </p:pic>
      <p:pic>
        <p:nvPicPr>
          <p:cNvPr id="12" name="Picture 11" descr="Turner-Fairbank Highway Research Center logo. ">
            <a:extLst>
              <a:ext uri="{FF2B5EF4-FFF2-40B4-BE49-F238E27FC236}">
                <a16:creationId xmlns:a16="http://schemas.microsoft.com/office/drawing/2014/main" id="{D3E69AF4-DB6D-47C8-92C2-BE984E36D3E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597374" y="6493561"/>
            <a:ext cx="1188720" cy="253594"/>
          </a:xfrm>
          <a:prstGeom prst="rect">
            <a:avLst/>
          </a:prstGeom>
        </p:spPr>
      </p:pic>
    </p:spTree>
    <p:extLst>
      <p:ext uri="{BB962C8B-B14F-4D97-AF65-F5344CB8AC3E}">
        <p14:creationId xmlns:p14="http://schemas.microsoft.com/office/powerpoint/2010/main" val="155464818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Content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571F1-B7E8-4777-AAEE-A59D6CFF9503}"/>
              </a:ext>
            </a:extLst>
          </p:cNvPr>
          <p:cNvSpPr>
            <a:spLocks noGrp="1"/>
          </p:cNvSpPr>
          <p:nvPr>
            <p:ph type="title"/>
          </p:nvPr>
        </p:nvSpPr>
        <p:spPr>
          <a:xfrm>
            <a:off x="838200" y="669924"/>
            <a:ext cx="10515600" cy="1020764"/>
          </a:xfrm>
        </p:spPr>
        <p:txBody>
          <a:bodyPr/>
          <a:lstStyle>
            <a:lvl1pPr>
              <a:defRPr>
                <a:solidFill>
                  <a:schemeClr val="accent6"/>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109766E-A471-4A34-AFF6-A8CF70BE7A03}"/>
              </a:ext>
            </a:extLst>
          </p:cNvPr>
          <p:cNvSpPr>
            <a:spLocks noGrp="1"/>
          </p:cNvSpPr>
          <p:nvPr>
            <p:ph idx="1"/>
          </p:nvPr>
        </p:nvSpPr>
        <p:spPr>
          <a:xfrm>
            <a:off x="838200" y="1825625"/>
            <a:ext cx="5120640" cy="4269167"/>
          </a:xfrm>
        </p:spPr>
        <p:txBody>
          <a:bodyPr/>
          <a:lstStyle>
            <a:lvl1pPr marL="404813" indent="-404813">
              <a:spcBef>
                <a:spcPts val="1800"/>
              </a:spcBef>
              <a:buClr>
                <a:srgbClr val="30775F"/>
              </a:buClr>
              <a:tabLst/>
              <a:defRPr>
                <a:latin typeface="Arial" panose="020B0604020202020204" pitchFamily="34" charset="0"/>
                <a:cs typeface="Arial" panose="020B0604020202020204" pitchFamily="34" charset="0"/>
              </a:defRPr>
            </a:lvl1pPr>
            <a:lvl2pPr marL="744538" indent="-287338">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id="{E0BD9B0B-2511-41CA-835C-EFD1AF00F6D7}"/>
              </a:ext>
            </a:extLst>
          </p:cNvPr>
          <p:cNvSpPr>
            <a:spLocks noGrp="1"/>
          </p:cNvSpPr>
          <p:nvPr>
            <p:ph idx="11"/>
          </p:nvPr>
        </p:nvSpPr>
        <p:spPr>
          <a:xfrm>
            <a:off x="6233162" y="1825624"/>
            <a:ext cx="5120640" cy="4269167"/>
          </a:xfrm>
        </p:spPr>
        <p:txBody>
          <a:bodyPr/>
          <a:lstStyle>
            <a:lvl1pPr marL="404813" indent="-404813">
              <a:spcBef>
                <a:spcPts val="1800"/>
              </a:spcBef>
              <a:buClr>
                <a:srgbClr val="30775F"/>
              </a:buClr>
              <a:tabLst/>
              <a:defRPr>
                <a:latin typeface="Arial" panose="020B0604020202020204" pitchFamily="34" charset="0"/>
                <a:cs typeface="Arial" panose="020B0604020202020204" pitchFamily="34" charset="0"/>
              </a:defRPr>
            </a:lvl1pPr>
            <a:lvl2pPr marL="744538" indent="-287338">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Slide Number Placeholder 5">
            <a:extLst>
              <a:ext uri="{FF2B5EF4-FFF2-40B4-BE49-F238E27FC236}">
                <a16:creationId xmlns:a16="http://schemas.microsoft.com/office/drawing/2014/main" id="{EE2D7728-5253-47A9-B7C3-3511855924F6}"/>
              </a:ext>
            </a:extLst>
          </p:cNvPr>
          <p:cNvSpPr>
            <a:spLocks noGrp="1"/>
          </p:cNvSpPr>
          <p:nvPr>
            <p:ph type="sldNum" sz="quarter" idx="10"/>
          </p:nvPr>
        </p:nvSpPr>
        <p:spPr>
          <a:xfrm>
            <a:off x="11145290" y="6095064"/>
            <a:ext cx="771525" cy="234234"/>
          </a:xfrm>
          <a:prstGeom prst="rect">
            <a:avLst/>
          </a:prstGeom>
        </p:spPr>
        <p:txBody>
          <a:bodyPr vert="horz" lIns="91440" tIns="45720" rIns="91440" bIns="45720" rtlCol="0" anchor="ctr"/>
          <a:lstStyle>
            <a:lvl1pPr algn="r">
              <a:defRPr sz="1200">
                <a:solidFill>
                  <a:srgbClr val="757575"/>
                </a:solidFill>
              </a:defRPr>
            </a:lvl1pPr>
          </a:lstStyle>
          <a:p>
            <a:fld id="{29691912-3321-4F2D-A980-9CA5FE309265}" type="slidenum">
              <a:rPr lang="en-US" smtClean="0"/>
              <a:pPr/>
              <a:t>‹#›</a:t>
            </a:fld>
            <a:endParaRPr lang="en-US" dirty="0"/>
          </a:p>
        </p:txBody>
      </p:sp>
      <p:grpSp>
        <p:nvGrpSpPr>
          <p:cNvPr id="13" name="Group 12">
            <a:extLst>
              <a:ext uri="{FF2B5EF4-FFF2-40B4-BE49-F238E27FC236}">
                <a16:creationId xmlns:a16="http://schemas.microsoft.com/office/drawing/2014/main" id="{55FCE990-11DE-4994-8711-ECC9C8DE1044}"/>
              </a:ext>
              <a:ext uri="{C183D7F6-B498-43B3-948B-1728B52AA6E4}">
                <adec:decorative xmlns:adec="http://schemas.microsoft.com/office/drawing/2017/decorative" val="1"/>
              </a:ext>
            </a:extLst>
          </p:cNvPr>
          <p:cNvGrpSpPr/>
          <p:nvPr userDrawn="1"/>
        </p:nvGrpSpPr>
        <p:grpSpPr>
          <a:xfrm>
            <a:off x="-9098" y="6187734"/>
            <a:ext cx="11540151" cy="48895"/>
            <a:chOff x="-9098" y="6274942"/>
            <a:chExt cx="11540151" cy="48895"/>
          </a:xfrm>
        </p:grpSpPr>
        <p:pic>
          <p:nvPicPr>
            <p:cNvPr id="17" name="Graphic 16">
              <a:extLst>
                <a:ext uri="{FF2B5EF4-FFF2-40B4-BE49-F238E27FC236}">
                  <a16:creationId xmlns:a16="http://schemas.microsoft.com/office/drawing/2014/main" id="{74E57C86-A67B-4B07-BE3E-5470585B965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662373" y="6278117"/>
              <a:ext cx="868680" cy="45720"/>
            </a:xfrm>
            <a:prstGeom prst="rect">
              <a:avLst/>
            </a:prstGeom>
          </p:spPr>
        </p:pic>
        <p:sp>
          <p:nvSpPr>
            <p:cNvPr id="18" name="Parallelogram 3">
              <a:extLst>
                <a:ext uri="{FF2B5EF4-FFF2-40B4-BE49-F238E27FC236}">
                  <a16:creationId xmlns:a16="http://schemas.microsoft.com/office/drawing/2014/main" id="{AEEDF950-4E91-4147-925F-C6E69BC389A4}"/>
                </a:ext>
              </a:extLst>
            </p:cNvPr>
            <p:cNvSpPr/>
            <p:nvPr userDrawn="1"/>
          </p:nvSpPr>
          <p:spPr>
            <a:xfrm>
              <a:off x="-9098" y="6274942"/>
              <a:ext cx="1060704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descr="U.S. Department of Transportation, Federal Highway Administration logo. ">
            <a:extLst>
              <a:ext uri="{FF2B5EF4-FFF2-40B4-BE49-F238E27FC236}">
                <a16:creationId xmlns:a16="http://schemas.microsoft.com/office/drawing/2014/main" id="{AD5D5BE7-56A4-48BD-9360-B8B1A36CA4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9560" y="6322877"/>
            <a:ext cx="1097280" cy="424278"/>
          </a:xfrm>
          <a:prstGeom prst="rect">
            <a:avLst/>
          </a:prstGeom>
        </p:spPr>
      </p:pic>
      <p:pic>
        <p:nvPicPr>
          <p:cNvPr id="12" name="Picture 11" descr="Turner-Fairbank Highway Research Center logo. ">
            <a:extLst>
              <a:ext uri="{FF2B5EF4-FFF2-40B4-BE49-F238E27FC236}">
                <a16:creationId xmlns:a16="http://schemas.microsoft.com/office/drawing/2014/main" id="{D3E69AF4-DB6D-47C8-92C2-BE984E36D3E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597374" y="6493561"/>
            <a:ext cx="1188720" cy="253594"/>
          </a:xfrm>
          <a:prstGeom prst="rect">
            <a:avLst/>
          </a:prstGeom>
        </p:spPr>
      </p:pic>
    </p:spTree>
    <p:extLst>
      <p:ext uri="{BB962C8B-B14F-4D97-AF65-F5344CB8AC3E}">
        <p14:creationId xmlns:p14="http://schemas.microsoft.com/office/powerpoint/2010/main" val="39455132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Content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571F1-B7E8-4777-AAEE-A59D6CFF9503}"/>
              </a:ext>
            </a:extLst>
          </p:cNvPr>
          <p:cNvSpPr>
            <a:spLocks noGrp="1"/>
          </p:cNvSpPr>
          <p:nvPr>
            <p:ph type="title"/>
          </p:nvPr>
        </p:nvSpPr>
        <p:spPr>
          <a:xfrm>
            <a:off x="838200" y="669924"/>
            <a:ext cx="5764619" cy="1020764"/>
          </a:xfrm>
        </p:spPr>
        <p:txBody>
          <a:bodyPr/>
          <a:lstStyle>
            <a:lvl1pPr>
              <a:defRPr>
                <a:solidFill>
                  <a:schemeClr val="accent6"/>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109766E-A471-4A34-AFF6-A8CF70BE7A03}"/>
              </a:ext>
            </a:extLst>
          </p:cNvPr>
          <p:cNvSpPr>
            <a:spLocks noGrp="1"/>
          </p:cNvSpPr>
          <p:nvPr>
            <p:ph idx="1"/>
          </p:nvPr>
        </p:nvSpPr>
        <p:spPr>
          <a:xfrm>
            <a:off x="838200" y="1825625"/>
            <a:ext cx="5764619" cy="3927903"/>
          </a:xfrm>
        </p:spPr>
        <p:txBody>
          <a:bodyPr/>
          <a:lstStyle>
            <a:lvl1pPr marL="404813" indent="-404813">
              <a:spcBef>
                <a:spcPts val="1800"/>
              </a:spcBef>
              <a:buClr>
                <a:srgbClr val="30775F"/>
              </a:buClr>
              <a:tabLst/>
              <a:defRPr>
                <a:latin typeface="Arial" panose="020B0604020202020204" pitchFamily="34" charset="0"/>
                <a:cs typeface="Arial" panose="020B0604020202020204" pitchFamily="34" charset="0"/>
              </a:defRPr>
            </a:lvl1pPr>
            <a:lvl2pPr marL="744538" indent="-287338">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a:extLst>
              <a:ext uri="{FF2B5EF4-FFF2-40B4-BE49-F238E27FC236}">
                <a16:creationId xmlns:a16="http://schemas.microsoft.com/office/drawing/2014/main" id="{115FBE4F-15E8-464B-AB50-D7E69333BCA9}"/>
              </a:ext>
            </a:extLst>
          </p:cNvPr>
          <p:cNvSpPr>
            <a:spLocks noGrp="1"/>
          </p:cNvSpPr>
          <p:nvPr>
            <p:ph type="pic" sz="quarter" idx="10"/>
          </p:nvPr>
        </p:nvSpPr>
        <p:spPr>
          <a:xfrm>
            <a:off x="7113588" y="0"/>
            <a:ext cx="5078412" cy="6858000"/>
          </a:xfrm>
        </p:spPr>
        <p:txBody>
          <a:bodyPr/>
          <a:lstStyle/>
          <a:p>
            <a:r>
              <a:rPr lang="en-US"/>
              <a:t>Click icon to add picture</a:t>
            </a:r>
          </a:p>
        </p:txBody>
      </p:sp>
      <p:grpSp>
        <p:nvGrpSpPr>
          <p:cNvPr id="4" name="Group 3">
            <a:extLst>
              <a:ext uri="{FF2B5EF4-FFF2-40B4-BE49-F238E27FC236}">
                <a16:creationId xmlns:a16="http://schemas.microsoft.com/office/drawing/2014/main" id="{94A98486-E1B0-4305-B9B4-25E03A70B78A}"/>
              </a:ext>
              <a:ext uri="{C183D7F6-B498-43B3-948B-1728B52AA6E4}">
                <adec:decorative xmlns:adec="http://schemas.microsoft.com/office/drawing/2017/decorative" val="1"/>
              </a:ext>
            </a:extLst>
          </p:cNvPr>
          <p:cNvGrpSpPr/>
          <p:nvPr userDrawn="1"/>
        </p:nvGrpSpPr>
        <p:grpSpPr>
          <a:xfrm>
            <a:off x="-10274" y="6188682"/>
            <a:ext cx="7041241" cy="48895"/>
            <a:chOff x="-10274" y="6274942"/>
            <a:chExt cx="7041241" cy="48895"/>
          </a:xfrm>
        </p:grpSpPr>
        <p:pic>
          <p:nvPicPr>
            <p:cNvPr id="11" name="Graphic 10">
              <a:extLst>
                <a:ext uri="{FF2B5EF4-FFF2-40B4-BE49-F238E27FC236}">
                  <a16:creationId xmlns:a16="http://schemas.microsoft.com/office/drawing/2014/main" id="{007BB11B-2D74-471A-8BF7-E734C846336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162287" y="6278117"/>
              <a:ext cx="868680" cy="45720"/>
            </a:xfrm>
            <a:prstGeom prst="rect">
              <a:avLst/>
            </a:prstGeom>
          </p:spPr>
        </p:pic>
        <p:sp>
          <p:nvSpPr>
            <p:cNvPr id="14" name="Parallelogram 3">
              <a:extLst>
                <a:ext uri="{FF2B5EF4-FFF2-40B4-BE49-F238E27FC236}">
                  <a16:creationId xmlns:a16="http://schemas.microsoft.com/office/drawing/2014/main" id="{8160CE01-D327-4C2F-9E26-0CF03FACE2BB}"/>
                </a:ext>
              </a:extLst>
            </p:cNvPr>
            <p:cNvSpPr/>
            <p:nvPr userDrawn="1"/>
          </p:nvSpPr>
          <p:spPr>
            <a:xfrm>
              <a:off x="-10274" y="6274942"/>
              <a:ext cx="621792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 Placeholder 7">
            <a:extLst>
              <a:ext uri="{FF2B5EF4-FFF2-40B4-BE49-F238E27FC236}">
                <a16:creationId xmlns:a16="http://schemas.microsoft.com/office/drawing/2014/main" id="{D8C3D274-8821-4613-8172-CE63008CB4BF}"/>
              </a:ext>
            </a:extLst>
          </p:cNvPr>
          <p:cNvSpPr>
            <a:spLocks noGrp="1"/>
          </p:cNvSpPr>
          <p:nvPr>
            <p:ph type="body" sz="quarter" idx="12" hasCustomPrompt="1"/>
          </p:nvPr>
        </p:nvSpPr>
        <p:spPr>
          <a:xfrm>
            <a:off x="4515289" y="6503987"/>
            <a:ext cx="2515678" cy="233362"/>
          </a:xfrm>
        </p:spPr>
        <p:txBody>
          <a:bodyPr>
            <a:noAutofit/>
          </a:bodyPr>
          <a:lstStyle>
            <a:lvl1pPr marL="0" indent="0" algn="r">
              <a:buNone/>
              <a:defRPr sz="900" i="1">
                <a:solidFill>
                  <a:srgbClr val="757575"/>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Photo Source:</a:t>
            </a:r>
          </a:p>
        </p:txBody>
      </p:sp>
      <p:pic>
        <p:nvPicPr>
          <p:cNvPr id="16" name="Picture 15" descr="U.S. Department of Transportation, Federal Highway Administration logo. ">
            <a:extLst>
              <a:ext uri="{FF2B5EF4-FFF2-40B4-BE49-F238E27FC236}">
                <a16:creationId xmlns:a16="http://schemas.microsoft.com/office/drawing/2014/main" id="{69053C91-ED30-447A-8A42-901A96EFD54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9560" y="6322877"/>
            <a:ext cx="1097280" cy="424278"/>
          </a:xfrm>
          <a:prstGeom prst="rect">
            <a:avLst/>
          </a:prstGeom>
        </p:spPr>
      </p:pic>
      <p:pic>
        <p:nvPicPr>
          <p:cNvPr id="13" name="Picture 12" descr="Turner-Fairbank Highway Research Center logo. ">
            <a:extLst>
              <a:ext uri="{FF2B5EF4-FFF2-40B4-BE49-F238E27FC236}">
                <a16:creationId xmlns:a16="http://schemas.microsoft.com/office/drawing/2014/main" id="{7DE5005D-C16A-4C12-BEB6-87EF39964F6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597374" y="6493561"/>
            <a:ext cx="1188720" cy="253594"/>
          </a:xfrm>
          <a:prstGeom prst="rect">
            <a:avLst/>
          </a:prstGeom>
        </p:spPr>
      </p:pic>
    </p:spTree>
    <p:extLst>
      <p:ext uri="{BB962C8B-B14F-4D97-AF65-F5344CB8AC3E}">
        <p14:creationId xmlns:p14="http://schemas.microsoft.com/office/powerpoint/2010/main" val="6857303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62C4C-6A1A-4322-A39B-AC356DC5DE25}"/>
              </a:ext>
            </a:extLst>
          </p:cNvPr>
          <p:cNvSpPr>
            <a:spLocks noGrp="1"/>
          </p:cNvSpPr>
          <p:nvPr>
            <p:ph type="title"/>
          </p:nvPr>
        </p:nvSpPr>
        <p:spPr>
          <a:xfrm>
            <a:off x="839788" y="668337"/>
            <a:ext cx="10515600" cy="1022351"/>
          </a:xfrm>
        </p:spPr>
        <p:txBody>
          <a:bodyPr/>
          <a:lstStyle>
            <a:lvl1pPr>
              <a:defRPr>
                <a:solidFill>
                  <a:schemeClr val="accent6"/>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62379B6-1E5F-46DA-8CE6-F79AFE936D50}"/>
              </a:ext>
            </a:extLst>
          </p:cNvPr>
          <p:cNvSpPr>
            <a:spLocks noGrp="1"/>
          </p:cNvSpPr>
          <p:nvPr>
            <p:ph type="body" idx="1"/>
          </p:nvPr>
        </p:nvSpPr>
        <p:spPr>
          <a:xfrm>
            <a:off x="839788" y="1690687"/>
            <a:ext cx="5157787" cy="814388"/>
          </a:xfrm>
        </p:spPr>
        <p:txBody>
          <a:bodyPr anchor="b"/>
          <a:lstStyle>
            <a:lvl1pPr marL="0" indent="0">
              <a:buNone/>
              <a:defRPr sz="2400" b="1">
                <a:solidFill>
                  <a:srgbClr val="3077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C49734-0C3A-4F08-803A-7F32B1BD9C28}"/>
              </a:ext>
            </a:extLst>
          </p:cNvPr>
          <p:cNvSpPr>
            <a:spLocks noGrp="1"/>
          </p:cNvSpPr>
          <p:nvPr>
            <p:ph sz="half" idx="2"/>
          </p:nvPr>
        </p:nvSpPr>
        <p:spPr>
          <a:xfrm>
            <a:off x="839788" y="2505075"/>
            <a:ext cx="5157787" cy="3546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7484062B-5555-4CC8-966F-2DB99223C090}"/>
              </a:ext>
            </a:extLst>
          </p:cNvPr>
          <p:cNvSpPr>
            <a:spLocks noGrp="1"/>
          </p:cNvSpPr>
          <p:nvPr>
            <p:ph type="body" sz="quarter" idx="3"/>
          </p:nvPr>
        </p:nvSpPr>
        <p:spPr>
          <a:xfrm>
            <a:off x="6172200" y="1690687"/>
            <a:ext cx="5183188" cy="814387"/>
          </a:xfrm>
        </p:spPr>
        <p:txBody>
          <a:bodyPr anchor="b"/>
          <a:lstStyle>
            <a:lvl1pPr marL="0" indent="0">
              <a:buNone/>
              <a:defRPr sz="2400" b="1">
                <a:solidFill>
                  <a:srgbClr val="30775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6EC528-BC1B-4A5D-A0C9-42A99459F411}"/>
              </a:ext>
            </a:extLst>
          </p:cNvPr>
          <p:cNvSpPr>
            <a:spLocks noGrp="1"/>
          </p:cNvSpPr>
          <p:nvPr>
            <p:ph sz="quarter" idx="4"/>
          </p:nvPr>
        </p:nvSpPr>
        <p:spPr>
          <a:xfrm>
            <a:off x="6172200" y="2505075"/>
            <a:ext cx="5183188" cy="3546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21" name="Group 20">
            <a:extLst>
              <a:ext uri="{FF2B5EF4-FFF2-40B4-BE49-F238E27FC236}">
                <a16:creationId xmlns:a16="http://schemas.microsoft.com/office/drawing/2014/main" id="{38D7DAF1-5B5C-495C-9469-EFE2F93DC93B}"/>
              </a:ext>
              <a:ext uri="{C183D7F6-B498-43B3-948B-1728B52AA6E4}">
                <adec:decorative xmlns:adec="http://schemas.microsoft.com/office/drawing/2017/decorative" val="1"/>
              </a:ext>
            </a:extLst>
          </p:cNvPr>
          <p:cNvGrpSpPr/>
          <p:nvPr userDrawn="1"/>
        </p:nvGrpSpPr>
        <p:grpSpPr>
          <a:xfrm>
            <a:off x="-9098" y="6187734"/>
            <a:ext cx="11540151" cy="48895"/>
            <a:chOff x="-9098" y="6274942"/>
            <a:chExt cx="11540151" cy="48895"/>
          </a:xfrm>
        </p:grpSpPr>
        <p:pic>
          <p:nvPicPr>
            <p:cNvPr id="22" name="Graphic 21">
              <a:extLst>
                <a:ext uri="{FF2B5EF4-FFF2-40B4-BE49-F238E27FC236}">
                  <a16:creationId xmlns:a16="http://schemas.microsoft.com/office/drawing/2014/main" id="{0DEBBEB3-9B8E-4482-9F92-6623F37CF84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662373" y="6278117"/>
              <a:ext cx="868680" cy="45720"/>
            </a:xfrm>
            <a:prstGeom prst="rect">
              <a:avLst/>
            </a:prstGeom>
          </p:spPr>
        </p:pic>
        <p:sp>
          <p:nvSpPr>
            <p:cNvPr id="23" name="Parallelogram 3">
              <a:extLst>
                <a:ext uri="{FF2B5EF4-FFF2-40B4-BE49-F238E27FC236}">
                  <a16:creationId xmlns:a16="http://schemas.microsoft.com/office/drawing/2014/main" id="{9B799DE4-4B18-4270-B426-B2A874BBBC3C}"/>
                </a:ext>
              </a:extLst>
            </p:cNvPr>
            <p:cNvSpPr/>
            <p:nvPr userDrawn="1"/>
          </p:nvSpPr>
          <p:spPr>
            <a:xfrm>
              <a:off x="-9098" y="6274942"/>
              <a:ext cx="1060704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descr="U.S. Department of Transportation, Federal Highway Administration logo. ">
            <a:extLst>
              <a:ext uri="{FF2B5EF4-FFF2-40B4-BE49-F238E27FC236}">
                <a16:creationId xmlns:a16="http://schemas.microsoft.com/office/drawing/2014/main" id="{EC385D51-AAE6-443B-A062-393D9A20E65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9560" y="6322877"/>
            <a:ext cx="1097280" cy="424278"/>
          </a:xfrm>
          <a:prstGeom prst="rect">
            <a:avLst/>
          </a:prstGeom>
        </p:spPr>
      </p:pic>
      <p:pic>
        <p:nvPicPr>
          <p:cNvPr id="15" name="Picture 14" descr="Turner-Fairbank Highway Research Center logo. ">
            <a:extLst>
              <a:ext uri="{FF2B5EF4-FFF2-40B4-BE49-F238E27FC236}">
                <a16:creationId xmlns:a16="http://schemas.microsoft.com/office/drawing/2014/main" id="{0D4EA1DE-0248-46B1-ACCE-700D7D3DE4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597374" y="6493561"/>
            <a:ext cx="1188720" cy="253594"/>
          </a:xfrm>
          <a:prstGeom prst="rect">
            <a:avLst/>
          </a:prstGeom>
        </p:spPr>
      </p:pic>
      <p:sp>
        <p:nvSpPr>
          <p:cNvPr id="18" name="Slide Number Placeholder 5">
            <a:extLst>
              <a:ext uri="{FF2B5EF4-FFF2-40B4-BE49-F238E27FC236}">
                <a16:creationId xmlns:a16="http://schemas.microsoft.com/office/drawing/2014/main" id="{69252078-813C-4A6C-956D-77291C8AA4AA}"/>
              </a:ext>
            </a:extLst>
          </p:cNvPr>
          <p:cNvSpPr>
            <a:spLocks noGrp="1"/>
          </p:cNvSpPr>
          <p:nvPr>
            <p:ph type="sldNum" sz="quarter" idx="10"/>
          </p:nvPr>
        </p:nvSpPr>
        <p:spPr>
          <a:xfrm>
            <a:off x="11145290" y="6095064"/>
            <a:ext cx="771525" cy="234234"/>
          </a:xfrm>
          <a:prstGeom prst="rect">
            <a:avLst/>
          </a:prstGeom>
        </p:spPr>
        <p:txBody>
          <a:bodyPr vert="horz" lIns="91440" tIns="45720" rIns="91440" bIns="45720" rtlCol="0" anchor="ctr"/>
          <a:lstStyle>
            <a:lvl1pPr algn="r">
              <a:defRPr sz="1200">
                <a:solidFill>
                  <a:srgbClr val="757575"/>
                </a:solidFill>
              </a:defRPr>
            </a:lvl1pPr>
          </a:lstStyle>
          <a:p>
            <a:fld id="{29691912-3321-4F2D-A980-9CA5FE309265}" type="slidenum">
              <a:rPr lang="en-US" smtClean="0"/>
              <a:pPr/>
              <a:t>‹#›</a:t>
            </a:fld>
            <a:endParaRPr lang="en-US" dirty="0"/>
          </a:p>
        </p:txBody>
      </p:sp>
    </p:spTree>
    <p:extLst>
      <p:ext uri="{BB962C8B-B14F-4D97-AF65-F5344CB8AC3E}">
        <p14:creationId xmlns:p14="http://schemas.microsoft.com/office/powerpoint/2010/main" val="232969155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enter photo">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9A442912-2572-40D1-BC2F-D90675E7EFC3}"/>
              </a:ext>
            </a:extLst>
          </p:cNvPr>
          <p:cNvSpPr>
            <a:spLocks noGrp="1"/>
          </p:cNvSpPr>
          <p:nvPr>
            <p:ph type="title"/>
          </p:nvPr>
        </p:nvSpPr>
        <p:spPr>
          <a:xfrm>
            <a:off x="345678" y="256178"/>
            <a:ext cx="3664347" cy="555969"/>
          </a:xfrm>
        </p:spPr>
        <p:txBody>
          <a:bodyPr>
            <a:noAutofit/>
          </a:bodyPr>
          <a:lstStyle>
            <a:lvl1pPr>
              <a:defRPr sz="2000"/>
            </a:lvl1pPr>
          </a:lstStyle>
          <a:p>
            <a:r>
              <a:rPr lang="en-US"/>
              <a:t>Click to edit Master title style</a:t>
            </a:r>
            <a:endParaRPr lang="en-US" dirty="0"/>
          </a:p>
        </p:txBody>
      </p:sp>
      <p:sp>
        <p:nvSpPr>
          <p:cNvPr id="18" name="Text Placeholder 2">
            <a:extLst>
              <a:ext uri="{FF2B5EF4-FFF2-40B4-BE49-F238E27FC236}">
                <a16:creationId xmlns:a16="http://schemas.microsoft.com/office/drawing/2014/main" id="{8E316845-E9A0-4AED-AD08-069C7F589186}"/>
              </a:ext>
            </a:extLst>
          </p:cNvPr>
          <p:cNvSpPr>
            <a:spLocks noGrp="1"/>
          </p:cNvSpPr>
          <p:nvPr>
            <p:ph type="body" idx="1"/>
          </p:nvPr>
        </p:nvSpPr>
        <p:spPr>
          <a:xfrm>
            <a:off x="345678" y="1349945"/>
            <a:ext cx="3657600" cy="823912"/>
          </a:xfrm>
        </p:spPr>
        <p:txBody>
          <a:bodyPr anchor="b">
            <a:noAutofit/>
          </a:bodyPr>
          <a:lstStyle>
            <a:lvl1pPr marL="0" indent="0">
              <a:buNone/>
              <a:defRPr sz="28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3">
            <a:extLst>
              <a:ext uri="{FF2B5EF4-FFF2-40B4-BE49-F238E27FC236}">
                <a16:creationId xmlns:a16="http://schemas.microsoft.com/office/drawing/2014/main" id="{61BD7391-D9C0-47AA-9D11-8D7F128E9208}"/>
              </a:ext>
            </a:extLst>
          </p:cNvPr>
          <p:cNvSpPr>
            <a:spLocks noGrp="1"/>
          </p:cNvSpPr>
          <p:nvPr>
            <p:ph sz="half" idx="2"/>
          </p:nvPr>
        </p:nvSpPr>
        <p:spPr>
          <a:xfrm>
            <a:off x="345679" y="2173857"/>
            <a:ext cx="3657600" cy="361099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a:extLst>
              <a:ext uri="{FF2B5EF4-FFF2-40B4-BE49-F238E27FC236}">
                <a16:creationId xmlns:a16="http://schemas.microsoft.com/office/drawing/2014/main" id="{31418C83-BB26-4E11-93EC-A37F3E890750}"/>
              </a:ext>
            </a:extLst>
          </p:cNvPr>
          <p:cNvSpPr>
            <a:spLocks noGrp="1"/>
          </p:cNvSpPr>
          <p:nvPr>
            <p:ph type="pic" sz="quarter" idx="11"/>
          </p:nvPr>
        </p:nvSpPr>
        <p:spPr>
          <a:xfrm>
            <a:off x="4348956" y="0"/>
            <a:ext cx="3494088" cy="6858000"/>
          </a:xfrm>
        </p:spPr>
        <p:txBody>
          <a:bodyPr/>
          <a:lstStyle/>
          <a:p>
            <a:r>
              <a:rPr lang="en-US"/>
              <a:t>Click icon to add picture</a:t>
            </a:r>
          </a:p>
        </p:txBody>
      </p:sp>
      <p:sp>
        <p:nvSpPr>
          <p:cNvPr id="25" name="Text Placeholder 7">
            <a:extLst>
              <a:ext uri="{FF2B5EF4-FFF2-40B4-BE49-F238E27FC236}">
                <a16:creationId xmlns:a16="http://schemas.microsoft.com/office/drawing/2014/main" id="{B67E2712-D6A5-4AFD-91DA-1780E440EBD9}"/>
              </a:ext>
            </a:extLst>
          </p:cNvPr>
          <p:cNvSpPr>
            <a:spLocks noGrp="1"/>
          </p:cNvSpPr>
          <p:nvPr>
            <p:ph type="body" sz="quarter" idx="12" hasCustomPrompt="1"/>
          </p:nvPr>
        </p:nvSpPr>
        <p:spPr>
          <a:xfrm>
            <a:off x="7971459" y="6503987"/>
            <a:ext cx="2515678" cy="233362"/>
          </a:xfrm>
        </p:spPr>
        <p:txBody>
          <a:bodyPr>
            <a:noAutofit/>
          </a:bodyPr>
          <a:lstStyle>
            <a:lvl1pPr marL="0" indent="0" algn="l">
              <a:buNone/>
              <a:defRPr sz="900" i="1">
                <a:solidFill>
                  <a:schemeClr val="bg1">
                    <a:lumMod val="50000"/>
                  </a:schemeClr>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Photo Source:</a:t>
            </a:r>
          </a:p>
        </p:txBody>
      </p:sp>
      <p:sp>
        <p:nvSpPr>
          <p:cNvPr id="22" name="Text Placeholder 4">
            <a:extLst>
              <a:ext uri="{FF2B5EF4-FFF2-40B4-BE49-F238E27FC236}">
                <a16:creationId xmlns:a16="http://schemas.microsoft.com/office/drawing/2014/main" id="{EFEC8535-EC22-47CD-87FD-5A45C49A5D75}"/>
              </a:ext>
            </a:extLst>
          </p:cNvPr>
          <p:cNvSpPr>
            <a:spLocks noGrp="1"/>
          </p:cNvSpPr>
          <p:nvPr>
            <p:ph type="body" sz="quarter" idx="3"/>
          </p:nvPr>
        </p:nvSpPr>
        <p:spPr>
          <a:xfrm>
            <a:off x="8181975" y="1349945"/>
            <a:ext cx="3657600" cy="823912"/>
          </a:xfrm>
        </p:spPr>
        <p:txBody>
          <a:bodyPr anchor="b">
            <a:noAutofit/>
          </a:bodyPr>
          <a:lstStyle>
            <a:lvl1pPr marL="0" indent="0">
              <a:buNone/>
              <a:defRPr sz="2800" b="1">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Content Placeholder 5">
            <a:extLst>
              <a:ext uri="{FF2B5EF4-FFF2-40B4-BE49-F238E27FC236}">
                <a16:creationId xmlns:a16="http://schemas.microsoft.com/office/drawing/2014/main" id="{821CDD94-412E-4E6F-A2E0-DC65B114B4ED}"/>
              </a:ext>
            </a:extLst>
          </p:cNvPr>
          <p:cNvSpPr>
            <a:spLocks noGrp="1"/>
          </p:cNvSpPr>
          <p:nvPr>
            <p:ph sz="quarter" idx="4"/>
          </p:nvPr>
        </p:nvSpPr>
        <p:spPr>
          <a:xfrm>
            <a:off x="8181975" y="2173857"/>
            <a:ext cx="3657600" cy="36038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Parallelogram 3">
            <a:extLst>
              <a:ext uri="{FF2B5EF4-FFF2-40B4-BE49-F238E27FC236}">
                <a16:creationId xmlns:a16="http://schemas.microsoft.com/office/drawing/2014/main" id="{34F29B03-47C7-4D14-B777-4934E5B285A0}"/>
              </a:ext>
              <a:ext uri="{C183D7F6-B498-43B3-948B-1728B52AA6E4}">
                <adec:decorative xmlns:adec="http://schemas.microsoft.com/office/drawing/2017/decorative" val="1"/>
              </a:ext>
            </a:extLst>
          </p:cNvPr>
          <p:cNvSpPr/>
          <p:nvPr userDrawn="1"/>
        </p:nvSpPr>
        <p:spPr>
          <a:xfrm>
            <a:off x="-9098" y="6188682"/>
            <a:ext cx="429768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FFB06730-B5AB-4065-ACE1-75451BC383B8}"/>
              </a:ext>
              <a:ext uri="{C183D7F6-B498-43B3-948B-1728B52AA6E4}">
                <adec:decorative xmlns:adec="http://schemas.microsoft.com/office/drawing/2017/decorative" val="1"/>
              </a:ext>
            </a:extLst>
          </p:cNvPr>
          <p:cNvGrpSpPr/>
          <p:nvPr userDrawn="1"/>
        </p:nvGrpSpPr>
        <p:grpSpPr>
          <a:xfrm>
            <a:off x="7903418" y="6188682"/>
            <a:ext cx="3627635" cy="48895"/>
            <a:chOff x="7903418" y="6274942"/>
            <a:chExt cx="3627635" cy="48895"/>
          </a:xfrm>
        </p:grpSpPr>
        <p:pic>
          <p:nvPicPr>
            <p:cNvPr id="16" name="Graphic 15">
              <a:extLst>
                <a:ext uri="{FF2B5EF4-FFF2-40B4-BE49-F238E27FC236}">
                  <a16:creationId xmlns:a16="http://schemas.microsoft.com/office/drawing/2014/main" id="{4101DE45-14BA-456C-808D-689CD2F8B80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662373" y="6278117"/>
              <a:ext cx="868680" cy="45720"/>
            </a:xfrm>
            <a:prstGeom prst="rect">
              <a:avLst/>
            </a:prstGeom>
          </p:spPr>
        </p:pic>
        <p:sp>
          <p:nvSpPr>
            <p:cNvPr id="21" name="Parallelogram 3">
              <a:extLst>
                <a:ext uri="{FF2B5EF4-FFF2-40B4-BE49-F238E27FC236}">
                  <a16:creationId xmlns:a16="http://schemas.microsoft.com/office/drawing/2014/main" id="{9D0E1CD0-AB58-47B3-9093-74E681AA3C11}"/>
                </a:ext>
              </a:extLst>
            </p:cNvPr>
            <p:cNvSpPr/>
            <p:nvPr userDrawn="1"/>
          </p:nvSpPr>
          <p:spPr>
            <a:xfrm>
              <a:off x="7903418" y="6274942"/>
              <a:ext cx="265176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pic>
        <p:nvPicPr>
          <p:cNvPr id="27" name="Picture 26" descr="U.S. Department of Transportation, Federal Highway Administration logo. ">
            <a:extLst>
              <a:ext uri="{FF2B5EF4-FFF2-40B4-BE49-F238E27FC236}">
                <a16:creationId xmlns:a16="http://schemas.microsoft.com/office/drawing/2014/main" id="{FD899161-0C84-45DF-986F-F87D7230748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9560" y="6322877"/>
            <a:ext cx="1097280" cy="424278"/>
          </a:xfrm>
          <a:prstGeom prst="rect">
            <a:avLst/>
          </a:prstGeom>
        </p:spPr>
      </p:pic>
      <p:pic>
        <p:nvPicPr>
          <p:cNvPr id="26" name="Picture 25" descr="Turner-Fairbank Highway Research Center logo. ">
            <a:extLst>
              <a:ext uri="{FF2B5EF4-FFF2-40B4-BE49-F238E27FC236}">
                <a16:creationId xmlns:a16="http://schemas.microsoft.com/office/drawing/2014/main" id="{F840E36C-D5AA-4C18-A167-42DB0512053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597374" y="6493561"/>
            <a:ext cx="1188720" cy="253594"/>
          </a:xfrm>
          <a:prstGeom prst="rect">
            <a:avLst/>
          </a:prstGeom>
        </p:spPr>
      </p:pic>
      <p:sp>
        <p:nvSpPr>
          <p:cNvPr id="17" name="Slide Number Placeholder 5">
            <a:extLst>
              <a:ext uri="{FF2B5EF4-FFF2-40B4-BE49-F238E27FC236}">
                <a16:creationId xmlns:a16="http://schemas.microsoft.com/office/drawing/2014/main" id="{41542EA0-779B-4F1B-8DF6-1551E457269A}"/>
              </a:ext>
            </a:extLst>
          </p:cNvPr>
          <p:cNvSpPr>
            <a:spLocks noGrp="1"/>
          </p:cNvSpPr>
          <p:nvPr>
            <p:ph type="sldNum" sz="quarter" idx="10"/>
          </p:nvPr>
        </p:nvSpPr>
        <p:spPr>
          <a:xfrm>
            <a:off x="11145290" y="6095064"/>
            <a:ext cx="771525" cy="234234"/>
          </a:xfrm>
          <a:prstGeom prst="rect">
            <a:avLst/>
          </a:prstGeom>
        </p:spPr>
        <p:txBody>
          <a:bodyPr vert="horz" lIns="91440" tIns="45720" rIns="91440" bIns="45720" rtlCol="0" anchor="ctr"/>
          <a:lstStyle>
            <a:lvl1pPr algn="r">
              <a:defRPr sz="1200">
                <a:solidFill>
                  <a:srgbClr val="757575"/>
                </a:solidFill>
              </a:defRPr>
            </a:lvl1pPr>
          </a:lstStyle>
          <a:p>
            <a:fld id="{29691912-3321-4F2D-A980-9CA5FE309265}" type="slidenum">
              <a:rPr lang="en-US" smtClean="0"/>
              <a:pPr/>
              <a:t>‹#›</a:t>
            </a:fld>
            <a:endParaRPr lang="en-US" dirty="0"/>
          </a:p>
        </p:txBody>
      </p:sp>
    </p:spTree>
    <p:extLst>
      <p:ext uri="{BB962C8B-B14F-4D97-AF65-F5344CB8AC3E}">
        <p14:creationId xmlns:p14="http://schemas.microsoft.com/office/powerpoint/2010/main" val="12041816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94C26-8770-4ACD-9F25-AACAF441C724}"/>
              </a:ext>
            </a:extLst>
          </p:cNvPr>
          <p:cNvSpPr>
            <a:spLocks noGrp="1"/>
          </p:cNvSpPr>
          <p:nvPr>
            <p:ph type="title"/>
          </p:nvPr>
        </p:nvSpPr>
        <p:spPr/>
        <p:txBody>
          <a:bodyPr/>
          <a:lstStyle>
            <a:lvl1pPr>
              <a:defRPr>
                <a:solidFill>
                  <a:schemeClr val="accent6"/>
                </a:solidFill>
              </a:defRPr>
            </a:lvl1pPr>
          </a:lstStyle>
          <a:p>
            <a:r>
              <a:rPr lang="en-US"/>
              <a:t>Click to edit Master title style</a:t>
            </a:r>
            <a:endParaRPr lang="en-US" dirty="0"/>
          </a:p>
        </p:txBody>
      </p:sp>
      <p:grpSp>
        <p:nvGrpSpPr>
          <p:cNvPr id="17" name="Group 16">
            <a:extLst>
              <a:ext uri="{FF2B5EF4-FFF2-40B4-BE49-F238E27FC236}">
                <a16:creationId xmlns:a16="http://schemas.microsoft.com/office/drawing/2014/main" id="{DCA93750-1E12-47CD-8A0B-B89BA8A57853}"/>
              </a:ext>
              <a:ext uri="{C183D7F6-B498-43B3-948B-1728B52AA6E4}">
                <adec:decorative xmlns:adec="http://schemas.microsoft.com/office/drawing/2017/decorative" val="1"/>
              </a:ext>
            </a:extLst>
          </p:cNvPr>
          <p:cNvGrpSpPr/>
          <p:nvPr userDrawn="1"/>
        </p:nvGrpSpPr>
        <p:grpSpPr>
          <a:xfrm>
            <a:off x="-9098" y="6187734"/>
            <a:ext cx="11540151" cy="48895"/>
            <a:chOff x="-9098" y="6274942"/>
            <a:chExt cx="11540151" cy="48895"/>
          </a:xfrm>
        </p:grpSpPr>
        <p:pic>
          <p:nvPicPr>
            <p:cNvPr id="18" name="Graphic 17">
              <a:extLst>
                <a:ext uri="{FF2B5EF4-FFF2-40B4-BE49-F238E27FC236}">
                  <a16:creationId xmlns:a16="http://schemas.microsoft.com/office/drawing/2014/main" id="{70B97FF6-76BE-4C11-97EC-A0D32AA07EC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662373" y="6278117"/>
              <a:ext cx="868680" cy="45720"/>
            </a:xfrm>
            <a:prstGeom prst="rect">
              <a:avLst/>
            </a:prstGeom>
          </p:spPr>
        </p:pic>
        <p:sp>
          <p:nvSpPr>
            <p:cNvPr id="19" name="Parallelogram 3">
              <a:extLst>
                <a:ext uri="{FF2B5EF4-FFF2-40B4-BE49-F238E27FC236}">
                  <a16:creationId xmlns:a16="http://schemas.microsoft.com/office/drawing/2014/main" id="{7F8656CF-D3DA-49EF-9E0D-D9662B25F585}"/>
                </a:ext>
              </a:extLst>
            </p:cNvPr>
            <p:cNvSpPr/>
            <p:nvPr userDrawn="1"/>
          </p:nvSpPr>
          <p:spPr>
            <a:xfrm>
              <a:off x="-9098" y="6274942"/>
              <a:ext cx="1060704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descr="U.S. Department of Transportation, Federal Highway Administration logo. ">
            <a:extLst>
              <a:ext uri="{FF2B5EF4-FFF2-40B4-BE49-F238E27FC236}">
                <a16:creationId xmlns:a16="http://schemas.microsoft.com/office/drawing/2014/main" id="{99F8775D-C9C4-434B-83D2-1CB800432B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9560" y="6322877"/>
            <a:ext cx="1097280" cy="424278"/>
          </a:xfrm>
          <a:prstGeom prst="rect">
            <a:avLst/>
          </a:prstGeom>
        </p:spPr>
      </p:pic>
      <p:pic>
        <p:nvPicPr>
          <p:cNvPr id="11" name="Picture 10" descr="Turner-Fairbank Highway Research Center logo. ">
            <a:extLst>
              <a:ext uri="{FF2B5EF4-FFF2-40B4-BE49-F238E27FC236}">
                <a16:creationId xmlns:a16="http://schemas.microsoft.com/office/drawing/2014/main" id="{58C6FC8D-2F9C-4B2B-9861-CF4467AAFDA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597374" y="6493561"/>
            <a:ext cx="1188720" cy="253594"/>
          </a:xfrm>
          <a:prstGeom prst="rect">
            <a:avLst/>
          </a:prstGeom>
        </p:spPr>
      </p:pic>
      <p:sp>
        <p:nvSpPr>
          <p:cNvPr id="15" name="Slide Number Placeholder 5">
            <a:extLst>
              <a:ext uri="{FF2B5EF4-FFF2-40B4-BE49-F238E27FC236}">
                <a16:creationId xmlns:a16="http://schemas.microsoft.com/office/drawing/2014/main" id="{DD5FD9F2-654E-470A-ADB1-58CF1291E787}"/>
              </a:ext>
            </a:extLst>
          </p:cNvPr>
          <p:cNvSpPr>
            <a:spLocks noGrp="1"/>
          </p:cNvSpPr>
          <p:nvPr>
            <p:ph type="sldNum" sz="quarter" idx="10"/>
          </p:nvPr>
        </p:nvSpPr>
        <p:spPr>
          <a:xfrm>
            <a:off x="11145290" y="6095064"/>
            <a:ext cx="771525" cy="234234"/>
          </a:xfrm>
          <a:prstGeom prst="rect">
            <a:avLst/>
          </a:prstGeom>
        </p:spPr>
        <p:txBody>
          <a:bodyPr vert="horz" lIns="91440" tIns="45720" rIns="91440" bIns="45720" rtlCol="0" anchor="ctr"/>
          <a:lstStyle>
            <a:lvl1pPr algn="r">
              <a:defRPr sz="1200">
                <a:solidFill>
                  <a:srgbClr val="757575"/>
                </a:solidFill>
              </a:defRPr>
            </a:lvl1pPr>
          </a:lstStyle>
          <a:p>
            <a:fld id="{29691912-3321-4F2D-A980-9CA5FE309265}" type="slidenum">
              <a:rPr lang="en-US" smtClean="0"/>
              <a:pPr/>
              <a:t>‹#›</a:t>
            </a:fld>
            <a:endParaRPr lang="en-US" dirty="0"/>
          </a:p>
        </p:txBody>
      </p:sp>
    </p:spTree>
    <p:extLst>
      <p:ext uri="{BB962C8B-B14F-4D97-AF65-F5344CB8AC3E}">
        <p14:creationId xmlns:p14="http://schemas.microsoft.com/office/powerpoint/2010/main" val="92907383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58475-907A-4422-9A2E-67A8DD07BB0D}"/>
              </a:ext>
            </a:extLst>
          </p:cNvPr>
          <p:cNvSpPr>
            <a:spLocks noGrp="1"/>
          </p:cNvSpPr>
          <p:nvPr>
            <p:ph type="title"/>
          </p:nvPr>
        </p:nvSpPr>
        <p:spPr>
          <a:xfrm>
            <a:off x="838200" y="669924"/>
            <a:ext cx="10515600" cy="1020764"/>
          </a:xfrm>
        </p:spPr>
        <p:txBody>
          <a:bodyPr/>
          <a:lstStyle>
            <a:lvl1pPr>
              <a:defRPr>
                <a:solidFill>
                  <a:schemeClr val="accent6"/>
                </a:solidFill>
              </a:defRPr>
            </a:lvl1pPr>
          </a:lstStyle>
          <a:p>
            <a:r>
              <a:rPr lang="en-US"/>
              <a:t>Click to edit Master title style</a:t>
            </a:r>
            <a:endParaRPr lang="en-US" dirty="0"/>
          </a:p>
        </p:txBody>
      </p:sp>
    </p:spTree>
    <p:extLst>
      <p:ext uri="{BB962C8B-B14F-4D97-AF65-F5344CB8AC3E}">
        <p14:creationId xmlns:p14="http://schemas.microsoft.com/office/powerpoint/2010/main" val="34228427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5" name="Picture 4" descr="Question mark textured background. ">
            <a:extLst>
              <a:ext uri="{FF2B5EF4-FFF2-40B4-BE49-F238E27FC236}">
                <a16:creationId xmlns:a16="http://schemas.microsoft.com/office/drawing/2014/main" id="{EEA66419-E0D0-4A6B-A44E-153895EC0720}"/>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val="0"/>
              </a:ext>
            </a:extLst>
          </a:blip>
          <a:srcRect/>
          <a:stretch/>
        </p:blipFill>
        <p:spPr>
          <a:xfrm>
            <a:off x="-1" y="-5187"/>
            <a:ext cx="12200645" cy="6863188"/>
          </a:xfrm>
          <a:prstGeom prst="rect">
            <a:avLst/>
          </a:prstGeom>
        </p:spPr>
      </p:pic>
      <p:sp>
        <p:nvSpPr>
          <p:cNvPr id="2" name="Title 1">
            <a:extLst>
              <a:ext uri="{FF2B5EF4-FFF2-40B4-BE49-F238E27FC236}">
                <a16:creationId xmlns:a16="http://schemas.microsoft.com/office/drawing/2014/main" id="{8A882C75-4BDE-46D5-A13C-DB994762DD71}"/>
              </a:ext>
            </a:extLst>
          </p:cNvPr>
          <p:cNvSpPr>
            <a:spLocks noGrp="1"/>
          </p:cNvSpPr>
          <p:nvPr>
            <p:ph type="title" hasCustomPrompt="1"/>
          </p:nvPr>
        </p:nvSpPr>
        <p:spPr>
          <a:xfrm>
            <a:off x="3561021" y="2820275"/>
            <a:ext cx="5069958" cy="720666"/>
          </a:xfrm>
        </p:spPr>
        <p:txBody>
          <a:bodyPr anchor="b">
            <a:normAutofit/>
          </a:bodyPr>
          <a:lstStyle>
            <a:lvl1pPr algn="ctr">
              <a:defRPr sz="4800">
                <a:solidFill>
                  <a:schemeClr val="accent6"/>
                </a:solidFill>
              </a:defRPr>
            </a:lvl1pPr>
          </a:lstStyle>
          <a:p>
            <a:r>
              <a:rPr lang="en-US" dirty="0"/>
              <a:t>Question?</a:t>
            </a:r>
          </a:p>
        </p:txBody>
      </p:sp>
      <p:grpSp>
        <p:nvGrpSpPr>
          <p:cNvPr id="7" name="Group 6">
            <a:extLst>
              <a:ext uri="{FF2B5EF4-FFF2-40B4-BE49-F238E27FC236}">
                <a16:creationId xmlns:a16="http://schemas.microsoft.com/office/drawing/2014/main" id="{BB36C60A-2C5D-47D2-B8C8-ABB6312E5FA1}"/>
              </a:ext>
              <a:ext uri="{C183D7F6-B498-43B3-948B-1728B52AA6E4}">
                <adec:decorative xmlns:adec="http://schemas.microsoft.com/office/drawing/2017/decorative" val="1"/>
              </a:ext>
            </a:extLst>
          </p:cNvPr>
          <p:cNvGrpSpPr/>
          <p:nvPr userDrawn="1"/>
        </p:nvGrpSpPr>
        <p:grpSpPr>
          <a:xfrm>
            <a:off x="4108447" y="3526388"/>
            <a:ext cx="3975107" cy="64008"/>
            <a:chOff x="4282183" y="3542528"/>
            <a:chExt cx="3975107" cy="64008"/>
          </a:xfrm>
        </p:grpSpPr>
        <p:pic>
          <p:nvPicPr>
            <p:cNvPr id="9" name="Graphic 8">
              <a:extLst>
                <a:ext uri="{FF2B5EF4-FFF2-40B4-BE49-F238E27FC236}">
                  <a16:creationId xmlns:a16="http://schemas.microsoft.com/office/drawing/2014/main" id="{D1548DA4-0C57-44DB-9A2A-1C8DF7E067A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7041138" y="3542528"/>
              <a:ext cx="1216152" cy="64008"/>
            </a:xfrm>
            <a:prstGeom prst="rect">
              <a:avLst/>
            </a:prstGeom>
          </p:spPr>
        </p:pic>
        <p:sp>
          <p:nvSpPr>
            <p:cNvPr id="12" name="Parallelogram 3">
              <a:extLst>
                <a:ext uri="{FF2B5EF4-FFF2-40B4-BE49-F238E27FC236}">
                  <a16:creationId xmlns:a16="http://schemas.microsoft.com/office/drawing/2014/main" id="{8C3E9108-C3C9-4CCA-82A3-8E27D56DC331}"/>
                </a:ext>
              </a:extLst>
            </p:cNvPr>
            <p:cNvSpPr/>
            <p:nvPr userDrawn="1"/>
          </p:nvSpPr>
          <p:spPr>
            <a:xfrm>
              <a:off x="4282183" y="3550085"/>
              <a:ext cx="265176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9C4FC1FA-73D1-4D6D-8974-FC7DE43CF58B}"/>
              </a:ext>
              <a:ext uri="{C183D7F6-B498-43B3-948B-1728B52AA6E4}">
                <adec:decorative xmlns:adec="http://schemas.microsoft.com/office/drawing/2017/decorative" val="1"/>
              </a:ext>
            </a:extLst>
          </p:cNvPr>
          <p:cNvGrpSpPr/>
          <p:nvPr userDrawn="1"/>
        </p:nvGrpSpPr>
        <p:grpSpPr>
          <a:xfrm>
            <a:off x="-9098" y="6187734"/>
            <a:ext cx="11540151" cy="48895"/>
            <a:chOff x="-9098" y="6274942"/>
            <a:chExt cx="11540151" cy="48895"/>
          </a:xfrm>
        </p:grpSpPr>
        <p:pic>
          <p:nvPicPr>
            <p:cNvPr id="18" name="Graphic 17">
              <a:extLst>
                <a:ext uri="{FF2B5EF4-FFF2-40B4-BE49-F238E27FC236}">
                  <a16:creationId xmlns:a16="http://schemas.microsoft.com/office/drawing/2014/main" id="{D553A641-3CBD-4D62-87F3-50B6C51589E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662373" y="6278117"/>
              <a:ext cx="868680" cy="45720"/>
            </a:xfrm>
            <a:prstGeom prst="rect">
              <a:avLst/>
            </a:prstGeom>
          </p:spPr>
        </p:pic>
        <p:sp>
          <p:nvSpPr>
            <p:cNvPr id="19" name="Parallelogram 3">
              <a:extLst>
                <a:ext uri="{FF2B5EF4-FFF2-40B4-BE49-F238E27FC236}">
                  <a16:creationId xmlns:a16="http://schemas.microsoft.com/office/drawing/2014/main" id="{CBCC6A76-65A6-42C4-A0F2-811BA5B919F0}"/>
                </a:ext>
              </a:extLst>
            </p:cNvPr>
            <p:cNvSpPr/>
            <p:nvPr userDrawn="1"/>
          </p:nvSpPr>
          <p:spPr>
            <a:xfrm>
              <a:off x="-9098" y="6274942"/>
              <a:ext cx="1060704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4" name="Picture 23" descr="U.S. Department of Transportation, Federal Highway Administration logo. ">
            <a:extLst>
              <a:ext uri="{FF2B5EF4-FFF2-40B4-BE49-F238E27FC236}">
                <a16:creationId xmlns:a16="http://schemas.microsoft.com/office/drawing/2014/main" id="{CE723743-DBA9-4863-8FD0-49B3B378ACF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89560" y="6322877"/>
            <a:ext cx="1097280" cy="424278"/>
          </a:xfrm>
          <a:prstGeom prst="rect">
            <a:avLst/>
          </a:prstGeom>
        </p:spPr>
      </p:pic>
      <p:pic>
        <p:nvPicPr>
          <p:cNvPr id="23" name="Picture 22" descr="Turner-Fairbank Highway Research Center logo. ">
            <a:extLst>
              <a:ext uri="{FF2B5EF4-FFF2-40B4-BE49-F238E27FC236}">
                <a16:creationId xmlns:a16="http://schemas.microsoft.com/office/drawing/2014/main" id="{E3B364DD-4B83-4065-A80A-D0529B78654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713720" y="6493561"/>
            <a:ext cx="1188720" cy="253594"/>
          </a:xfrm>
          <a:prstGeom prst="rect">
            <a:avLst/>
          </a:prstGeom>
        </p:spPr>
      </p:pic>
      <p:sp>
        <p:nvSpPr>
          <p:cNvPr id="16" name="Slide Number Placeholder 5">
            <a:extLst>
              <a:ext uri="{FF2B5EF4-FFF2-40B4-BE49-F238E27FC236}">
                <a16:creationId xmlns:a16="http://schemas.microsoft.com/office/drawing/2014/main" id="{6D3A1EFE-C81B-4C03-8F4D-80AE7A383D0F}"/>
              </a:ext>
            </a:extLst>
          </p:cNvPr>
          <p:cNvSpPr>
            <a:spLocks noGrp="1"/>
          </p:cNvSpPr>
          <p:nvPr>
            <p:ph type="sldNum" sz="quarter" idx="4"/>
          </p:nvPr>
        </p:nvSpPr>
        <p:spPr>
          <a:xfrm>
            <a:off x="11145290" y="6095064"/>
            <a:ext cx="771525" cy="234234"/>
          </a:xfrm>
          <a:prstGeom prst="rect">
            <a:avLst/>
          </a:prstGeom>
        </p:spPr>
        <p:txBody>
          <a:bodyPr vert="horz" lIns="91440" tIns="45720" rIns="91440" bIns="45720" rtlCol="0" anchor="ctr"/>
          <a:lstStyle>
            <a:lvl1pPr algn="r">
              <a:defRPr sz="1200">
                <a:solidFill>
                  <a:srgbClr val="757575"/>
                </a:solidFill>
              </a:defRPr>
            </a:lvl1pPr>
          </a:lstStyle>
          <a:p>
            <a:fld id="{29691912-3321-4F2D-A980-9CA5FE309265}" type="slidenum">
              <a:rPr lang="en-US" smtClean="0"/>
              <a:pPr/>
              <a:t>‹#›</a:t>
            </a:fld>
            <a:endParaRPr lang="en-US" dirty="0"/>
          </a:p>
        </p:txBody>
      </p:sp>
    </p:spTree>
    <p:extLst>
      <p:ext uri="{BB962C8B-B14F-4D97-AF65-F5344CB8AC3E}">
        <p14:creationId xmlns:p14="http://schemas.microsoft.com/office/powerpoint/2010/main" val="1425632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only with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BE8D4-ED4F-49D3-B679-31DF71A2DC05}"/>
              </a:ext>
            </a:extLst>
          </p:cNvPr>
          <p:cNvSpPr>
            <a:spLocks noGrp="1"/>
          </p:cNvSpPr>
          <p:nvPr>
            <p:ph type="title"/>
          </p:nvPr>
        </p:nvSpPr>
        <p:spPr/>
        <p:txBody>
          <a:bodyPr anchor="b"/>
          <a:lstStyle/>
          <a:p>
            <a:r>
              <a:rPr lang="en-US"/>
              <a:t>Click to edit Master title style</a:t>
            </a:r>
          </a:p>
        </p:txBody>
      </p:sp>
      <p:sp>
        <p:nvSpPr>
          <p:cNvPr id="4" name="Text Placeholder 3">
            <a:extLst>
              <a:ext uri="{FF2B5EF4-FFF2-40B4-BE49-F238E27FC236}">
                <a16:creationId xmlns:a16="http://schemas.microsoft.com/office/drawing/2014/main" id="{394A1991-2077-45D4-B642-5C72968B110E}"/>
              </a:ext>
            </a:extLst>
          </p:cNvPr>
          <p:cNvSpPr>
            <a:spLocks noGrp="1"/>
          </p:cNvSpPr>
          <p:nvPr>
            <p:ph type="body" sz="quarter" idx="10" hasCustomPrompt="1"/>
          </p:nvPr>
        </p:nvSpPr>
        <p:spPr>
          <a:xfrm>
            <a:off x="808891" y="1670050"/>
            <a:ext cx="10802083" cy="3987800"/>
          </a:xfrm>
        </p:spPr>
        <p:txBody>
          <a:bodyPr/>
          <a:lstStyle>
            <a:lvl1pPr>
              <a:defRPr>
                <a:latin typeface="Calibri" panose="020F0502020204030204" pitchFamily="34" charset="0"/>
                <a:cs typeface="Calibri" panose="020F0502020204030204" pitchFamily="34" charset="0"/>
              </a:defRPr>
            </a:lvl1pPr>
            <a:lvl2pPr marL="685800" indent="-228600">
              <a:buFont typeface="Arial" panose="020B0604020202020204" pitchFamily="34" charset="0"/>
              <a:buChar char="▬"/>
              <a:defRPr>
                <a:latin typeface="Calibri" panose="020F0502020204030204" pitchFamily="34" charset="0"/>
                <a:cs typeface="Calibri" panose="020F0502020204030204" pitchFamily="34" charset="0"/>
              </a:defRPr>
            </a:lvl2pPr>
            <a:lvl3pPr marL="1143000" indent="-228600">
              <a:buFont typeface="Arial" panose="020B0604020202020204" pitchFamily="34" charset="0"/>
              <a:buChar cha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add bullets</a:t>
            </a:r>
          </a:p>
          <a:p>
            <a:pPr lvl="1"/>
            <a:r>
              <a:rPr lang="en-US" dirty="0"/>
              <a:t> Second level</a:t>
            </a:r>
          </a:p>
          <a:p>
            <a:pPr lvl="2"/>
            <a:r>
              <a:rPr lang="en-US"/>
              <a:t> Third </a:t>
            </a:r>
            <a:r>
              <a:rPr lang="en-US" dirty="0"/>
              <a:t>level</a:t>
            </a:r>
          </a:p>
          <a:p>
            <a:pPr lvl="3"/>
            <a:endParaRPr lang="en-US" dirty="0"/>
          </a:p>
        </p:txBody>
      </p:sp>
    </p:spTree>
    <p:extLst>
      <p:ext uri="{BB962C8B-B14F-4D97-AF65-F5344CB8AC3E}">
        <p14:creationId xmlns:p14="http://schemas.microsoft.com/office/powerpoint/2010/main" val="6831728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9CDF21-6DC9-458E-93F8-9D84DD7CD65E}"/>
              </a:ext>
              <a:ext uri="{C183D7F6-B498-43B3-948B-1728B52AA6E4}">
                <adec:decorative xmlns:adec="http://schemas.microsoft.com/office/drawing/2017/decorative" val="1"/>
              </a:ext>
            </a:extLst>
          </p:cNvPr>
          <p:cNvSpPr/>
          <p:nvPr userDrawn="1"/>
        </p:nvSpPr>
        <p:spPr>
          <a:xfrm>
            <a:off x="0" y="3429000"/>
            <a:ext cx="12192000" cy="3429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Multi-lane highway full of cars. ">
            <a:extLst>
              <a:ext uri="{FF2B5EF4-FFF2-40B4-BE49-F238E27FC236}">
                <a16:creationId xmlns:a16="http://schemas.microsoft.com/office/drawing/2014/main" id="{105F7969-75D5-47B4-B7B1-D7C7C34F700D}"/>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11112"/>
            <a:ext cx="12192000" cy="3417888"/>
          </a:xfrm>
          <a:prstGeom prst="rect">
            <a:avLst/>
          </a:prstGeom>
        </p:spPr>
      </p:pic>
      <p:sp>
        <p:nvSpPr>
          <p:cNvPr id="23" name="TextBox 22">
            <a:extLst>
              <a:ext uri="{FF2B5EF4-FFF2-40B4-BE49-F238E27FC236}">
                <a16:creationId xmlns:a16="http://schemas.microsoft.com/office/drawing/2014/main" id="{EA793FA8-D3ED-4F0D-BA5B-376E325282DA}"/>
              </a:ext>
            </a:extLst>
          </p:cNvPr>
          <p:cNvSpPr txBox="1"/>
          <p:nvPr userDrawn="1"/>
        </p:nvSpPr>
        <p:spPr>
          <a:xfrm>
            <a:off x="793381" y="6363831"/>
            <a:ext cx="2355012" cy="230832"/>
          </a:xfrm>
          <a:prstGeom prst="rect">
            <a:avLst/>
          </a:prstGeom>
          <a:noFill/>
        </p:spPr>
        <p:txBody>
          <a:bodyPr wrap="square" rtlCol="0">
            <a:spAutoFit/>
          </a:bodyPr>
          <a:lstStyle/>
          <a:p>
            <a:pPr algn="l"/>
            <a:r>
              <a:rPr lang="en-US" sz="900" i="1" dirty="0">
                <a:solidFill>
                  <a:schemeClr val="bg1"/>
                </a:solidFill>
                <a:latin typeface="Arial" panose="020B0604020202020204" pitchFamily="34" charset="0"/>
                <a:cs typeface="Arial" panose="020B0604020202020204" pitchFamily="34" charset="0"/>
              </a:rPr>
              <a:t>© 2021 </a:t>
            </a:r>
            <a:r>
              <a:rPr lang="en-US" sz="900" i="1" dirty="0" err="1">
                <a:solidFill>
                  <a:schemeClr val="bg1"/>
                </a:solidFill>
                <a:latin typeface="Arial" panose="020B0604020202020204" pitchFamily="34" charset="0"/>
                <a:cs typeface="Arial" panose="020B0604020202020204" pitchFamily="34" charset="0"/>
              </a:rPr>
              <a:t>Peeterv</a:t>
            </a:r>
            <a:r>
              <a:rPr lang="en-US" sz="900" i="1" dirty="0">
                <a:solidFill>
                  <a:schemeClr val="bg1"/>
                </a:solidFill>
                <a:latin typeface="Arial" panose="020B0604020202020204" pitchFamily="34" charset="0"/>
                <a:cs typeface="Arial" panose="020B0604020202020204" pitchFamily="34" charset="0"/>
              </a:rPr>
              <a:t> / iStock.</a:t>
            </a:r>
          </a:p>
        </p:txBody>
      </p:sp>
      <p:sp>
        <p:nvSpPr>
          <p:cNvPr id="4" name="Rectangle 3">
            <a:extLst>
              <a:ext uri="{FF2B5EF4-FFF2-40B4-BE49-F238E27FC236}">
                <a16:creationId xmlns:a16="http://schemas.microsoft.com/office/drawing/2014/main" id="{4FC4AAD4-B1C3-4BB7-8169-4FB142EEA092}"/>
              </a:ext>
              <a:ext uri="{C183D7F6-B498-43B3-948B-1728B52AA6E4}">
                <adec:decorative xmlns:adec="http://schemas.microsoft.com/office/drawing/2017/decorative" val="1"/>
              </a:ext>
            </a:extLst>
          </p:cNvPr>
          <p:cNvSpPr/>
          <p:nvPr userDrawn="1"/>
        </p:nvSpPr>
        <p:spPr>
          <a:xfrm>
            <a:off x="793381" y="871876"/>
            <a:ext cx="10605238" cy="5114249"/>
          </a:xfrm>
          <a:prstGeom prst="rect">
            <a:avLst/>
          </a:prstGeom>
          <a:solidFill>
            <a:schemeClr val="bg1"/>
          </a:solidFill>
          <a:ln w="28575">
            <a:solidFill>
              <a:srgbClr val="FFCF0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882C75-4BDE-46D5-A13C-DB994762DD71}"/>
              </a:ext>
            </a:extLst>
          </p:cNvPr>
          <p:cNvSpPr>
            <a:spLocks noGrp="1"/>
          </p:cNvSpPr>
          <p:nvPr>
            <p:ph type="title" hasCustomPrompt="1"/>
          </p:nvPr>
        </p:nvSpPr>
        <p:spPr>
          <a:xfrm>
            <a:off x="3561021" y="1414130"/>
            <a:ext cx="5069958" cy="720666"/>
          </a:xfrm>
        </p:spPr>
        <p:txBody>
          <a:bodyPr anchor="b">
            <a:noAutofit/>
          </a:bodyPr>
          <a:lstStyle>
            <a:lvl1pPr algn="ctr">
              <a:defRPr sz="4800">
                <a:solidFill>
                  <a:schemeClr val="accent6"/>
                </a:solidFill>
              </a:defRPr>
            </a:lvl1pPr>
          </a:lstStyle>
          <a:p>
            <a:r>
              <a:rPr lang="en-US" dirty="0"/>
              <a:t>Contact</a:t>
            </a:r>
          </a:p>
        </p:txBody>
      </p:sp>
      <p:grpSp>
        <p:nvGrpSpPr>
          <p:cNvPr id="13" name="Group 12">
            <a:extLst>
              <a:ext uri="{FF2B5EF4-FFF2-40B4-BE49-F238E27FC236}">
                <a16:creationId xmlns:a16="http://schemas.microsoft.com/office/drawing/2014/main" id="{3C28FABC-CBC7-44A6-81B3-34D4DFCAEB74}"/>
              </a:ext>
              <a:ext uri="{C183D7F6-B498-43B3-948B-1728B52AA6E4}">
                <adec:decorative xmlns:adec="http://schemas.microsoft.com/office/drawing/2017/decorative" val="1"/>
              </a:ext>
            </a:extLst>
          </p:cNvPr>
          <p:cNvGrpSpPr/>
          <p:nvPr userDrawn="1"/>
        </p:nvGrpSpPr>
        <p:grpSpPr>
          <a:xfrm>
            <a:off x="4108447" y="2111662"/>
            <a:ext cx="3975107" cy="64008"/>
            <a:chOff x="4282183" y="3542528"/>
            <a:chExt cx="3975107" cy="64008"/>
          </a:xfrm>
        </p:grpSpPr>
        <p:pic>
          <p:nvPicPr>
            <p:cNvPr id="15" name="Graphic 14">
              <a:extLst>
                <a:ext uri="{FF2B5EF4-FFF2-40B4-BE49-F238E27FC236}">
                  <a16:creationId xmlns:a16="http://schemas.microsoft.com/office/drawing/2014/main" id="{91890332-4FFE-4C98-9AB0-206FD8D8A15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7041138" y="3542528"/>
              <a:ext cx="1216152" cy="64008"/>
            </a:xfrm>
            <a:prstGeom prst="rect">
              <a:avLst/>
            </a:prstGeom>
          </p:spPr>
        </p:pic>
        <p:sp>
          <p:nvSpPr>
            <p:cNvPr id="16" name="Parallelogram 3">
              <a:extLst>
                <a:ext uri="{FF2B5EF4-FFF2-40B4-BE49-F238E27FC236}">
                  <a16:creationId xmlns:a16="http://schemas.microsoft.com/office/drawing/2014/main" id="{40C8AF5B-B3A5-40A2-A384-CE2EA50A75D1}"/>
                </a:ext>
              </a:extLst>
            </p:cNvPr>
            <p:cNvSpPr/>
            <p:nvPr userDrawn="1"/>
          </p:nvSpPr>
          <p:spPr>
            <a:xfrm>
              <a:off x="4282183" y="3550085"/>
              <a:ext cx="265176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sp>
        <p:nvSpPr>
          <p:cNvPr id="10" name="Text Placeholder 9">
            <a:extLst>
              <a:ext uri="{FF2B5EF4-FFF2-40B4-BE49-F238E27FC236}">
                <a16:creationId xmlns:a16="http://schemas.microsoft.com/office/drawing/2014/main" id="{38FAA9EA-C4F2-48A4-97CA-A893DCDF9D84}"/>
              </a:ext>
            </a:extLst>
          </p:cNvPr>
          <p:cNvSpPr>
            <a:spLocks noGrp="1"/>
          </p:cNvSpPr>
          <p:nvPr>
            <p:ph type="body" sz="quarter" idx="10" hasCustomPrompt="1"/>
          </p:nvPr>
        </p:nvSpPr>
        <p:spPr>
          <a:xfrm>
            <a:off x="2250532" y="2679701"/>
            <a:ext cx="3778250" cy="526266"/>
          </a:xfrm>
        </p:spPr>
        <p:txBody>
          <a:bodyPr>
            <a:noAutofit/>
          </a:bodyPr>
          <a:lstStyle>
            <a:lvl1pPr marL="0" indent="0" algn="ctr">
              <a:buNone/>
              <a:defRPr>
                <a:solidFill>
                  <a:srgbClr val="30775F"/>
                </a:solidFill>
              </a:defRPr>
            </a:lvl1pPr>
          </a:lstStyle>
          <a:p>
            <a:pPr lvl="0"/>
            <a:r>
              <a:rPr lang="en-US" dirty="0"/>
              <a:t>Click to Enter Name</a:t>
            </a:r>
          </a:p>
        </p:txBody>
      </p:sp>
      <p:sp>
        <p:nvSpPr>
          <p:cNvPr id="20" name="Text Placeholder 19">
            <a:extLst>
              <a:ext uri="{FF2B5EF4-FFF2-40B4-BE49-F238E27FC236}">
                <a16:creationId xmlns:a16="http://schemas.microsoft.com/office/drawing/2014/main" id="{AA3B83E6-9629-467D-8A6F-F67D21AF351E}"/>
              </a:ext>
            </a:extLst>
          </p:cNvPr>
          <p:cNvSpPr>
            <a:spLocks noGrp="1"/>
          </p:cNvSpPr>
          <p:nvPr>
            <p:ph type="body" sz="quarter" idx="11" hasCustomPrompt="1"/>
          </p:nvPr>
        </p:nvSpPr>
        <p:spPr>
          <a:xfrm>
            <a:off x="2250532" y="3206750"/>
            <a:ext cx="3778250" cy="1379011"/>
          </a:xfrm>
        </p:spPr>
        <p:txBody>
          <a:bodyPr>
            <a:noAutofit/>
          </a:bodyPr>
          <a:lstStyle>
            <a:lvl1pPr marL="0" indent="0" algn="ctr">
              <a:buNone/>
              <a:defRPr sz="2000"/>
            </a:lvl1pPr>
          </a:lstStyle>
          <a:p>
            <a:pPr lvl="0"/>
            <a:r>
              <a:rPr lang="en-US" dirty="0"/>
              <a:t>Phone</a:t>
            </a:r>
          </a:p>
          <a:p>
            <a:pPr lvl="0"/>
            <a:r>
              <a:rPr lang="en-US" dirty="0"/>
              <a:t>Email</a:t>
            </a:r>
          </a:p>
          <a:p>
            <a:pPr lvl="0"/>
            <a:r>
              <a:rPr lang="en-US" dirty="0"/>
              <a:t>Website</a:t>
            </a:r>
          </a:p>
        </p:txBody>
      </p:sp>
      <p:sp>
        <p:nvSpPr>
          <p:cNvPr id="24" name="Text Placeholder 23">
            <a:extLst>
              <a:ext uri="{FF2B5EF4-FFF2-40B4-BE49-F238E27FC236}">
                <a16:creationId xmlns:a16="http://schemas.microsoft.com/office/drawing/2014/main" id="{CE50E9BD-518D-4610-98D2-2703D1C9AE1C}"/>
              </a:ext>
            </a:extLst>
          </p:cNvPr>
          <p:cNvSpPr>
            <a:spLocks noGrp="1"/>
          </p:cNvSpPr>
          <p:nvPr>
            <p:ph type="body" sz="quarter" idx="12" hasCustomPrompt="1"/>
          </p:nvPr>
        </p:nvSpPr>
        <p:spPr>
          <a:xfrm>
            <a:off x="6149165" y="2693279"/>
            <a:ext cx="3778250" cy="515938"/>
          </a:xfrm>
        </p:spPr>
        <p:txBody>
          <a:bodyPr>
            <a:noAutofit/>
          </a:bodyPr>
          <a:lstStyle>
            <a:lvl1pPr marL="0" indent="0" algn="ctr">
              <a:buNone/>
              <a:defRPr>
                <a:solidFill>
                  <a:srgbClr val="30775F"/>
                </a:solidFill>
              </a:defRPr>
            </a:lvl1pPr>
          </a:lstStyle>
          <a:p>
            <a:pPr lvl="0"/>
            <a:r>
              <a:rPr lang="en-US" dirty="0"/>
              <a:t>Click to Enter Name</a:t>
            </a:r>
          </a:p>
          <a:p>
            <a:pPr lvl="4"/>
            <a:endParaRPr lang="en-US" dirty="0"/>
          </a:p>
        </p:txBody>
      </p:sp>
      <p:sp>
        <p:nvSpPr>
          <p:cNvPr id="26" name="Text Placeholder 25">
            <a:extLst>
              <a:ext uri="{FF2B5EF4-FFF2-40B4-BE49-F238E27FC236}">
                <a16:creationId xmlns:a16="http://schemas.microsoft.com/office/drawing/2014/main" id="{3D421807-F9B7-4445-AE7B-119273FF6005}"/>
              </a:ext>
            </a:extLst>
          </p:cNvPr>
          <p:cNvSpPr>
            <a:spLocks noGrp="1"/>
          </p:cNvSpPr>
          <p:nvPr>
            <p:ph type="body" sz="quarter" idx="13" hasCustomPrompt="1"/>
          </p:nvPr>
        </p:nvSpPr>
        <p:spPr>
          <a:xfrm>
            <a:off x="6149165" y="3206750"/>
            <a:ext cx="3778250" cy="1377950"/>
          </a:xfrm>
        </p:spPr>
        <p:txBody>
          <a:bodyPr>
            <a:noAutofit/>
          </a:bodyPr>
          <a:lstStyle>
            <a:lvl1pPr marL="0" indent="0" algn="ctr">
              <a:buNone/>
              <a:defRPr sz="2000"/>
            </a:lvl1pPr>
          </a:lstStyle>
          <a:p>
            <a:pPr lvl="0"/>
            <a:r>
              <a:rPr lang="en-US" dirty="0"/>
              <a:t>Phone</a:t>
            </a:r>
          </a:p>
          <a:p>
            <a:pPr lvl="0"/>
            <a:r>
              <a:rPr lang="en-US" dirty="0"/>
              <a:t>Email</a:t>
            </a:r>
          </a:p>
          <a:p>
            <a:pPr lvl="0"/>
            <a:r>
              <a:rPr lang="en-US" dirty="0"/>
              <a:t>Website</a:t>
            </a:r>
          </a:p>
        </p:txBody>
      </p:sp>
      <p:pic>
        <p:nvPicPr>
          <p:cNvPr id="27" name="Picture 26" descr="U.S. Department of Transportation, Federal Highway Administration logo. ">
            <a:extLst>
              <a:ext uri="{FF2B5EF4-FFF2-40B4-BE49-F238E27FC236}">
                <a16:creationId xmlns:a16="http://schemas.microsoft.com/office/drawing/2014/main" id="{2D30E920-9A95-482C-94D5-A8508F28F79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64487" y="5350100"/>
            <a:ext cx="1097280" cy="424278"/>
          </a:xfrm>
          <a:prstGeom prst="rect">
            <a:avLst/>
          </a:prstGeom>
        </p:spPr>
      </p:pic>
      <p:pic>
        <p:nvPicPr>
          <p:cNvPr id="25" name="Picture 24" descr="Turner-Fairbank Highway Research Center logo. ">
            <a:extLst>
              <a:ext uri="{FF2B5EF4-FFF2-40B4-BE49-F238E27FC236}">
                <a16:creationId xmlns:a16="http://schemas.microsoft.com/office/drawing/2014/main" id="{5B76F59C-FB61-4855-9FF0-FDA3B2E586AE}"/>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960328" y="5520784"/>
            <a:ext cx="1188720" cy="253594"/>
          </a:xfrm>
          <a:prstGeom prst="rect">
            <a:avLst/>
          </a:prstGeom>
        </p:spPr>
      </p:pic>
      <p:sp>
        <p:nvSpPr>
          <p:cNvPr id="22" name="Slide Number Placeholder 5">
            <a:extLst>
              <a:ext uri="{FF2B5EF4-FFF2-40B4-BE49-F238E27FC236}">
                <a16:creationId xmlns:a16="http://schemas.microsoft.com/office/drawing/2014/main" id="{F69535C8-3E85-4D02-9C9A-581C079BCE9A}"/>
              </a:ext>
            </a:extLst>
          </p:cNvPr>
          <p:cNvSpPr>
            <a:spLocks noGrp="1"/>
          </p:cNvSpPr>
          <p:nvPr>
            <p:ph type="sldNum" sz="quarter" idx="15"/>
          </p:nvPr>
        </p:nvSpPr>
        <p:spPr>
          <a:xfrm>
            <a:off x="11145290" y="6382043"/>
            <a:ext cx="771525" cy="234234"/>
          </a:xfrm>
          <a:prstGeom prst="rect">
            <a:avLst/>
          </a:prstGeom>
        </p:spPr>
        <p:txBody>
          <a:bodyPr vert="horz" lIns="91440" tIns="45720" rIns="91440" bIns="45720" rtlCol="0" anchor="ctr"/>
          <a:lstStyle>
            <a:lvl1pPr algn="r">
              <a:defRPr sz="1200">
                <a:solidFill>
                  <a:schemeClr val="bg1"/>
                </a:solidFill>
              </a:defRPr>
            </a:lvl1pPr>
          </a:lstStyle>
          <a:p>
            <a:fld id="{29691912-3321-4F2D-A980-9CA5FE309265}" type="slidenum">
              <a:rPr lang="en-US" smtClean="0"/>
              <a:pPr/>
              <a:t>‹#›</a:t>
            </a:fld>
            <a:endParaRPr lang="en-US" dirty="0"/>
          </a:p>
        </p:txBody>
      </p:sp>
    </p:spTree>
    <p:extLst>
      <p:ext uri="{BB962C8B-B14F-4D97-AF65-F5344CB8AC3E}">
        <p14:creationId xmlns:p14="http://schemas.microsoft.com/office/powerpoint/2010/main" val="18328803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D59094B-6412-4D53-BF00-A5BFC78F5BDB}"/>
              </a:ext>
              <a:ext uri="{C183D7F6-B498-43B3-948B-1728B52AA6E4}">
                <adec:decorative xmlns:adec="http://schemas.microsoft.com/office/drawing/2017/decorative" val="1"/>
              </a:ext>
            </a:extLst>
          </p:cNvPr>
          <p:cNvSpPr/>
          <p:nvPr userDrawn="1"/>
        </p:nvSpPr>
        <p:spPr>
          <a:xfrm>
            <a:off x="0" y="0"/>
            <a:ext cx="73533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1F3EEC-0615-4605-A192-B2785F3CE640}"/>
              </a:ext>
            </a:extLst>
          </p:cNvPr>
          <p:cNvSpPr>
            <a:spLocks noGrp="1"/>
          </p:cNvSpPr>
          <p:nvPr>
            <p:ph type="ctrTitle" hasCustomPrompt="1"/>
          </p:nvPr>
        </p:nvSpPr>
        <p:spPr>
          <a:xfrm>
            <a:off x="676273" y="1621418"/>
            <a:ext cx="6238877" cy="2387600"/>
          </a:xfrm>
        </p:spPr>
        <p:txBody>
          <a:bodyPr anchor="b">
            <a:noAutofit/>
          </a:bodyPr>
          <a:lstStyle>
            <a:lvl1pPr algn="l">
              <a:defRPr sz="4800" b="1">
                <a:solidFill>
                  <a:schemeClr val="bg1"/>
                </a:solidFill>
              </a:defRPr>
            </a:lvl1pPr>
          </a:lstStyle>
          <a:p>
            <a:r>
              <a:rPr lang="en-US" dirty="0"/>
              <a:t>Click to Enter Presentation Title</a:t>
            </a:r>
          </a:p>
        </p:txBody>
      </p:sp>
      <p:grpSp>
        <p:nvGrpSpPr>
          <p:cNvPr id="9" name="Group 8">
            <a:extLst>
              <a:ext uri="{FF2B5EF4-FFF2-40B4-BE49-F238E27FC236}">
                <a16:creationId xmlns:a16="http://schemas.microsoft.com/office/drawing/2014/main" id="{470C458D-943B-4EF2-80D4-603B6B668D59}"/>
              </a:ext>
              <a:ext uri="{C183D7F6-B498-43B3-948B-1728B52AA6E4}">
                <adec:decorative xmlns:adec="http://schemas.microsoft.com/office/drawing/2017/decorative" val="1"/>
              </a:ext>
            </a:extLst>
          </p:cNvPr>
          <p:cNvGrpSpPr/>
          <p:nvPr userDrawn="1"/>
        </p:nvGrpSpPr>
        <p:grpSpPr>
          <a:xfrm>
            <a:off x="-10274" y="4208190"/>
            <a:ext cx="7172961" cy="67184"/>
            <a:chOff x="-10274" y="4208190"/>
            <a:chExt cx="7172961" cy="67184"/>
          </a:xfrm>
        </p:grpSpPr>
        <p:pic>
          <p:nvPicPr>
            <p:cNvPr id="10" name="Graphic 9">
              <a:extLst>
                <a:ext uri="{FF2B5EF4-FFF2-40B4-BE49-F238E27FC236}">
                  <a16:creationId xmlns:a16="http://schemas.microsoft.com/office/drawing/2014/main" id="{B06182F7-D631-4A9B-9BB8-DD36979D380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946535" y="4211366"/>
              <a:ext cx="1216152" cy="64008"/>
            </a:xfrm>
            <a:prstGeom prst="rect">
              <a:avLst/>
            </a:prstGeom>
          </p:spPr>
        </p:pic>
        <p:sp>
          <p:nvSpPr>
            <p:cNvPr id="11" name="Parallelogram 3">
              <a:extLst>
                <a:ext uri="{FF2B5EF4-FFF2-40B4-BE49-F238E27FC236}">
                  <a16:creationId xmlns:a16="http://schemas.microsoft.com/office/drawing/2014/main" id="{57D76289-545D-4581-AC65-03A022895CF6}"/>
                </a:ext>
              </a:extLst>
            </p:cNvPr>
            <p:cNvSpPr/>
            <p:nvPr userDrawn="1"/>
          </p:nvSpPr>
          <p:spPr>
            <a:xfrm>
              <a:off x="-10274" y="4208190"/>
              <a:ext cx="5852160" cy="64008"/>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sp>
        <p:nvSpPr>
          <p:cNvPr id="3" name="Subtitle 2">
            <a:extLst>
              <a:ext uri="{FF2B5EF4-FFF2-40B4-BE49-F238E27FC236}">
                <a16:creationId xmlns:a16="http://schemas.microsoft.com/office/drawing/2014/main" id="{27FB9B0A-AE69-4155-86F0-C2FD36A289C6}"/>
              </a:ext>
            </a:extLst>
          </p:cNvPr>
          <p:cNvSpPr>
            <a:spLocks noGrp="1"/>
          </p:cNvSpPr>
          <p:nvPr>
            <p:ph type="subTitle" idx="1" hasCustomPrompt="1"/>
          </p:nvPr>
        </p:nvSpPr>
        <p:spPr>
          <a:xfrm>
            <a:off x="676273" y="4471857"/>
            <a:ext cx="6238877" cy="884000"/>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enter sub-title, name, or department</a:t>
            </a:r>
          </a:p>
        </p:txBody>
      </p:sp>
      <p:sp>
        <p:nvSpPr>
          <p:cNvPr id="15" name="Text Placeholder 14">
            <a:extLst>
              <a:ext uri="{FF2B5EF4-FFF2-40B4-BE49-F238E27FC236}">
                <a16:creationId xmlns:a16="http://schemas.microsoft.com/office/drawing/2014/main" id="{475B2ECC-9C74-4B4B-B3BA-4E1B338F2031}"/>
              </a:ext>
            </a:extLst>
          </p:cNvPr>
          <p:cNvSpPr>
            <a:spLocks noGrp="1"/>
          </p:cNvSpPr>
          <p:nvPr>
            <p:ph type="body" sz="quarter" idx="10" hasCustomPrompt="1"/>
          </p:nvPr>
        </p:nvSpPr>
        <p:spPr>
          <a:xfrm>
            <a:off x="676273" y="5667375"/>
            <a:ext cx="6238877" cy="557213"/>
          </a:xfrm>
        </p:spPr>
        <p:txBody>
          <a:bodyPr>
            <a:noAutofit/>
          </a:bodyPr>
          <a:lstStyle>
            <a:lvl1pPr marL="0" indent="0">
              <a:buNone/>
              <a:defRPr sz="1600" i="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date</a:t>
            </a:r>
          </a:p>
        </p:txBody>
      </p:sp>
      <p:sp>
        <p:nvSpPr>
          <p:cNvPr id="5" name="Picture Placeholder 4">
            <a:extLst>
              <a:ext uri="{FF2B5EF4-FFF2-40B4-BE49-F238E27FC236}">
                <a16:creationId xmlns:a16="http://schemas.microsoft.com/office/drawing/2014/main" id="{FE2087F6-C6FA-425E-A3BD-A202D955A46D}"/>
              </a:ext>
            </a:extLst>
          </p:cNvPr>
          <p:cNvSpPr>
            <a:spLocks noGrp="1"/>
          </p:cNvSpPr>
          <p:nvPr>
            <p:ph type="pic" sz="quarter" idx="11"/>
          </p:nvPr>
        </p:nvSpPr>
        <p:spPr>
          <a:xfrm>
            <a:off x="7353301" y="0"/>
            <a:ext cx="4824412" cy="6857999"/>
          </a:xfrm>
        </p:spPr>
        <p:txBody>
          <a:bodyPr/>
          <a:lstStyle/>
          <a:p>
            <a:r>
              <a:rPr lang="en-US"/>
              <a:t>Click icon to add picture</a:t>
            </a:r>
          </a:p>
        </p:txBody>
      </p:sp>
      <p:sp>
        <p:nvSpPr>
          <p:cNvPr id="14" name="Text Placeholder 7">
            <a:extLst>
              <a:ext uri="{FF2B5EF4-FFF2-40B4-BE49-F238E27FC236}">
                <a16:creationId xmlns:a16="http://schemas.microsoft.com/office/drawing/2014/main" id="{B84F69AC-6496-469E-91D1-868428653C1C}"/>
              </a:ext>
            </a:extLst>
          </p:cNvPr>
          <p:cNvSpPr>
            <a:spLocks noGrp="1"/>
          </p:cNvSpPr>
          <p:nvPr>
            <p:ph type="body" sz="quarter" idx="12" hasCustomPrompt="1"/>
          </p:nvPr>
        </p:nvSpPr>
        <p:spPr>
          <a:xfrm>
            <a:off x="4684137" y="6473988"/>
            <a:ext cx="2515678" cy="233362"/>
          </a:xfrm>
        </p:spPr>
        <p:txBody>
          <a:bodyPr>
            <a:noAutofit/>
          </a:bodyPr>
          <a:lstStyle>
            <a:lvl1pPr marL="0" indent="0" algn="r">
              <a:buNone/>
              <a:defRPr sz="900" i="1">
                <a:solidFill>
                  <a:schemeClr val="bg1"/>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Photo Source:</a:t>
            </a:r>
          </a:p>
        </p:txBody>
      </p:sp>
      <p:pic>
        <p:nvPicPr>
          <p:cNvPr id="18" name="Picture 17" descr="US DOT logo. ">
            <a:extLst>
              <a:ext uri="{FF2B5EF4-FFF2-40B4-BE49-F238E27FC236}">
                <a16:creationId xmlns:a16="http://schemas.microsoft.com/office/drawing/2014/main" id="{53DBD5F1-085B-4866-AFFC-241EEE55DAE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6628" y="226241"/>
            <a:ext cx="1456835" cy="578450"/>
          </a:xfrm>
          <a:prstGeom prst="rect">
            <a:avLst/>
          </a:prstGeom>
        </p:spPr>
      </p:pic>
      <p:pic>
        <p:nvPicPr>
          <p:cNvPr id="17" name="Picture 16" descr="Turner-Fairbank Highway Research Center logo. ">
            <a:extLst>
              <a:ext uri="{FF2B5EF4-FFF2-40B4-BE49-F238E27FC236}">
                <a16:creationId xmlns:a16="http://schemas.microsoft.com/office/drawing/2014/main" id="{31EE4E00-DD1E-4367-9ABF-4E2FEBEB222F}"/>
              </a:ext>
            </a:extLst>
          </p:cNvPr>
          <p:cNvPicPr>
            <a:picLocks noChangeAspect="1"/>
          </p:cNvPicPr>
          <p:nvPr userDrawn="1"/>
        </p:nvPicPr>
        <p:blipFill rotWithShape="1">
          <a:blip r:embed="rId5" cstate="screen">
            <a:extLst>
              <a:ext uri="{28A0092B-C50C-407E-A947-70E740481C1C}">
                <a14:useLocalDpi xmlns:a14="http://schemas.microsoft.com/office/drawing/2010/main" val="0"/>
              </a:ext>
            </a:extLst>
          </a:blip>
          <a:srcRect l="-11725" r="-11725"/>
          <a:stretch/>
        </p:blipFill>
        <p:spPr>
          <a:xfrm>
            <a:off x="92297" y="877011"/>
            <a:ext cx="1920240" cy="396982"/>
          </a:xfrm>
          <a:prstGeom prst="rect">
            <a:avLst/>
          </a:prstGeom>
        </p:spPr>
      </p:pic>
    </p:spTree>
    <p:extLst>
      <p:ext uri="{BB962C8B-B14F-4D97-AF65-F5344CB8AC3E}">
        <p14:creationId xmlns:p14="http://schemas.microsoft.com/office/powerpoint/2010/main" val="33739097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Slide - Static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D59094B-6412-4D53-BF00-A5BFC78F5BDB}"/>
              </a:ext>
              <a:ext uri="{C183D7F6-B498-43B3-948B-1728B52AA6E4}">
                <adec:decorative xmlns:adec="http://schemas.microsoft.com/office/drawing/2017/decorative" val="1"/>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1F3EEC-0615-4605-A192-B2785F3CE640}"/>
              </a:ext>
            </a:extLst>
          </p:cNvPr>
          <p:cNvSpPr>
            <a:spLocks noGrp="1"/>
          </p:cNvSpPr>
          <p:nvPr>
            <p:ph type="ctrTitle" hasCustomPrompt="1"/>
          </p:nvPr>
        </p:nvSpPr>
        <p:spPr>
          <a:xfrm>
            <a:off x="676273" y="1621418"/>
            <a:ext cx="6238877" cy="2387600"/>
          </a:xfrm>
        </p:spPr>
        <p:txBody>
          <a:bodyPr anchor="b">
            <a:noAutofit/>
          </a:bodyPr>
          <a:lstStyle>
            <a:lvl1pPr algn="l">
              <a:defRPr sz="4800" b="1">
                <a:solidFill>
                  <a:schemeClr val="bg1"/>
                </a:solidFill>
              </a:defRPr>
            </a:lvl1pPr>
          </a:lstStyle>
          <a:p>
            <a:r>
              <a:rPr lang="en-US" dirty="0"/>
              <a:t>Click to Enter Presentation Title</a:t>
            </a:r>
          </a:p>
        </p:txBody>
      </p:sp>
      <p:sp>
        <p:nvSpPr>
          <p:cNvPr id="3" name="Subtitle 2">
            <a:extLst>
              <a:ext uri="{FF2B5EF4-FFF2-40B4-BE49-F238E27FC236}">
                <a16:creationId xmlns:a16="http://schemas.microsoft.com/office/drawing/2014/main" id="{27FB9B0A-AE69-4155-86F0-C2FD36A289C6}"/>
              </a:ext>
            </a:extLst>
          </p:cNvPr>
          <p:cNvSpPr>
            <a:spLocks noGrp="1"/>
          </p:cNvSpPr>
          <p:nvPr>
            <p:ph type="subTitle" idx="1" hasCustomPrompt="1"/>
          </p:nvPr>
        </p:nvSpPr>
        <p:spPr>
          <a:xfrm>
            <a:off x="676273" y="4471857"/>
            <a:ext cx="6238877" cy="884000"/>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enter sub-title, name, or department</a:t>
            </a:r>
          </a:p>
        </p:txBody>
      </p:sp>
      <p:sp>
        <p:nvSpPr>
          <p:cNvPr id="15" name="Text Placeholder 14">
            <a:extLst>
              <a:ext uri="{FF2B5EF4-FFF2-40B4-BE49-F238E27FC236}">
                <a16:creationId xmlns:a16="http://schemas.microsoft.com/office/drawing/2014/main" id="{475B2ECC-9C74-4B4B-B3BA-4E1B338F2031}"/>
              </a:ext>
            </a:extLst>
          </p:cNvPr>
          <p:cNvSpPr>
            <a:spLocks noGrp="1"/>
          </p:cNvSpPr>
          <p:nvPr>
            <p:ph type="body" sz="quarter" idx="10" hasCustomPrompt="1"/>
          </p:nvPr>
        </p:nvSpPr>
        <p:spPr>
          <a:xfrm>
            <a:off x="676273" y="5667375"/>
            <a:ext cx="6238877" cy="557213"/>
          </a:xfrm>
        </p:spPr>
        <p:txBody>
          <a:bodyPr>
            <a:noAutofit/>
          </a:bodyPr>
          <a:lstStyle>
            <a:lvl1pPr marL="0" indent="0">
              <a:buNone/>
              <a:defRPr sz="1600" i="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enter date</a:t>
            </a:r>
          </a:p>
        </p:txBody>
      </p:sp>
      <p:pic>
        <p:nvPicPr>
          <p:cNvPr id="11" name="Picture Placeholder 16" descr="Various icons representing highway research and technology overlay a blurred street and traffic background. ">
            <a:extLst>
              <a:ext uri="{FF2B5EF4-FFF2-40B4-BE49-F238E27FC236}">
                <a16:creationId xmlns:a16="http://schemas.microsoft.com/office/drawing/2014/main" id="{C3EA10A4-8F0D-4FBC-B612-CC516DA41E1E}"/>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7350034" y="0"/>
            <a:ext cx="4841966" cy="6857999"/>
          </a:xfrm>
          <a:prstGeom prst="rect">
            <a:avLst/>
          </a:prstGeom>
        </p:spPr>
      </p:pic>
      <p:sp>
        <p:nvSpPr>
          <p:cNvPr id="20" name="TextBox 19">
            <a:extLst>
              <a:ext uri="{FF2B5EF4-FFF2-40B4-BE49-F238E27FC236}">
                <a16:creationId xmlns:a16="http://schemas.microsoft.com/office/drawing/2014/main" id="{40B372EB-5228-4072-A7BF-A97AADE5FBAB}"/>
              </a:ext>
            </a:extLst>
          </p:cNvPr>
          <p:cNvSpPr txBox="1"/>
          <p:nvPr userDrawn="1"/>
        </p:nvSpPr>
        <p:spPr>
          <a:xfrm>
            <a:off x="4844803" y="6460912"/>
            <a:ext cx="2355012"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00" i="1" dirty="0">
                <a:solidFill>
                  <a:schemeClr val="bg1"/>
                </a:solidFill>
                <a:latin typeface="Arial" panose="020B0604020202020204" pitchFamily="34" charset="0"/>
                <a:cs typeface="Arial" panose="020B0604020202020204" pitchFamily="34" charset="0"/>
              </a:rPr>
              <a:t>© 2015 </a:t>
            </a:r>
            <a:r>
              <a:rPr lang="en-US" sz="900" i="1" dirty="0" err="1">
                <a:solidFill>
                  <a:schemeClr val="bg1"/>
                </a:solidFill>
                <a:latin typeface="Arial" panose="020B0604020202020204" pitchFamily="34" charset="0"/>
                <a:cs typeface="Arial" panose="020B0604020202020204" pitchFamily="34" charset="0"/>
              </a:rPr>
              <a:t>USchools</a:t>
            </a:r>
            <a:r>
              <a:rPr lang="en-US" sz="900" i="1" dirty="0">
                <a:solidFill>
                  <a:schemeClr val="bg1"/>
                </a:solidFill>
                <a:latin typeface="Arial" panose="020B0604020202020204" pitchFamily="34" charset="0"/>
                <a:cs typeface="Arial" panose="020B0604020202020204" pitchFamily="34" charset="0"/>
              </a:rPr>
              <a:t> / iStock.</a:t>
            </a:r>
          </a:p>
        </p:txBody>
      </p:sp>
      <p:grpSp>
        <p:nvGrpSpPr>
          <p:cNvPr id="13" name="Group 12">
            <a:extLst>
              <a:ext uri="{FF2B5EF4-FFF2-40B4-BE49-F238E27FC236}">
                <a16:creationId xmlns:a16="http://schemas.microsoft.com/office/drawing/2014/main" id="{BAD5B3C9-DC90-4E37-9DC3-8DC568B4FA4B}"/>
              </a:ext>
              <a:ext uri="{C183D7F6-B498-43B3-948B-1728B52AA6E4}">
                <adec:decorative xmlns:adec="http://schemas.microsoft.com/office/drawing/2017/decorative" val="1"/>
              </a:ext>
            </a:extLst>
          </p:cNvPr>
          <p:cNvGrpSpPr/>
          <p:nvPr userDrawn="1"/>
        </p:nvGrpSpPr>
        <p:grpSpPr>
          <a:xfrm>
            <a:off x="-10274" y="4208190"/>
            <a:ext cx="7172961" cy="67184"/>
            <a:chOff x="-10274" y="4208190"/>
            <a:chExt cx="7172961" cy="67184"/>
          </a:xfrm>
        </p:grpSpPr>
        <p:pic>
          <p:nvPicPr>
            <p:cNvPr id="14" name="Graphic 13">
              <a:extLst>
                <a:ext uri="{FF2B5EF4-FFF2-40B4-BE49-F238E27FC236}">
                  <a16:creationId xmlns:a16="http://schemas.microsoft.com/office/drawing/2014/main" id="{480FEA61-7DC0-4B75-A464-B6427B12EB7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5946535" y="4211366"/>
              <a:ext cx="1216152" cy="64008"/>
            </a:xfrm>
            <a:prstGeom prst="rect">
              <a:avLst/>
            </a:prstGeom>
          </p:spPr>
        </p:pic>
        <p:sp>
          <p:nvSpPr>
            <p:cNvPr id="16" name="Parallelogram 3">
              <a:extLst>
                <a:ext uri="{FF2B5EF4-FFF2-40B4-BE49-F238E27FC236}">
                  <a16:creationId xmlns:a16="http://schemas.microsoft.com/office/drawing/2014/main" id="{ED62C099-7313-4EF1-97D6-C5FCD65F0B73}"/>
                </a:ext>
              </a:extLst>
            </p:cNvPr>
            <p:cNvSpPr/>
            <p:nvPr userDrawn="1"/>
          </p:nvSpPr>
          <p:spPr>
            <a:xfrm>
              <a:off x="-10274" y="4208190"/>
              <a:ext cx="5852160" cy="64008"/>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1" name="Picture 20" descr="US DOT logo. ">
            <a:extLst>
              <a:ext uri="{FF2B5EF4-FFF2-40B4-BE49-F238E27FC236}">
                <a16:creationId xmlns:a16="http://schemas.microsoft.com/office/drawing/2014/main" id="{CF102073-0159-4A9E-BAD3-77E1E686C99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26628" y="226241"/>
            <a:ext cx="1456835" cy="578450"/>
          </a:xfrm>
          <a:prstGeom prst="rect">
            <a:avLst/>
          </a:prstGeom>
        </p:spPr>
      </p:pic>
      <p:pic>
        <p:nvPicPr>
          <p:cNvPr id="18" name="Picture 17" descr="Turner-Fairbank Highway Research Center logo. ">
            <a:extLst>
              <a:ext uri="{FF2B5EF4-FFF2-40B4-BE49-F238E27FC236}">
                <a16:creationId xmlns:a16="http://schemas.microsoft.com/office/drawing/2014/main" id="{E80D9127-DD18-4B42-8345-D0B48FE066CB}"/>
              </a:ext>
            </a:extLst>
          </p:cNvPr>
          <p:cNvPicPr>
            <a:picLocks noChangeAspect="1"/>
          </p:cNvPicPr>
          <p:nvPr userDrawn="1"/>
        </p:nvPicPr>
        <p:blipFill rotWithShape="1">
          <a:blip r:embed="rId6" cstate="screen">
            <a:extLst>
              <a:ext uri="{28A0092B-C50C-407E-A947-70E740481C1C}">
                <a14:useLocalDpi xmlns:a14="http://schemas.microsoft.com/office/drawing/2010/main" val="0"/>
              </a:ext>
            </a:extLst>
          </a:blip>
          <a:srcRect l="-11725" r="-11725"/>
          <a:stretch/>
        </p:blipFill>
        <p:spPr>
          <a:xfrm>
            <a:off x="92297" y="877011"/>
            <a:ext cx="1920240" cy="396982"/>
          </a:xfrm>
          <a:prstGeom prst="rect">
            <a:avLst/>
          </a:prstGeom>
        </p:spPr>
      </p:pic>
    </p:spTree>
    <p:extLst>
      <p:ext uri="{BB962C8B-B14F-4D97-AF65-F5344CB8AC3E}">
        <p14:creationId xmlns:p14="http://schemas.microsoft.com/office/powerpoint/2010/main" val="28584997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ection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9CDF21-6DC9-458E-93F8-9D84DD7CD65E}"/>
              </a:ext>
              <a:ext uri="{C183D7F6-B498-43B3-948B-1728B52AA6E4}">
                <adec:decorative xmlns:adec="http://schemas.microsoft.com/office/drawing/2017/decorative" val="1"/>
              </a:ext>
            </a:extLst>
          </p:cNvPr>
          <p:cNvSpPr/>
          <p:nvPr userDrawn="1"/>
        </p:nvSpPr>
        <p:spPr>
          <a:xfrm>
            <a:off x="0" y="3457574"/>
            <a:ext cx="12192000" cy="34004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C24FD02E-15D1-4298-A473-B21335220E9E}"/>
              </a:ext>
            </a:extLst>
          </p:cNvPr>
          <p:cNvSpPr>
            <a:spLocks noGrp="1"/>
          </p:cNvSpPr>
          <p:nvPr>
            <p:ph type="pic" sz="quarter" idx="10"/>
          </p:nvPr>
        </p:nvSpPr>
        <p:spPr>
          <a:xfrm>
            <a:off x="0" y="0"/>
            <a:ext cx="12192000" cy="3457574"/>
          </a:xfrm>
        </p:spPr>
        <p:txBody>
          <a:bodyPr/>
          <a:lstStyle/>
          <a:p>
            <a:r>
              <a:rPr lang="en-US"/>
              <a:t>Click icon to add picture</a:t>
            </a:r>
            <a:endParaRPr lang="en-US" dirty="0"/>
          </a:p>
        </p:txBody>
      </p:sp>
      <p:sp>
        <p:nvSpPr>
          <p:cNvPr id="13" name="Text Placeholder 7">
            <a:extLst>
              <a:ext uri="{FF2B5EF4-FFF2-40B4-BE49-F238E27FC236}">
                <a16:creationId xmlns:a16="http://schemas.microsoft.com/office/drawing/2014/main" id="{D5EF5A86-4650-4C4B-99D2-FBEA005E81AE}"/>
              </a:ext>
            </a:extLst>
          </p:cNvPr>
          <p:cNvSpPr>
            <a:spLocks noGrp="1"/>
          </p:cNvSpPr>
          <p:nvPr>
            <p:ph type="body" sz="quarter" idx="12" hasCustomPrompt="1"/>
          </p:nvPr>
        </p:nvSpPr>
        <p:spPr>
          <a:xfrm>
            <a:off x="9489057" y="3617723"/>
            <a:ext cx="2515678" cy="233362"/>
          </a:xfrm>
        </p:spPr>
        <p:txBody>
          <a:bodyPr>
            <a:noAutofit/>
          </a:bodyPr>
          <a:lstStyle>
            <a:lvl1pPr marL="0" indent="0" algn="r">
              <a:buNone/>
              <a:defRPr sz="900" i="1">
                <a:solidFill>
                  <a:schemeClr val="bg1"/>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Photo Source:</a:t>
            </a:r>
          </a:p>
        </p:txBody>
      </p:sp>
      <p:grpSp>
        <p:nvGrpSpPr>
          <p:cNvPr id="7" name="Group 6">
            <a:extLst>
              <a:ext uri="{FF2B5EF4-FFF2-40B4-BE49-F238E27FC236}">
                <a16:creationId xmlns:a16="http://schemas.microsoft.com/office/drawing/2014/main" id="{823F6B21-BEB9-4061-A6FD-0AB5A3AB9305}"/>
              </a:ext>
              <a:ext uri="{C183D7F6-B498-43B3-948B-1728B52AA6E4}">
                <adec:decorative xmlns:adec="http://schemas.microsoft.com/office/drawing/2017/decorative" val="1"/>
              </a:ext>
            </a:extLst>
          </p:cNvPr>
          <p:cNvGrpSpPr/>
          <p:nvPr userDrawn="1"/>
        </p:nvGrpSpPr>
        <p:grpSpPr>
          <a:xfrm>
            <a:off x="-9098" y="3466434"/>
            <a:ext cx="12210196" cy="64008"/>
            <a:chOff x="-9098" y="3444238"/>
            <a:chExt cx="12210196" cy="64008"/>
          </a:xfrm>
        </p:grpSpPr>
        <p:pic>
          <p:nvPicPr>
            <p:cNvPr id="9" name="Graphic 8">
              <a:extLst>
                <a:ext uri="{FF2B5EF4-FFF2-40B4-BE49-F238E27FC236}">
                  <a16:creationId xmlns:a16="http://schemas.microsoft.com/office/drawing/2014/main" id="{753D68BE-447F-42B3-97C5-95485717C9F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984946" y="3444238"/>
              <a:ext cx="1216152" cy="64008"/>
            </a:xfrm>
            <a:prstGeom prst="rect">
              <a:avLst/>
            </a:prstGeom>
          </p:spPr>
        </p:pic>
        <p:sp>
          <p:nvSpPr>
            <p:cNvPr id="10" name="Parallelogram 3">
              <a:extLst>
                <a:ext uri="{FF2B5EF4-FFF2-40B4-BE49-F238E27FC236}">
                  <a16:creationId xmlns:a16="http://schemas.microsoft.com/office/drawing/2014/main" id="{8D0B4EE8-5E5E-400E-A658-C1CA975ABDCC}"/>
                </a:ext>
              </a:extLst>
            </p:cNvPr>
            <p:cNvSpPr/>
            <p:nvPr userDrawn="1"/>
          </p:nvSpPr>
          <p:spPr>
            <a:xfrm>
              <a:off x="-9098" y="3444238"/>
              <a:ext cx="10881360" cy="64008"/>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8A882C75-4BDE-46D5-A13C-DB994762DD71}"/>
              </a:ext>
            </a:extLst>
          </p:cNvPr>
          <p:cNvSpPr>
            <a:spLocks noGrp="1"/>
          </p:cNvSpPr>
          <p:nvPr>
            <p:ph type="title" hasCustomPrompt="1"/>
          </p:nvPr>
        </p:nvSpPr>
        <p:spPr>
          <a:xfrm>
            <a:off x="831850" y="4019550"/>
            <a:ext cx="10515600" cy="1171575"/>
          </a:xfrm>
        </p:spPr>
        <p:txBody>
          <a:bodyPr anchor="b">
            <a:noAutofit/>
          </a:bodyPr>
          <a:lstStyle>
            <a:lvl1pPr>
              <a:defRPr sz="4800">
                <a:solidFill>
                  <a:schemeClr val="bg1"/>
                </a:solidFill>
              </a:defRPr>
            </a:lvl1pPr>
          </a:lstStyle>
          <a:p>
            <a:r>
              <a:rPr lang="en-US" dirty="0"/>
              <a:t>Click to Enter Section Title</a:t>
            </a:r>
          </a:p>
        </p:txBody>
      </p:sp>
      <p:sp>
        <p:nvSpPr>
          <p:cNvPr id="3" name="Text Placeholder 2">
            <a:extLst>
              <a:ext uri="{FF2B5EF4-FFF2-40B4-BE49-F238E27FC236}">
                <a16:creationId xmlns:a16="http://schemas.microsoft.com/office/drawing/2014/main" id="{CE9B5D76-AE66-4469-9D16-9B138265C410}"/>
              </a:ext>
            </a:extLst>
          </p:cNvPr>
          <p:cNvSpPr>
            <a:spLocks noGrp="1"/>
          </p:cNvSpPr>
          <p:nvPr>
            <p:ph type="body" idx="1" hasCustomPrompt="1"/>
          </p:nvPr>
        </p:nvSpPr>
        <p:spPr>
          <a:xfrm>
            <a:off x="831850" y="5218114"/>
            <a:ext cx="9379231" cy="506412"/>
          </a:xfrm>
        </p:spPr>
        <p:txBody>
          <a:bodyPr>
            <a:noAutofit/>
          </a:bodyPr>
          <a:lstStyle>
            <a:lvl1pPr marL="0" indent="0">
              <a:buNone/>
              <a:defRPr sz="2400" i="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enter section subtitle</a:t>
            </a:r>
          </a:p>
        </p:txBody>
      </p:sp>
      <p:pic>
        <p:nvPicPr>
          <p:cNvPr id="16" name="Picture 15" descr="US DOT logo. ">
            <a:extLst>
              <a:ext uri="{FF2B5EF4-FFF2-40B4-BE49-F238E27FC236}">
                <a16:creationId xmlns:a16="http://schemas.microsoft.com/office/drawing/2014/main" id="{C446FFD5-3639-4FB7-942D-BAB8457594E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45412" y="5629477"/>
            <a:ext cx="1456835" cy="578450"/>
          </a:xfrm>
          <a:prstGeom prst="rect">
            <a:avLst/>
          </a:prstGeom>
        </p:spPr>
      </p:pic>
      <p:pic>
        <p:nvPicPr>
          <p:cNvPr id="12" name="Picture 11" descr="Turner-Fairbank Highway Research Center logo. ">
            <a:extLst>
              <a:ext uri="{FF2B5EF4-FFF2-40B4-BE49-F238E27FC236}">
                <a16:creationId xmlns:a16="http://schemas.microsoft.com/office/drawing/2014/main" id="{4CE3FD54-7793-477D-A996-D03E2C6DF512}"/>
              </a:ext>
            </a:extLst>
          </p:cNvPr>
          <p:cNvPicPr>
            <a:picLocks noChangeAspect="1"/>
          </p:cNvPicPr>
          <p:nvPr userDrawn="1"/>
        </p:nvPicPr>
        <p:blipFill rotWithShape="1">
          <a:blip r:embed="rId5" cstate="screen">
            <a:extLst>
              <a:ext uri="{28A0092B-C50C-407E-A947-70E740481C1C}">
                <a14:useLocalDpi xmlns:a14="http://schemas.microsoft.com/office/drawing/2010/main" val="0"/>
              </a:ext>
            </a:extLst>
          </a:blip>
          <a:srcRect l="-11725" r="-11725"/>
          <a:stretch/>
        </p:blipFill>
        <p:spPr>
          <a:xfrm>
            <a:off x="10211081" y="6280247"/>
            <a:ext cx="1920240" cy="396982"/>
          </a:xfrm>
          <a:prstGeom prst="rect">
            <a:avLst/>
          </a:prstGeom>
        </p:spPr>
      </p:pic>
    </p:spTree>
    <p:extLst>
      <p:ext uri="{BB962C8B-B14F-4D97-AF65-F5344CB8AC3E}">
        <p14:creationId xmlns:p14="http://schemas.microsoft.com/office/powerpoint/2010/main" val="37643758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ection Slide - Static Imag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9CDF21-6DC9-458E-93F8-9D84DD7CD65E}"/>
              </a:ext>
              <a:ext uri="{C183D7F6-B498-43B3-948B-1728B52AA6E4}">
                <adec:decorative xmlns:adec="http://schemas.microsoft.com/office/drawing/2017/decorative" val="1"/>
              </a:ext>
            </a:extLst>
          </p:cNvPr>
          <p:cNvSpPr/>
          <p:nvPr userDrawn="1"/>
        </p:nvSpPr>
        <p:spPr>
          <a:xfrm>
            <a:off x="0" y="9525"/>
            <a:ext cx="12192000" cy="68484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Placeholder 10" descr="Various icons representing highway research and technology overlay a blurred street and traffic background. ">
            <a:extLst>
              <a:ext uri="{FF2B5EF4-FFF2-40B4-BE49-F238E27FC236}">
                <a16:creationId xmlns:a16="http://schemas.microsoft.com/office/drawing/2014/main" id="{FAB1C8F9-274E-4695-A95D-A35442F0AB59}"/>
              </a:ext>
            </a:extLst>
          </p:cNvPr>
          <p:cNvPicPr>
            <a:picLocks noChangeAspect="1"/>
          </p:cNvPicPr>
          <p:nvPr userDrawn="1"/>
        </p:nvPicPr>
        <p:blipFill>
          <a:blip r:embed="rId2" cstate="screen">
            <a:extLst>
              <a:ext uri="{28A0092B-C50C-407E-A947-70E740481C1C}">
                <a14:useLocalDpi xmlns:a14="http://schemas.microsoft.com/office/drawing/2010/main" val="0"/>
              </a:ext>
            </a:extLst>
          </a:blip>
          <a:srcRect/>
          <a:stretch/>
        </p:blipFill>
        <p:spPr>
          <a:xfrm>
            <a:off x="0" y="0"/>
            <a:ext cx="12192000" cy="3457574"/>
          </a:xfrm>
          <a:prstGeom prst="rect">
            <a:avLst/>
          </a:prstGeom>
        </p:spPr>
      </p:pic>
      <p:grpSp>
        <p:nvGrpSpPr>
          <p:cNvPr id="19" name="Group 18">
            <a:extLst>
              <a:ext uri="{FF2B5EF4-FFF2-40B4-BE49-F238E27FC236}">
                <a16:creationId xmlns:a16="http://schemas.microsoft.com/office/drawing/2014/main" id="{E22A044D-701D-4FFD-A683-DA6D5842D816}"/>
              </a:ext>
              <a:ext uri="{C183D7F6-B498-43B3-948B-1728B52AA6E4}">
                <adec:decorative xmlns:adec="http://schemas.microsoft.com/office/drawing/2017/decorative" val="1"/>
              </a:ext>
            </a:extLst>
          </p:cNvPr>
          <p:cNvGrpSpPr/>
          <p:nvPr userDrawn="1"/>
        </p:nvGrpSpPr>
        <p:grpSpPr>
          <a:xfrm>
            <a:off x="-9098" y="3444238"/>
            <a:ext cx="12210196" cy="64008"/>
            <a:chOff x="-9098" y="3444238"/>
            <a:chExt cx="12210196" cy="64008"/>
          </a:xfrm>
        </p:grpSpPr>
        <p:pic>
          <p:nvPicPr>
            <p:cNvPr id="17" name="Graphic 16">
              <a:extLst>
                <a:ext uri="{FF2B5EF4-FFF2-40B4-BE49-F238E27FC236}">
                  <a16:creationId xmlns:a16="http://schemas.microsoft.com/office/drawing/2014/main" id="{6DB8DE3B-2632-4CE3-9393-D59B93CE8CF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984946" y="3444238"/>
              <a:ext cx="1216152" cy="64008"/>
            </a:xfrm>
            <a:prstGeom prst="rect">
              <a:avLst/>
            </a:prstGeom>
          </p:spPr>
        </p:pic>
        <p:sp>
          <p:nvSpPr>
            <p:cNvPr id="18" name="Parallelogram 3">
              <a:extLst>
                <a:ext uri="{FF2B5EF4-FFF2-40B4-BE49-F238E27FC236}">
                  <a16:creationId xmlns:a16="http://schemas.microsoft.com/office/drawing/2014/main" id="{31A68102-916A-4FAB-B5D6-E1B105A342B8}"/>
                </a:ext>
              </a:extLst>
            </p:cNvPr>
            <p:cNvSpPr/>
            <p:nvPr userDrawn="1"/>
          </p:nvSpPr>
          <p:spPr>
            <a:xfrm>
              <a:off x="-9098" y="3444238"/>
              <a:ext cx="10881360" cy="64008"/>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925CF220-E090-4616-9ACC-797CA555CC33}"/>
              </a:ext>
            </a:extLst>
          </p:cNvPr>
          <p:cNvSpPr txBox="1"/>
          <p:nvPr userDrawn="1"/>
        </p:nvSpPr>
        <p:spPr>
          <a:xfrm>
            <a:off x="9553667" y="3540253"/>
            <a:ext cx="2355012" cy="2308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00" i="1" dirty="0">
                <a:solidFill>
                  <a:schemeClr val="bg1"/>
                </a:solidFill>
                <a:latin typeface="Arial" panose="020B0604020202020204" pitchFamily="34" charset="0"/>
                <a:cs typeface="Arial" panose="020B0604020202020204" pitchFamily="34" charset="0"/>
              </a:rPr>
              <a:t>© 2015 </a:t>
            </a:r>
            <a:r>
              <a:rPr lang="en-US" sz="900" i="1" dirty="0" err="1">
                <a:solidFill>
                  <a:schemeClr val="bg1"/>
                </a:solidFill>
                <a:latin typeface="Arial" panose="020B0604020202020204" pitchFamily="34" charset="0"/>
                <a:cs typeface="Arial" panose="020B0604020202020204" pitchFamily="34" charset="0"/>
              </a:rPr>
              <a:t>USchools</a:t>
            </a:r>
            <a:r>
              <a:rPr lang="en-US" sz="900" i="1" dirty="0">
                <a:solidFill>
                  <a:schemeClr val="bg1"/>
                </a:solidFill>
                <a:latin typeface="Arial" panose="020B0604020202020204" pitchFamily="34" charset="0"/>
                <a:cs typeface="Arial" panose="020B0604020202020204" pitchFamily="34" charset="0"/>
              </a:rPr>
              <a:t> / iStock.</a:t>
            </a:r>
          </a:p>
        </p:txBody>
      </p:sp>
      <p:sp>
        <p:nvSpPr>
          <p:cNvPr id="2" name="Title 1">
            <a:extLst>
              <a:ext uri="{FF2B5EF4-FFF2-40B4-BE49-F238E27FC236}">
                <a16:creationId xmlns:a16="http://schemas.microsoft.com/office/drawing/2014/main" id="{8A882C75-4BDE-46D5-A13C-DB994762DD71}"/>
              </a:ext>
            </a:extLst>
          </p:cNvPr>
          <p:cNvSpPr>
            <a:spLocks noGrp="1"/>
          </p:cNvSpPr>
          <p:nvPr>
            <p:ph type="title" hasCustomPrompt="1"/>
          </p:nvPr>
        </p:nvSpPr>
        <p:spPr>
          <a:xfrm>
            <a:off x="831850" y="4019550"/>
            <a:ext cx="10515600" cy="1171575"/>
          </a:xfrm>
        </p:spPr>
        <p:txBody>
          <a:bodyPr anchor="b">
            <a:noAutofit/>
          </a:bodyPr>
          <a:lstStyle>
            <a:lvl1pPr>
              <a:defRPr sz="4800">
                <a:solidFill>
                  <a:schemeClr val="bg1"/>
                </a:solidFill>
              </a:defRPr>
            </a:lvl1pPr>
          </a:lstStyle>
          <a:p>
            <a:r>
              <a:rPr lang="en-US" dirty="0"/>
              <a:t>Click to Enter Section Title</a:t>
            </a:r>
          </a:p>
        </p:txBody>
      </p:sp>
      <p:sp>
        <p:nvSpPr>
          <p:cNvPr id="3" name="Text Placeholder 2">
            <a:extLst>
              <a:ext uri="{FF2B5EF4-FFF2-40B4-BE49-F238E27FC236}">
                <a16:creationId xmlns:a16="http://schemas.microsoft.com/office/drawing/2014/main" id="{CE9B5D76-AE66-4469-9D16-9B138265C410}"/>
              </a:ext>
            </a:extLst>
          </p:cNvPr>
          <p:cNvSpPr>
            <a:spLocks noGrp="1"/>
          </p:cNvSpPr>
          <p:nvPr>
            <p:ph type="body" idx="1" hasCustomPrompt="1"/>
          </p:nvPr>
        </p:nvSpPr>
        <p:spPr>
          <a:xfrm>
            <a:off x="831850" y="5218114"/>
            <a:ext cx="9379231" cy="506412"/>
          </a:xfrm>
        </p:spPr>
        <p:txBody>
          <a:bodyPr>
            <a:noAutofit/>
          </a:bodyPr>
          <a:lstStyle>
            <a:lvl1pPr marL="0" indent="0">
              <a:buNone/>
              <a:defRPr sz="2400" i="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enter section subtitle</a:t>
            </a:r>
          </a:p>
        </p:txBody>
      </p:sp>
      <p:pic>
        <p:nvPicPr>
          <p:cNvPr id="16" name="Picture 15" descr="US DOT logo. ">
            <a:extLst>
              <a:ext uri="{FF2B5EF4-FFF2-40B4-BE49-F238E27FC236}">
                <a16:creationId xmlns:a16="http://schemas.microsoft.com/office/drawing/2014/main" id="{A9AA5062-D0CD-4AD5-86D9-B136CC70529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445412" y="5629477"/>
            <a:ext cx="1456835" cy="578450"/>
          </a:xfrm>
          <a:prstGeom prst="rect">
            <a:avLst/>
          </a:prstGeom>
        </p:spPr>
      </p:pic>
      <p:pic>
        <p:nvPicPr>
          <p:cNvPr id="13" name="Picture 12" descr="Turner-Fairbank Highway Research Center logo. ">
            <a:extLst>
              <a:ext uri="{FF2B5EF4-FFF2-40B4-BE49-F238E27FC236}">
                <a16:creationId xmlns:a16="http://schemas.microsoft.com/office/drawing/2014/main" id="{FE41CBCB-DD88-4A56-9B06-B6A1D04B3A2E}"/>
              </a:ext>
            </a:extLst>
          </p:cNvPr>
          <p:cNvPicPr>
            <a:picLocks noChangeAspect="1"/>
          </p:cNvPicPr>
          <p:nvPr userDrawn="1"/>
        </p:nvPicPr>
        <p:blipFill rotWithShape="1">
          <a:blip r:embed="rId6" cstate="screen">
            <a:extLst>
              <a:ext uri="{28A0092B-C50C-407E-A947-70E740481C1C}">
                <a14:useLocalDpi xmlns:a14="http://schemas.microsoft.com/office/drawing/2010/main" val="0"/>
              </a:ext>
            </a:extLst>
          </a:blip>
          <a:srcRect l="-11725" r="-11725"/>
          <a:stretch/>
        </p:blipFill>
        <p:spPr>
          <a:xfrm>
            <a:off x="10211081" y="6280247"/>
            <a:ext cx="1920240" cy="396982"/>
          </a:xfrm>
          <a:prstGeom prst="rect">
            <a:avLst/>
          </a:prstGeom>
        </p:spPr>
      </p:pic>
    </p:spTree>
    <p:extLst>
      <p:ext uri="{BB962C8B-B14F-4D97-AF65-F5344CB8AC3E}">
        <p14:creationId xmlns:p14="http://schemas.microsoft.com/office/powerpoint/2010/main" val="191220396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571F1-B7E8-4777-AAEE-A59D6CFF9503}"/>
              </a:ext>
            </a:extLst>
          </p:cNvPr>
          <p:cNvSpPr>
            <a:spLocks noGrp="1"/>
          </p:cNvSpPr>
          <p:nvPr>
            <p:ph type="title"/>
          </p:nvPr>
        </p:nvSpPr>
        <p:spPr>
          <a:xfrm>
            <a:off x="838200" y="669924"/>
            <a:ext cx="10515600" cy="1020764"/>
          </a:xfrm>
        </p:spPr>
        <p:txBody>
          <a:bodyPr/>
          <a:lstStyle>
            <a:lvl1pPr>
              <a:defRPr>
                <a:solidFill>
                  <a:schemeClr val="accent4"/>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109766E-A471-4A34-AFF6-A8CF70BE7A03}"/>
              </a:ext>
            </a:extLst>
          </p:cNvPr>
          <p:cNvSpPr>
            <a:spLocks noGrp="1"/>
          </p:cNvSpPr>
          <p:nvPr>
            <p:ph idx="1"/>
          </p:nvPr>
        </p:nvSpPr>
        <p:spPr>
          <a:xfrm>
            <a:off x="838200" y="1825625"/>
            <a:ext cx="10515600" cy="4269167"/>
          </a:xfrm>
        </p:spPr>
        <p:txBody>
          <a:bodyPr/>
          <a:lstStyle>
            <a:lvl1pPr marL="404813" indent="-404813">
              <a:spcBef>
                <a:spcPts val="1800"/>
              </a:spcBef>
              <a:buClr>
                <a:srgbClr val="797272"/>
              </a:buClr>
              <a:tabLst/>
              <a:defRPr>
                <a:latin typeface="Arial" panose="020B0604020202020204" pitchFamily="34" charset="0"/>
                <a:cs typeface="Arial" panose="020B0604020202020204" pitchFamily="34" charset="0"/>
              </a:defRPr>
            </a:lvl1pPr>
            <a:lvl2pPr marL="744538" indent="-287338">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3" name="Group 12">
            <a:extLst>
              <a:ext uri="{FF2B5EF4-FFF2-40B4-BE49-F238E27FC236}">
                <a16:creationId xmlns:a16="http://schemas.microsoft.com/office/drawing/2014/main" id="{47CA1F1B-DDA4-45AE-96C7-C699839C69E1}"/>
              </a:ext>
              <a:ext uri="{C183D7F6-B498-43B3-948B-1728B52AA6E4}">
                <adec:decorative xmlns:adec="http://schemas.microsoft.com/office/drawing/2017/decorative" val="1"/>
              </a:ext>
            </a:extLst>
          </p:cNvPr>
          <p:cNvGrpSpPr/>
          <p:nvPr userDrawn="1"/>
        </p:nvGrpSpPr>
        <p:grpSpPr>
          <a:xfrm>
            <a:off x="-9098" y="6187734"/>
            <a:ext cx="11540151" cy="48895"/>
            <a:chOff x="-9098" y="6274942"/>
            <a:chExt cx="11540151" cy="48895"/>
          </a:xfrm>
        </p:grpSpPr>
        <p:pic>
          <p:nvPicPr>
            <p:cNvPr id="17" name="Graphic 16">
              <a:extLst>
                <a:ext uri="{FF2B5EF4-FFF2-40B4-BE49-F238E27FC236}">
                  <a16:creationId xmlns:a16="http://schemas.microsoft.com/office/drawing/2014/main" id="{AFD924E9-98ED-410C-B243-4F0DB5F5D16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662373" y="6278117"/>
              <a:ext cx="868680" cy="45720"/>
            </a:xfrm>
            <a:prstGeom prst="rect">
              <a:avLst/>
            </a:prstGeom>
          </p:spPr>
        </p:pic>
        <p:sp>
          <p:nvSpPr>
            <p:cNvPr id="18" name="Parallelogram 3">
              <a:extLst>
                <a:ext uri="{FF2B5EF4-FFF2-40B4-BE49-F238E27FC236}">
                  <a16:creationId xmlns:a16="http://schemas.microsoft.com/office/drawing/2014/main" id="{C12FF580-2980-43E0-9761-312CA969FCE2}"/>
                </a:ext>
              </a:extLst>
            </p:cNvPr>
            <p:cNvSpPr/>
            <p:nvPr userDrawn="1"/>
          </p:nvSpPr>
          <p:spPr>
            <a:xfrm>
              <a:off x="-9098" y="6274942"/>
              <a:ext cx="1060704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descr="U.S. Department of Transportation, Federal Highway Administration logo. ">
            <a:extLst>
              <a:ext uri="{FF2B5EF4-FFF2-40B4-BE49-F238E27FC236}">
                <a16:creationId xmlns:a16="http://schemas.microsoft.com/office/drawing/2014/main" id="{272CEB07-54B3-4EA7-A514-8D6ECBC7AE8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9560" y="6322877"/>
            <a:ext cx="1097280" cy="424278"/>
          </a:xfrm>
          <a:prstGeom prst="rect">
            <a:avLst/>
          </a:prstGeom>
        </p:spPr>
      </p:pic>
      <p:pic>
        <p:nvPicPr>
          <p:cNvPr id="12" name="Picture 11" descr="Turner-Fairbank Highway Research Center logo. ">
            <a:extLst>
              <a:ext uri="{FF2B5EF4-FFF2-40B4-BE49-F238E27FC236}">
                <a16:creationId xmlns:a16="http://schemas.microsoft.com/office/drawing/2014/main" id="{5A3046DA-BB5A-4E52-858E-3A68E28F507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597374" y="6493561"/>
            <a:ext cx="1188720" cy="253594"/>
          </a:xfrm>
          <a:prstGeom prst="rect">
            <a:avLst/>
          </a:prstGeom>
        </p:spPr>
      </p:pic>
      <p:sp>
        <p:nvSpPr>
          <p:cNvPr id="11" name="Slide Number Placeholder 5">
            <a:extLst>
              <a:ext uri="{FF2B5EF4-FFF2-40B4-BE49-F238E27FC236}">
                <a16:creationId xmlns:a16="http://schemas.microsoft.com/office/drawing/2014/main" id="{42C0AFE5-8F62-4B4F-92AA-5DED932AE983}"/>
              </a:ext>
            </a:extLst>
          </p:cNvPr>
          <p:cNvSpPr>
            <a:spLocks noGrp="1"/>
          </p:cNvSpPr>
          <p:nvPr>
            <p:ph type="sldNum" sz="quarter" idx="10"/>
          </p:nvPr>
        </p:nvSpPr>
        <p:spPr>
          <a:xfrm>
            <a:off x="11145290" y="6095064"/>
            <a:ext cx="771525" cy="234234"/>
          </a:xfrm>
          <a:prstGeom prst="rect">
            <a:avLst/>
          </a:prstGeom>
        </p:spPr>
        <p:txBody>
          <a:bodyPr vert="horz" lIns="91440" tIns="45720" rIns="91440" bIns="45720" rtlCol="0" anchor="ctr"/>
          <a:lstStyle>
            <a:lvl1pPr algn="r">
              <a:defRPr sz="1200">
                <a:solidFill>
                  <a:srgbClr val="757575"/>
                </a:solidFill>
              </a:defRPr>
            </a:lvl1pPr>
          </a:lstStyle>
          <a:p>
            <a:fld id="{29691912-3321-4F2D-A980-9CA5FE309265}" type="slidenum">
              <a:rPr lang="en-US" smtClean="0"/>
              <a:pPr/>
              <a:t>‹#›</a:t>
            </a:fld>
            <a:endParaRPr lang="en-US" dirty="0"/>
          </a:p>
        </p:txBody>
      </p:sp>
    </p:spTree>
    <p:extLst>
      <p:ext uri="{BB962C8B-B14F-4D97-AF65-F5344CB8AC3E}">
        <p14:creationId xmlns:p14="http://schemas.microsoft.com/office/powerpoint/2010/main" val="238709013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nd Content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571F1-B7E8-4777-AAEE-A59D6CFF9503}"/>
              </a:ext>
            </a:extLst>
          </p:cNvPr>
          <p:cNvSpPr>
            <a:spLocks noGrp="1"/>
          </p:cNvSpPr>
          <p:nvPr>
            <p:ph type="title"/>
          </p:nvPr>
        </p:nvSpPr>
        <p:spPr>
          <a:xfrm>
            <a:off x="838200" y="669924"/>
            <a:ext cx="10515600" cy="1020764"/>
          </a:xfrm>
        </p:spPr>
        <p:txBody>
          <a:bodyPr/>
          <a:lstStyle>
            <a:lvl1pPr>
              <a:defRPr>
                <a:solidFill>
                  <a:schemeClr val="accent4"/>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109766E-A471-4A34-AFF6-A8CF70BE7A03}"/>
              </a:ext>
            </a:extLst>
          </p:cNvPr>
          <p:cNvSpPr>
            <a:spLocks noGrp="1"/>
          </p:cNvSpPr>
          <p:nvPr>
            <p:ph idx="1"/>
          </p:nvPr>
        </p:nvSpPr>
        <p:spPr>
          <a:xfrm>
            <a:off x="838200" y="1825625"/>
            <a:ext cx="5120640" cy="4269167"/>
          </a:xfrm>
        </p:spPr>
        <p:txBody>
          <a:bodyPr/>
          <a:lstStyle>
            <a:lvl1pPr marL="404813" indent="-404813">
              <a:spcBef>
                <a:spcPts val="1800"/>
              </a:spcBef>
              <a:buClr>
                <a:srgbClr val="797272"/>
              </a:buClr>
              <a:tabLst/>
              <a:defRPr>
                <a:latin typeface="Arial" panose="020B0604020202020204" pitchFamily="34" charset="0"/>
                <a:cs typeface="Arial" panose="020B0604020202020204" pitchFamily="34" charset="0"/>
              </a:defRPr>
            </a:lvl1pPr>
            <a:lvl2pPr marL="744538" indent="-287338">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a:extLst>
              <a:ext uri="{FF2B5EF4-FFF2-40B4-BE49-F238E27FC236}">
                <a16:creationId xmlns:a16="http://schemas.microsoft.com/office/drawing/2014/main" id="{28605B99-43A9-4027-81B2-B91A87264B8B}"/>
              </a:ext>
            </a:extLst>
          </p:cNvPr>
          <p:cNvSpPr>
            <a:spLocks noGrp="1"/>
          </p:cNvSpPr>
          <p:nvPr>
            <p:ph idx="11"/>
          </p:nvPr>
        </p:nvSpPr>
        <p:spPr>
          <a:xfrm>
            <a:off x="6233162" y="1825624"/>
            <a:ext cx="5120640" cy="4269167"/>
          </a:xfrm>
        </p:spPr>
        <p:txBody>
          <a:bodyPr/>
          <a:lstStyle>
            <a:lvl1pPr marL="404813" indent="-404813">
              <a:spcBef>
                <a:spcPts val="1800"/>
              </a:spcBef>
              <a:buClr>
                <a:srgbClr val="797272"/>
              </a:buClr>
              <a:tabLst/>
              <a:defRPr>
                <a:latin typeface="Arial" panose="020B0604020202020204" pitchFamily="34" charset="0"/>
                <a:cs typeface="Arial" panose="020B0604020202020204" pitchFamily="34" charset="0"/>
              </a:defRPr>
            </a:lvl1pPr>
            <a:lvl2pPr marL="744538" indent="-287338">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3" name="Group 12">
            <a:extLst>
              <a:ext uri="{FF2B5EF4-FFF2-40B4-BE49-F238E27FC236}">
                <a16:creationId xmlns:a16="http://schemas.microsoft.com/office/drawing/2014/main" id="{47CA1F1B-DDA4-45AE-96C7-C699839C69E1}"/>
              </a:ext>
              <a:ext uri="{C183D7F6-B498-43B3-948B-1728B52AA6E4}">
                <adec:decorative xmlns:adec="http://schemas.microsoft.com/office/drawing/2017/decorative" val="1"/>
              </a:ext>
            </a:extLst>
          </p:cNvPr>
          <p:cNvGrpSpPr/>
          <p:nvPr userDrawn="1"/>
        </p:nvGrpSpPr>
        <p:grpSpPr>
          <a:xfrm>
            <a:off x="-9098" y="6187734"/>
            <a:ext cx="11540151" cy="48895"/>
            <a:chOff x="-9098" y="6274942"/>
            <a:chExt cx="11540151" cy="48895"/>
          </a:xfrm>
        </p:grpSpPr>
        <p:pic>
          <p:nvPicPr>
            <p:cNvPr id="17" name="Graphic 16">
              <a:extLst>
                <a:ext uri="{FF2B5EF4-FFF2-40B4-BE49-F238E27FC236}">
                  <a16:creationId xmlns:a16="http://schemas.microsoft.com/office/drawing/2014/main" id="{AFD924E9-98ED-410C-B243-4F0DB5F5D16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662373" y="6278117"/>
              <a:ext cx="868680" cy="45720"/>
            </a:xfrm>
            <a:prstGeom prst="rect">
              <a:avLst/>
            </a:prstGeom>
          </p:spPr>
        </p:pic>
        <p:sp>
          <p:nvSpPr>
            <p:cNvPr id="18" name="Parallelogram 3">
              <a:extLst>
                <a:ext uri="{FF2B5EF4-FFF2-40B4-BE49-F238E27FC236}">
                  <a16:creationId xmlns:a16="http://schemas.microsoft.com/office/drawing/2014/main" id="{C12FF580-2980-43E0-9761-312CA969FCE2}"/>
                </a:ext>
              </a:extLst>
            </p:cNvPr>
            <p:cNvSpPr/>
            <p:nvPr userDrawn="1"/>
          </p:nvSpPr>
          <p:spPr>
            <a:xfrm>
              <a:off x="-9098" y="6274942"/>
              <a:ext cx="1060704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descr="U.S. Department of Transportation, Federal Highway Administration logo. ">
            <a:extLst>
              <a:ext uri="{FF2B5EF4-FFF2-40B4-BE49-F238E27FC236}">
                <a16:creationId xmlns:a16="http://schemas.microsoft.com/office/drawing/2014/main" id="{272CEB07-54B3-4EA7-A514-8D6ECBC7AE8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9560" y="6322877"/>
            <a:ext cx="1097280" cy="424278"/>
          </a:xfrm>
          <a:prstGeom prst="rect">
            <a:avLst/>
          </a:prstGeom>
        </p:spPr>
      </p:pic>
      <p:pic>
        <p:nvPicPr>
          <p:cNvPr id="12" name="Picture 11" descr="Turner-Fairbank Highway Research Center logo. ">
            <a:extLst>
              <a:ext uri="{FF2B5EF4-FFF2-40B4-BE49-F238E27FC236}">
                <a16:creationId xmlns:a16="http://schemas.microsoft.com/office/drawing/2014/main" id="{5A3046DA-BB5A-4E52-858E-3A68E28F507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597374" y="6493561"/>
            <a:ext cx="1188720" cy="253594"/>
          </a:xfrm>
          <a:prstGeom prst="rect">
            <a:avLst/>
          </a:prstGeom>
        </p:spPr>
      </p:pic>
      <p:sp>
        <p:nvSpPr>
          <p:cNvPr id="11" name="Slide Number Placeholder 5">
            <a:extLst>
              <a:ext uri="{FF2B5EF4-FFF2-40B4-BE49-F238E27FC236}">
                <a16:creationId xmlns:a16="http://schemas.microsoft.com/office/drawing/2014/main" id="{42C0AFE5-8F62-4B4F-92AA-5DED932AE983}"/>
              </a:ext>
            </a:extLst>
          </p:cNvPr>
          <p:cNvSpPr>
            <a:spLocks noGrp="1"/>
          </p:cNvSpPr>
          <p:nvPr>
            <p:ph type="sldNum" sz="quarter" idx="10"/>
          </p:nvPr>
        </p:nvSpPr>
        <p:spPr>
          <a:xfrm>
            <a:off x="11145290" y="6095064"/>
            <a:ext cx="771525" cy="234234"/>
          </a:xfrm>
          <a:prstGeom prst="rect">
            <a:avLst/>
          </a:prstGeom>
        </p:spPr>
        <p:txBody>
          <a:bodyPr vert="horz" lIns="91440" tIns="45720" rIns="91440" bIns="45720" rtlCol="0" anchor="ctr"/>
          <a:lstStyle>
            <a:lvl1pPr algn="r">
              <a:defRPr sz="1200">
                <a:solidFill>
                  <a:srgbClr val="757575"/>
                </a:solidFill>
              </a:defRPr>
            </a:lvl1pPr>
          </a:lstStyle>
          <a:p>
            <a:fld id="{29691912-3321-4F2D-A980-9CA5FE309265}" type="slidenum">
              <a:rPr lang="en-US" smtClean="0"/>
              <a:pPr/>
              <a:t>‹#›</a:t>
            </a:fld>
            <a:endParaRPr lang="en-US" dirty="0"/>
          </a:p>
        </p:txBody>
      </p:sp>
    </p:spTree>
    <p:extLst>
      <p:ext uri="{BB962C8B-B14F-4D97-AF65-F5344CB8AC3E}">
        <p14:creationId xmlns:p14="http://schemas.microsoft.com/office/powerpoint/2010/main" val="398711224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Content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571F1-B7E8-4777-AAEE-A59D6CFF9503}"/>
              </a:ext>
            </a:extLst>
          </p:cNvPr>
          <p:cNvSpPr>
            <a:spLocks noGrp="1"/>
          </p:cNvSpPr>
          <p:nvPr>
            <p:ph type="title"/>
          </p:nvPr>
        </p:nvSpPr>
        <p:spPr>
          <a:xfrm>
            <a:off x="838200" y="669924"/>
            <a:ext cx="5764619" cy="1020764"/>
          </a:xfrm>
        </p:spPr>
        <p:txBody>
          <a:bodyPr>
            <a:noAutofit/>
          </a:bodyPr>
          <a:lstStyle>
            <a:lvl1pPr>
              <a:defRPr>
                <a:solidFill>
                  <a:schemeClr val="accent4"/>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109766E-A471-4A34-AFF6-A8CF70BE7A03}"/>
              </a:ext>
            </a:extLst>
          </p:cNvPr>
          <p:cNvSpPr>
            <a:spLocks noGrp="1"/>
          </p:cNvSpPr>
          <p:nvPr>
            <p:ph idx="1"/>
          </p:nvPr>
        </p:nvSpPr>
        <p:spPr>
          <a:xfrm>
            <a:off x="838200" y="1825625"/>
            <a:ext cx="5764619" cy="3927903"/>
          </a:xfrm>
        </p:spPr>
        <p:txBody>
          <a:bodyPr>
            <a:noAutofit/>
          </a:bodyPr>
          <a:lstStyle>
            <a:lvl1pPr marL="404813" indent="-404813">
              <a:spcBef>
                <a:spcPts val="1800"/>
              </a:spcBef>
              <a:buClr>
                <a:srgbClr val="797272"/>
              </a:buClr>
              <a:tabLst/>
              <a:defRPr>
                <a:latin typeface="Arial" panose="020B0604020202020204" pitchFamily="34" charset="0"/>
                <a:cs typeface="Arial" panose="020B0604020202020204" pitchFamily="34" charset="0"/>
              </a:defRPr>
            </a:lvl1pPr>
            <a:lvl2pPr marL="744538" indent="-287338">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Picture Placeholder 4">
            <a:extLst>
              <a:ext uri="{FF2B5EF4-FFF2-40B4-BE49-F238E27FC236}">
                <a16:creationId xmlns:a16="http://schemas.microsoft.com/office/drawing/2014/main" id="{115FBE4F-15E8-464B-AB50-D7E69333BCA9}"/>
              </a:ext>
            </a:extLst>
          </p:cNvPr>
          <p:cNvSpPr>
            <a:spLocks noGrp="1"/>
          </p:cNvSpPr>
          <p:nvPr>
            <p:ph type="pic" sz="quarter" idx="10"/>
          </p:nvPr>
        </p:nvSpPr>
        <p:spPr>
          <a:xfrm>
            <a:off x="7113588" y="0"/>
            <a:ext cx="5078412" cy="6858000"/>
          </a:xfrm>
        </p:spPr>
        <p:txBody>
          <a:bodyPr/>
          <a:lstStyle/>
          <a:p>
            <a:r>
              <a:rPr lang="en-US"/>
              <a:t>Click icon to add picture</a:t>
            </a:r>
          </a:p>
        </p:txBody>
      </p:sp>
      <p:grpSp>
        <p:nvGrpSpPr>
          <p:cNvPr id="4" name="Group 3">
            <a:extLst>
              <a:ext uri="{FF2B5EF4-FFF2-40B4-BE49-F238E27FC236}">
                <a16:creationId xmlns:a16="http://schemas.microsoft.com/office/drawing/2014/main" id="{94A98486-E1B0-4305-B9B4-25E03A70B78A}"/>
              </a:ext>
              <a:ext uri="{C183D7F6-B498-43B3-948B-1728B52AA6E4}">
                <adec:decorative xmlns:adec="http://schemas.microsoft.com/office/drawing/2017/decorative" val="1"/>
              </a:ext>
            </a:extLst>
          </p:cNvPr>
          <p:cNvGrpSpPr/>
          <p:nvPr userDrawn="1"/>
        </p:nvGrpSpPr>
        <p:grpSpPr>
          <a:xfrm>
            <a:off x="-10274" y="6188682"/>
            <a:ext cx="7041241" cy="48895"/>
            <a:chOff x="-10274" y="6274942"/>
            <a:chExt cx="7041241" cy="48895"/>
          </a:xfrm>
        </p:grpSpPr>
        <p:pic>
          <p:nvPicPr>
            <p:cNvPr id="11" name="Graphic 10">
              <a:extLst>
                <a:ext uri="{FF2B5EF4-FFF2-40B4-BE49-F238E27FC236}">
                  <a16:creationId xmlns:a16="http://schemas.microsoft.com/office/drawing/2014/main" id="{007BB11B-2D74-471A-8BF7-E734C846336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162287" y="6278117"/>
              <a:ext cx="868680" cy="45720"/>
            </a:xfrm>
            <a:prstGeom prst="rect">
              <a:avLst/>
            </a:prstGeom>
          </p:spPr>
        </p:pic>
        <p:sp>
          <p:nvSpPr>
            <p:cNvPr id="14" name="Parallelogram 3">
              <a:extLst>
                <a:ext uri="{FF2B5EF4-FFF2-40B4-BE49-F238E27FC236}">
                  <a16:creationId xmlns:a16="http://schemas.microsoft.com/office/drawing/2014/main" id="{8160CE01-D327-4C2F-9E26-0CF03FACE2BB}"/>
                </a:ext>
              </a:extLst>
            </p:cNvPr>
            <p:cNvSpPr/>
            <p:nvPr userDrawn="1"/>
          </p:nvSpPr>
          <p:spPr>
            <a:xfrm>
              <a:off x="-10274" y="6274942"/>
              <a:ext cx="621792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sp>
        <p:nvSpPr>
          <p:cNvPr id="15" name="Text Placeholder 7">
            <a:extLst>
              <a:ext uri="{FF2B5EF4-FFF2-40B4-BE49-F238E27FC236}">
                <a16:creationId xmlns:a16="http://schemas.microsoft.com/office/drawing/2014/main" id="{E1261B0B-9E0B-4642-AEE5-FFED347F7504}"/>
              </a:ext>
            </a:extLst>
          </p:cNvPr>
          <p:cNvSpPr>
            <a:spLocks noGrp="1"/>
          </p:cNvSpPr>
          <p:nvPr>
            <p:ph type="body" sz="quarter" idx="12" hasCustomPrompt="1"/>
          </p:nvPr>
        </p:nvSpPr>
        <p:spPr>
          <a:xfrm>
            <a:off x="4515289" y="6503987"/>
            <a:ext cx="2515678" cy="233362"/>
          </a:xfrm>
        </p:spPr>
        <p:txBody>
          <a:bodyPr>
            <a:noAutofit/>
          </a:bodyPr>
          <a:lstStyle>
            <a:lvl1pPr marL="0" indent="0" algn="r">
              <a:buNone/>
              <a:defRPr sz="900" i="1">
                <a:solidFill>
                  <a:srgbClr val="757575"/>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Photo Source:</a:t>
            </a:r>
          </a:p>
        </p:txBody>
      </p:sp>
      <p:pic>
        <p:nvPicPr>
          <p:cNvPr id="16" name="Picture 15" descr="U.S. Department of Transportation, Federal Highway Administration logo. ">
            <a:extLst>
              <a:ext uri="{FF2B5EF4-FFF2-40B4-BE49-F238E27FC236}">
                <a16:creationId xmlns:a16="http://schemas.microsoft.com/office/drawing/2014/main" id="{F4B72D44-11F2-496B-AE25-61F160D4A95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9560" y="6322877"/>
            <a:ext cx="1097280" cy="424278"/>
          </a:xfrm>
          <a:prstGeom prst="rect">
            <a:avLst/>
          </a:prstGeom>
        </p:spPr>
      </p:pic>
      <p:pic>
        <p:nvPicPr>
          <p:cNvPr id="13" name="Picture 12" descr="Turner-Fairbank Highway Research Center logo. ">
            <a:extLst>
              <a:ext uri="{FF2B5EF4-FFF2-40B4-BE49-F238E27FC236}">
                <a16:creationId xmlns:a16="http://schemas.microsoft.com/office/drawing/2014/main" id="{BEF0D4D5-ECEA-4623-B750-18B17BA7F47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597374" y="6493561"/>
            <a:ext cx="1188720" cy="253594"/>
          </a:xfrm>
          <a:prstGeom prst="rect">
            <a:avLst/>
          </a:prstGeom>
        </p:spPr>
      </p:pic>
    </p:spTree>
    <p:extLst>
      <p:ext uri="{BB962C8B-B14F-4D97-AF65-F5344CB8AC3E}">
        <p14:creationId xmlns:p14="http://schemas.microsoft.com/office/powerpoint/2010/main" val="160585611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62C4C-6A1A-4322-A39B-AC356DC5DE25}"/>
              </a:ext>
            </a:extLst>
          </p:cNvPr>
          <p:cNvSpPr>
            <a:spLocks noGrp="1"/>
          </p:cNvSpPr>
          <p:nvPr>
            <p:ph type="title"/>
          </p:nvPr>
        </p:nvSpPr>
        <p:spPr>
          <a:xfrm>
            <a:off x="839788" y="668337"/>
            <a:ext cx="10515600" cy="1022351"/>
          </a:xfrm>
        </p:spPr>
        <p:txBody>
          <a:bodyP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62379B6-1E5F-46DA-8CE6-F79AFE936D50}"/>
              </a:ext>
            </a:extLst>
          </p:cNvPr>
          <p:cNvSpPr>
            <a:spLocks noGrp="1"/>
          </p:cNvSpPr>
          <p:nvPr>
            <p:ph type="body" idx="1"/>
          </p:nvPr>
        </p:nvSpPr>
        <p:spPr>
          <a:xfrm>
            <a:off x="839788" y="1690687"/>
            <a:ext cx="5157787" cy="814388"/>
          </a:xfrm>
        </p:spPr>
        <p:txBody>
          <a:bodyPr anchor="b">
            <a:noAutofit/>
          </a:bodyPr>
          <a:lstStyle>
            <a:lvl1pPr marL="0" indent="0">
              <a:buNone/>
              <a:defRPr sz="24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C49734-0C3A-4F08-803A-7F32B1BD9C28}"/>
              </a:ext>
            </a:extLst>
          </p:cNvPr>
          <p:cNvSpPr>
            <a:spLocks noGrp="1"/>
          </p:cNvSpPr>
          <p:nvPr>
            <p:ph sz="half" idx="2"/>
          </p:nvPr>
        </p:nvSpPr>
        <p:spPr>
          <a:xfrm>
            <a:off x="839788" y="2505075"/>
            <a:ext cx="5157787" cy="354640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7484062B-5555-4CC8-966F-2DB99223C090}"/>
              </a:ext>
            </a:extLst>
          </p:cNvPr>
          <p:cNvSpPr>
            <a:spLocks noGrp="1"/>
          </p:cNvSpPr>
          <p:nvPr>
            <p:ph type="body" sz="quarter" idx="3"/>
          </p:nvPr>
        </p:nvSpPr>
        <p:spPr>
          <a:xfrm>
            <a:off x="6172200" y="1690687"/>
            <a:ext cx="5183188" cy="814387"/>
          </a:xfrm>
        </p:spPr>
        <p:txBody>
          <a:bodyPr anchor="b">
            <a:noAutofit/>
          </a:bodyPr>
          <a:lstStyle>
            <a:lvl1pPr marL="0" indent="0">
              <a:buNone/>
              <a:defRPr sz="24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6EC528-BC1B-4A5D-A0C9-42A99459F411}"/>
              </a:ext>
            </a:extLst>
          </p:cNvPr>
          <p:cNvSpPr>
            <a:spLocks noGrp="1"/>
          </p:cNvSpPr>
          <p:nvPr>
            <p:ph sz="quarter" idx="4"/>
          </p:nvPr>
        </p:nvSpPr>
        <p:spPr>
          <a:xfrm>
            <a:off x="6172200" y="2505075"/>
            <a:ext cx="5183188" cy="354640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21" name="Group 20">
            <a:extLst>
              <a:ext uri="{FF2B5EF4-FFF2-40B4-BE49-F238E27FC236}">
                <a16:creationId xmlns:a16="http://schemas.microsoft.com/office/drawing/2014/main" id="{CD2B789E-2467-44BC-BAB7-DE6B0DB1D4C9}"/>
              </a:ext>
              <a:ext uri="{C183D7F6-B498-43B3-948B-1728B52AA6E4}">
                <adec:decorative xmlns:adec="http://schemas.microsoft.com/office/drawing/2017/decorative" val="1"/>
              </a:ext>
            </a:extLst>
          </p:cNvPr>
          <p:cNvGrpSpPr/>
          <p:nvPr userDrawn="1"/>
        </p:nvGrpSpPr>
        <p:grpSpPr>
          <a:xfrm>
            <a:off x="-9098" y="6187734"/>
            <a:ext cx="11540151" cy="48895"/>
            <a:chOff x="-9098" y="6274942"/>
            <a:chExt cx="11540151" cy="48895"/>
          </a:xfrm>
        </p:grpSpPr>
        <p:pic>
          <p:nvPicPr>
            <p:cNvPr id="22" name="Graphic 21">
              <a:extLst>
                <a:ext uri="{FF2B5EF4-FFF2-40B4-BE49-F238E27FC236}">
                  <a16:creationId xmlns:a16="http://schemas.microsoft.com/office/drawing/2014/main" id="{0126E15A-C23C-4C76-87BB-0CECF1D2792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662373" y="6278117"/>
              <a:ext cx="868680" cy="45720"/>
            </a:xfrm>
            <a:prstGeom prst="rect">
              <a:avLst/>
            </a:prstGeom>
          </p:spPr>
        </p:pic>
        <p:sp>
          <p:nvSpPr>
            <p:cNvPr id="23" name="Parallelogram 3">
              <a:extLst>
                <a:ext uri="{FF2B5EF4-FFF2-40B4-BE49-F238E27FC236}">
                  <a16:creationId xmlns:a16="http://schemas.microsoft.com/office/drawing/2014/main" id="{29CA6DB3-6DFD-4BF1-8B05-4C3C26675A30}"/>
                </a:ext>
              </a:extLst>
            </p:cNvPr>
            <p:cNvSpPr/>
            <p:nvPr userDrawn="1"/>
          </p:nvSpPr>
          <p:spPr>
            <a:xfrm>
              <a:off x="-9098" y="6274942"/>
              <a:ext cx="1060704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descr="U.S. Department of Transportation, Federal Highway Administration logo. ">
            <a:extLst>
              <a:ext uri="{FF2B5EF4-FFF2-40B4-BE49-F238E27FC236}">
                <a16:creationId xmlns:a16="http://schemas.microsoft.com/office/drawing/2014/main" id="{01D76B49-C76E-434C-9CBC-87900224004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9560" y="6322877"/>
            <a:ext cx="1097280" cy="424278"/>
          </a:xfrm>
          <a:prstGeom prst="rect">
            <a:avLst/>
          </a:prstGeom>
        </p:spPr>
      </p:pic>
      <p:pic>
        <p:nvPicPr>
          <p:cNvPr id="15" name="Picture 14" descr="Turner-Fairbank Highway Research Center logo. ">
            <a:extLst>
              <a:ext uri="{FF2B5EF4-FFF2-40B4-BE49-F238E27FC236}">
                <a16:creationId xmlns:a16="http://schemas.microsoft.com/office/drawing/2014/main" id="{390A4817-1C3A-48D0-8B9B-024FDA48F74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597374" y="6493561"/>
            <a:ext cx="1188720" cy="253594"/>
          </a:xfrm>
          <a:prstGeom prst="rect">
            <a:avLst/>
          </a:prstGeom>
        </p:spPr>
      </p:pic>
      <p:sp>
        <p:nvSpPr>
          <p:cNvPr id="18" name="Slide Number Placeholder 5">
            <a:extLst>
              <a:ext uri="{FF2B5EF4-FFF2-40B4-BE49-F238E27FC236}">
                <a16:creationId xmlns:a16="http://schemas.microsoft.com/office/drawing/2014/main" id="{25C11F8B-0722-4810-9A17-6CB0A15077B4}"/>
              </a:ext>
            </a:extLst>
          </p:cNvPr>
          <p:cNvSpPr>
            <a:spLocks noGrp="1"/>
          </p:cNvSpPr>
          <p:nvPr>
            <p:ph type="sldNum" sz="quarter" idx="10"/>
          </p:nvPr>
        </p:nvSpPr>
        <p:spPr>
          <a:xfrm>
            <a:off x="11145290" y="6095064"/>
            <a:ext cx="771525" cy="234234"/>
          </a:xfrm>
          <a:prstGeom prst="rect">
            <a:avLst/>
          </a:prstGeom>
        </p:spPr>
        <p:txBody>
          <a:bodyPr vert="horz" lIns="91440" tIns="45720" rIns="91440" bIns="45720" rtlCol="0" anchor="ctr"/>
          <a:lstStyle>
            <a:lvl1pPr algn="r">
              <a:defRPr sz="1200">
                <a:solidFill>
                  <a:srgbClr val="757575"/>
                </a:solidFill>
              </a:defRPr>
            </a:lvl1pPr>
          </a:lstStyle>
          <a:p>
            <a:fld id="{29691912-3321-4F2D-A980-9CA5FE309265}" type="slidenum">
              <a:rPr lang="en-US" smtClean="0"/>
              <a:pPr/>
              <a:t>‹#›</a:t>
            </a:fld>
            <a:endParaRPr lang="en-US" dirty="0"/>
          </a:p>
        </p:txBody>
      </p:sp>
    </p:spTree>
    <p:extLst>
      <p:ext uri="{BB962C8B-B14F-4D97-AF65-F5344CB8AC3E}">
        <p14:creationId xmlns:p14="http://schemas.microsoft.com/office/powerpoint/2010/main" val="3757563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enter photo">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D9A9E040-5551-4F47-8B12-DD660CCB0544}"/>
              </a:ext>
            </a:extLst>
          </p:cNvPr>
          <p:cNvSpPr>
            <a:spLocks noGrp="1"/>
          </p:cNvSpPr>
          <p:nvPr>
            <p:ph type="title"/>
          </p:nvPr>
        </p:nvSpPr>
        <p:spPr>
          <a:xfrm>
            <a:off x="345678" y="256178"/>
            <a:ext cx="3664347" cy="555969"/>
          </a:xfrm>
        </p:spPr>
        <p:txBody>
          <a:bodyPr>
            <a:noAutofit/>
          </a:bodyPr>
          <a:lstStyle>
            <a:lvl1pPr>
              <a:defRPr sz="2000"/>
            </a:lvl1pPr>
          </a:lstStyle>
          <a:p>
            <a:r>
              <a:rPr lang="en-US"/>
              <a:t>Click to edit Master title style</a:t>
            </a:r>
            <a:endParaRPr lang="en-US" dirty="0"/>
          </a:p>
        </p:txBody>
      </p:sp>
      <p:sp>
        <p:nvSpPr>
          <p:cNvPr id="18" name="Text Placeholder 2">
            <a:extLst>
              <a:ext uri="{FF2B5EF4-FFF2-40B4-BE49-F238E27FC236}">
                <a16:creationId xmlns:a16="http://schemas.microsoft.com/office/drawing/2014/main" id="{BD59A225-8AD7-492B-A3DD-179B7FE58009}"/>
              </a:ext>
            </a:extLst>
          </p:cNvPr>
          <p:cNvSpPr>
            <a:spLocks noGrp="1"/>
          </p:cNvSpPr>
          <p:nvPr>
            <p:ph type="body" idx="1"/>
          </p:nvPr>
        </p:nvSpPr>
        <p:spPr>
          <a:xfrm>
            <a:off x="345678" y="1349945"/>
            <a:ext cx="3657600" cy="823912"/>
          </a:xfrm>
        </p:spPr>
        <p:txBody>
          <a:bodyPr anchor="b">
            <a:noAutofit/>
          </a:bodyPr>
          <a:lstStyle>
            <a:lvl1pPr marL="0" indent="0">
              <a:buNone/>
              <a:defRPr sz="28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3">
            <a:extLst>
              <a:ext uri="{FF2B5EF4-FFF2-40B4-BE49-F238E27FC236}">
                <a16:creationId xmlns:a16="http://schemas.microsoft.com/office/drawing/2014/main" id="{407FA2B6-B5B2-40F2-AD2E-6C18B6707ADC}"/>
              </a:ext>
            </a:extLst>
          </p:cNvPr>
          <p:cNvSpPr>
            <a:spLocks noGrp="1"/>
          </p:cNvSpPr>
          <p:nvPr>
            <p:ph sz="half" idx="2"/>
          </p:nvPr>
        </p:nvSpPr>
        <p:spPr>
          <a:xfrm>
            <a:off x="345679" y="2173857"/>
            <a:ext cx="3657600" cy="3610994"/>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7">
            <a:extLst>
              <a:ext uri="{FF2B5EF4-FFF2-40B4-BE49-F238E27FC236}">
                <a16:creationId xmlns:a16="http://schemas.microsoft.com/office/drawing/2014/main" id="{31418C83-BB26-4E11-93EC-A37F3E890750}"/>
              </a:ext>
            </a:extLst>
          </p:cNvPr>
          <p:cNvSpPr>
            <a:spLocks noGrp="1"/>
          </p:cNvSpPr>
          <p:nvPr>
            <p:ph type="pic" sz="quarter" idx="11"/>
          </p:nvPr>
        </p:nvSpPr>
        <p:spPr>
          <a:xfrm>
            <a:off x="4348956" y="0"/>
            <a:ext cx="3494088" cy="6858000"/>
          </a:xfrm>
        </p:spPr>
        <p:txBody>
          <a:bodyPr/>
          <a:lstStyle/>
          <a:p>
            <a:r>
              <a:rPr lang="en-US"/>
              <a:t>Click icon to add picture</a:t>
            </a:r>
            <a:endParaRPr lang="en-US" dirty="0"/>
          </a:p>
        </p:txBody>
      </p:sp>
      <p:sp>
        <p:nvSpPr>
          <p:cNvPr id="25" name="Text Placeholder 7">
            <a:extLst>
              <a:ext uri="{FF2B5EF4-FFF2-40B4-BE49-F238E27FC236}">
                <a16:creationId xmlns:a16="http://schemas.microsoft.com/office/drawing/2014/main" id="{0E3FFAB3-4D2E-45E8-B2BA-AF28D28E0852}"/>
              </a:ext>
            </a:extLst>
          </p:cNvPr>
          <p:cNvSpPr>
            <a:spLocks noGrp="1"/>
          </p:cNvSpPr>
          <p:nvPr>
            <p:ph type="body" sz="quarter" idx="12" hasCustomPrompt="1"/>
          </p:nvPr>
        </p:nvSpPr>
        <p:spPr>
          <a:xfrm>
            <a:off x="7971459" y="6503987"/>
            <a:ext cx="2515678" cy="233362"/>
          </a:xfrm>
        </p:spPr>
        <p:txBody>
          <a:bodyPr>
            <a:noAutofit/>
          </a:bodyPr>
          <a:lstStyle>
            <a:lvl1pPr marL="0" indent="0" algn="l">
              <a:buNone/>
              <a:defRPr sz="900" i="1">
                <a:solidFill>
                  <a:schemeClr val="bg1">
                    <a:lumMod val="50000"/>
                  </a:schemeClr>
                </a:solidFill>
              </a:defRPr>
            </a:lvl1pPr>
            <a:lvl2pPr marL="457200" indent="0">
              <a:buNone/>
              <a:defRPr sz="1200">
                <a:solidFill>
                  <a:schemeClr val="bg1"/>
                </a:solidFill>
              </a:defRPr>
            </a:lvl2pPr>
            <a:lvl3pPr marL="914400" indent="0">
              <a:buNone/>
              <a:defRPr sz="12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Photo Source:</a:t>
            </a:r>
          </a:p>
        </p:txBody>
      </p:sp>
      <p:sp>
        <p:nvSpPr>
          <p:cNvPr id="22" name="Text Placeholder 4">
            <a:extLst>
              <a:ext uri="{FF2B5EF4-FFF2-40B4-BE49-F238E27FC236}">
                <a16:creationId xmlns:a16="http://schemas.microsoft.com/office/drawing/2014/main" id="{FE7CB274-4296-4D10-9D72-4C979ACC6BE7}"/>
              </a:ext>
            </a:extLst>
          </p:cNvPr>
          <p:cNvSpPr>
            <a:spLocks noGrp="1"/>
          </p:cNvSpPr>
          <p:nvPr>
            <p:ph type="body" sz="quarter" idx="3"/>
          </p:nvPr>
        </p:nvSpPr>
        <p:spPr>
          <a:xfrm>
            <a:off x="8181975" y="1349945"/>
            <a:ext cx="3657600" cy="823912"/>
          </a:xfrm>
        </p:spPr>
        <p:txBody>
          <a:bodyPr anchor="b">
            <a:noAutofit/>
          </a:bodyPr>
          <a:lstStyle>
            <a:lvl1pPr marL="0" indent="0">
              <a:buNone/>
              <a:defRPr sz="28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Content Placeholder 5">
            <a:extLst>
              <a:ext uri="{FF2B5EF4-FFF2-40B4-BE49-F238E27FC236}">
                <a16:creationId xmlns:a16="http://schemas.microsoft.com/office/drawing/2014/main" id="{F1155325-D298-4107-9E01-7DA3681CF8A7}"/>
              </a:ext>
            </a:extLst>
          </p:cNvPr>
          <p:cNvSpPr>
            <a:spLocks noGrp="1"/>
          </p:cNvSpPr>
          <p:nvPr>
            <p:ph sz="quarter" idx="4"/>
          </p:nvPr>
        </p:nvSpPr>
        <p:spPr>
          <a:xfrm>
            <a:off x="8181975" y="2173857"/>
            <a:ext cx="3657600" cy="360385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Parallelogram 3">
            <a:extLst>
              <a:ext uri="{FF2B5EF4-FFF2-40B4-BE49-F238E27FC236}">
                <a16:creationId xmlns:a16="http://schemas.microsoft.com/office/drawing/2014/main" id="{34F29B03-47C7-4D14-B777-4934E5B285A0}"/>
              </a:ext>
              <a:ext uri="{C183D7F6-B498-43B3-948B-1728B52AA6E4}">
                <adec:decorative xmlns:adec="http://schemas.microsoft.com/office/drawing/2017/decorative" val="1"/>
              </a:ext>
            </a:extLst>
          </p:cNvPr>
          <p:cNvSpPr/>
          <p:nvPr userDrawn="1"/>
        </p:nvSpPr>
        <p:spPr>
          <a:xfrm>
            <a:off x="-9098" y="6188682"/>
            <a:ext cx="429768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nvGrpSpPr>
          <p:cNvPr id="2" name="Group 1">
            <a:extLst>
              <a:ext uri="{FF2B5EF4-FFF2-40B4-BE49-F238E27FC236}">
                <a16:creationId xmlns:a16="http://schemas.microsoft.com/office/drawing/2014/main" id="{24F24EEF-4FA4-41F3-9BB9-7D199556E154}"/>
              </a:ext>
              <a:ext uri="{C183D7F6-B498-43B3-948B-1728B52AA6E4}">
                <adec:decorative xmlns:adec="http://schemas.microsoft.com/office/drawing/2017/decorative" val="1"/>
              </a:ext>
            </a:extLst>
          </p:cNvPr>
          <p:cNvGrpSpPr/>
          <p:nvPr userDrawn="1"/>
        </p:nvGrpSpPr>
        <p:grpSpPr>
          <a:xfrm>
            <a:off x="7903418" y="6188682"/>
            <a:ext cx="3627635" cy="48895"/>
            <a:chOff x="7903418" y="6274942"/>
            <a:chExt cx="3627635" cy="48895"/>
          </a:xfrm>
        </p:grpSpPr>
        <p:pic>
          <p:nvPicPr>
            <p:cNvPr id="16" name="Graphic 15">
              <a:extLst>
                <a:ext uri="{FF2B5EF4-FFF2-40B4-BE49-F238E27FC236}">
                  <a16:creationId xmlns:a16="http://schemas.microsoft.com/office/drawing/2014/main" id="{4101DE45-14BA-456C-808D-689CD2F8B80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662373" y="6278117"/>
              <a:ext cx="868680" cy="45720"/>
            </a:xfrm>
            <a:prstGeom prst="rect">
              <a:avLst/>
            </a:prstGeom>
          </p:spPr>
        </p:pic>
        <p:sp>
          <p:nvSpPr>
            <p:cNvPr id="21" name="Parallelogram 3">
              <a:extLst>
                <a:ext uri="{FF2B5EF4-FFF2-40B4-BE49-F238E27FC236}">
                  <a16:creationId xmlns:a16="http://schemas.microsoft.com/office/drawing/2014/main" id="{9D0E1CD0-AB58-47B3-9093-74E681AA3C11}"/>
                </a:ext>
              </a:extLst>
            </p:cNvPr>
            <p:cNvSpPr/>
            <p:nvPr userDrawn="1"/>
          </p:nvSpPr>
          <p:spPr>
            <a:xfrm>
              <a:off x="7903418" y="6274942"/>
              <a:ext cx="265176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pic>
        <p:nvPicPr>
          <p:cNvPr id="27" name="Picture 26" descr="U.S. Department of Transportation, Federal Highway Administration logo. ">
            <a:extLst>
              <a:ext uri="{FF2B5EF4-FFF2-40B4-BE49-F238E27FC236}">
                <a16:creationId xmlns:a16="http://schemas.microsoft.com/office/drawing/2014/main" id="{187451CC-BACC-406C-AD8F-465EAC59885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9560" y="6322877"/>
            <a:ext cx="1097280" cy="424278"/>
          </a:xfrm>
          <a:prstGeom prst="rect">
            <a:avLst/>
          </a:prstGeom>
        </p:spPr>
      </p:pic>
      <p:pic>
        <p:nvPicPr>
          <p:cNvPr id="26" name="Picture 25" descr="Turner-Fairbank Highway Research Center logo. ">
            <a:extLst>
              <a:ext uri="{FF2B5EF4-FFF2-40B4-BE49-F238E27FC236}">
                <a16:creationId xmlns:a16="http://schemas.microsoft.com/office/drawing/2014/main" id="{A81B31CA-7DDE-41DF-B6B8-EB40557A145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597374" y="6493561"/>
            <a:ext cx="1188720" cy="253594"/>
          </a:xfrm>
          <a:prstGeom prst="rect">
            <a:avLst/>
          </a:prstGeom>
        </p:spPr>
      </p:pic>
      <p:sp>
        <p:nvSpPr>
          <p:cNvPr id="17" name="Slide Number Placeholder 5">
            <a:extLst>
              <a:ext uri="{FF2B5EF4-FFF2-40B4-BE49-F238E27FC236}">
                <a16:creationId xmlns:a16="http://schemas.microsoft.com/office/drawing/2014/main" id="{5F58F14A-15A6-456A-A71F-E1BF2950DC10}"/>
              </a:ext>
            </a:extLst>
          </p:cNvPr>
          <p:cNvSpPr>
            <a:spLocks noGrp="1"/>
          </p:cNvSpPr>
          <p:nvPr>
            <p:ph type="sldNum" sz="quarter" idx="10"/>
          </p:nvPr>
        </p:nvSpPr>
        <p:spPr>
          <a:xfrm>
            <a:off x="11145290" y="6095064"/>
            <a:ext cx="771525" cy="234234"/>
          </a:xfrm>
          <a:prstGeom prst="rect">
            <a:avLst/>
          </a:prstGeom>
        </p:spPr>
        <p:txBody>
          <a:bodyPr vert="horz" lIns="91440" tIns="45720" rIns="91440" bIns="45720" rtlCol="0" anchor="ctr"/>
          <a:lstStyle>
            <a:lvl1pPr algn="r">
              <a:defRPr sz="1200">
                <a:solidFill>
                  <a:srgbClr val="757575"/>
                </a:solidFill>
              </a:defRPr>
            </a:lvl1pPr>
          </a:lstStyle>
          <a:p>
            <a:fld id="{29691912-3321-4F2D-A980-9CA5FE309265}" type="slidenum">
              <a:rPr lang="en-US" smtClean="0"/>
              <a:pPr/>
              <a:t>‹#›</a:t>
            </a:fld>
            <a:endParaRPr lang="en-US" dirty="0"/>
          </a:p>
        </p:txBody>
      </p:sp>
    </p:spTree>
    <p:extLst>
      <p:ext uri="{BB962C8B-B14F-4D97-AF65-F5344CB8AC3E}">
        <p14:creationId xmlns:p14="http://schemas.microsoft.com/office/powerpoint/2010/main" val="3129449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0D746D-772E-4F09-BFFD-BD4CD2344D02}"/>
              </a:ext>
            </a:extLst>
          </p:cNvPr>
          <p:cNvSpPr>
            <a:spLocks noGrp="1"/>
          </p:cNvSpPr>
          <p:nvPr>
            <p:ph idx="1" hasCustomPrompt="1"/>
          </p:nvPr>
        </p:nvSpPr>
        <p:spPr/>
        <p:txBody>
          <a:bodyPr/>
          <a:lstStyle>
            <a:lvl1pPr marL="0" indent="0">
              <a:buNone/>
              <a:defRPr>
                <a:latin typeface="Calibri" panose="020F0502020204030204" pitchFamily="34" charset="0"/>
                <a:cs typeface="Calibri" panose="020F0502020204030204" pitchFamily="34" charset="0"/>
              </a:defRPr>
            </a:lvl1pPr>
          </a:lstStyle>
          <a:p>
            <a:pPr lvl="0"/>
            <a:r>
              <a:rPr lang="en-US" dirty="0"/>
              <a:t>If something other than text is desired pick from the icons below.</a:t>
            </a:r>
          </a:p>
        </p:txBody>
      </p:sp>
      <p:sp>
        <p:nvSpPr>
          <p:cNvPr id="7" name="Title Placeholder 1">
            <a:extLst>
              <a:ext uri="{FF2B5EF4-FFF2-40B4-BE49-F238E27FC236}">
                <a16:creationId xmlns:a16="http://schemas.microsoft.com/office/drawing/2014/main" id="{2C4645E2-BC3D-4978-B3F8-C2650FB314BC}"/>
              </a:ext>
            </a:extLst>
          </p:cNvPr>
          <p:cNvSpPr>
            <a:spLocks noGrp="1"/>
          </p:cNvSpPr>
          <p:nvPr>
            <p:ph type="title" hasCustomPrompt="1"/>
          </p:nvPr>
        </p:nvSpPr>
        <p:spPr>
          <a:xfrm>
            <a:off x="726506" y="644535"/>
            <a:ext cx="10709993" cy="620880"/>
          </a:xfrm>
          <a:prstGeom prst="rect">
            <a:avLst/>
          </a:prstGeom>
        </p:spPr>
        <p:txBody>
          <a:bodyPr vert="horz" lIns="91440" tIns="45720" rIns="91440" bIns="45720" rtlCol="0" anchor="b">
            <a:noAutofit/>
          </a:bodyPr>
          <a:lstStyle>
            <a:lvl1pPr>
              <a:defRPr/>
            </a:lvl1pPr>
          </a:lstStyle>
          <a:p>
            <a:r>
              <a:rPr lang="en-US" dirty="0"/>
              <a:t>CLICK TO add TITLE</a:t>
            </a:r>
          </a:p>
        </p:txBody>
      </p:sp>
    </p:spTree>
    <p:extLst>
      <p:ext uri="{BB962C8B-B14F-4D97-AF65-F5344CB8AC3E}">
        <p14:creationId xmlns:p14="http://schemas.microsoft.com/office/powerpoint/2010/main" val="338231768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94C26-8770-4ACD-9F25-AACAF441C724}"/>
              </a:ext>
            </a:extLst>
          </p:cNvPr>
          <p:cNvSpPr>
            <a:spLocks noGrp="1"/>
          </p:cNvSpPr>
          <p:nvPr>
            <p:ph type="title"/>
          </p:nvPr>
        </p:nvSpPr>
        <p:spPr/>
        <p:txBody>
          <a:bodyPr/>
          <a:lstStyle/>
          <a:p>
            <a:r>
              <a:rPr lang="en-US"/>
              <a:t>Click to edit Master title style</a:t>
            </a:r>
            <a:endParaRPr lang="en-US" dirty="0"/>
          </a:p>
        </p:txBody>
      </p:sp>
      <p:grpSp>
        <p:nvGrpSpPr>
          <p:cNvPr id="17" name="Group 16">
            <a:extLst>
              <a:ext uri="{FF2B5EF4-FFF2-40B4-BE49-F238E27FC236}">
                <a16:creationId xmlns:a16="http://schemas.microsoft.com/office/drawing/2014/main" id="{748A429A-5835-4231-9606-E4F4A33A3FC4}"/>
              </a:ext>
              <a:ext uri="{C183D7F6-B498-43B3-948B-1728B52AA6E4}">
                <adec:decorative xmlns:adec="http://schemas.microsoft.com/office/drawing/2017/decorative" val="1"/>
              </a:ext>
            </a:extLst>
          </p:cNvPr>
          <p:cNvGrpSpPr/>
          <p:nvPr userDrawn="1"/>
        </p:nvGrpSpPr>
        <p:grpSpPr>
          <a:xfrm>
            <a:off x="-9098" y="6187734"/>
            <a:ext cx="11540151" cy="48895"/>
            <a:chOff x="-9098" y="6274942"/>
            <a:chExt cx="11540151" cy="48895"/>
          </a:xfrm>
        </p:grpSpPr>
        <p:pic>
          <p:nvPicPr>
            <p:cNvPr id="18" name="Graphic 17">
              <a:extLst>
                <a:ext uri="{FF2B5EF4-FFF2-40B4-BE49-F238E27FC236}">
                  <a16:creationId xmlns:a16="http://schemas.microsoft.com/office/drawing/2014/main" id="{4B7ADF1C-4EDB-41D8-9852-176D8152AA4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662373" y="6278117"/>
              <a:ext cx="868680" cy="45720"/>
            </a:xfrm>
            <a:prstGeom prst="rect">
              <a:avLst/>
            </a:prstGeom>
          </p:spPr>
        </p:pic>
        <p:sp>
          <p:nvSpPr>
            <p:cNvPr id="19" name="Parallelogram 3">
              <a:extLst>
                <a:ext uri="{FF2B5EF4-FFF2-40B4-BE49-F238E27FC236}">
                  <a16:creationId xmlns:a16="http://schemas.microsoft.com/office/drawing/2014/main" id="{3259516C-C183-4079-B898-345FF8A980A7}"/>
                </a:ext>
              </a:extLst>
            </p:cNvPr>
            <p:cNvSpPr/>
            <p:nvPr userDrawn="1"/>
          </p:nvSpPr>
          <p:spPr>
            <a:xfrm>
              <a:off x="-9098" y="6274942"/>
              <a:ext cx="1060704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descr="U.S. Department of Transportation, Federal Highway Administration logo. ">
            <a:extLst>
              <a:ext uri="{FF2B5EF4-FFF2-40B4-BE49-F238E27FC236}">
                <a16:creationId xmlns:a16="http://schemas.microsoft.com/office/drawing/2014/main" id="{669054E7-F636-4CDC-B744-6BE710E3F1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89560" y="6322877"/>
            <a:ext cx="1097280" cy="424278"/>
          </a:xfrm>
          <a:prstGeom prst="rect">
            <a:avLst/>
          </a:prstGeom>
        </p:spPr>
      </p:pic>
      <p:pic>
        <p:nvPicPr>
          <p:cNvPr id="11" name="Picture 10" descr="Turner-Fairbank Highway Research Center logo. ">
            <a:extLst>
              <a:ext uri="{FF2B5EF4-FFF2-40B4-BE49-F238E27FC236}">
                <a16:creationId xmlns:a16="http://schemas.microsoft.com/office/drawing/2014/main" id="{6A313D23-6193-498B-891A-30DD4CDE96D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597374" y="6493561"/>
            <a:ext cx="1188720" cy="253594"/>
          </a:xfrm>
          <a:prstGeom prst="rect">
            <a:avLst/>
          </a:prstGeom>
        </p:spPr>
      </p:pic>
      <p:sp>
        <p:nvSpPr>
          <p:cNvPr id="15" name="Slide Number Placeholder 5">
            <a:extLst>
              <a:ext uri="{FF2B5EF4-FFF2-40B4-BE49-F238E27FC236}">
                <a16:creationId xmlns:a16="http://schemas.microsoft.com/office/drawing/2014/main" id="{014538E3-6F2C-49FD-8B49-11317497B86D}"/>
              </a:ext>
            </a:extLst>
          </p:cNvPr>
          <p:cNvSpPr>
            <a:spLocks noGrp="1"/>
          </p:cNvSpPr>
          <p:nvPr>
            <p:ph type="sldNum" sz="quarter" idx="10"/>
          </p:nvPr>
        </p:nvSpPr>
        <p:spPr>
          <a:xfrm>
            <a:off x="11145290" y="6095064"/>
            <a:ext cx="771525" cy="234234"/>
          </a:xfrm>
          <a:prstGeom prst="rect">
            <a:avLst/>
          </a:prstGeom>
        </p:spPr>
        <p:txBody>
          <a:bodyPr vert="horz" lIns="91440" tIns="45720" rIns="91440" bIns="45720" rtlCol="0" anchor="ctr"/>
          <a:lstStyle>
            <a:lvl1pPr algn="r">
              <a:defRPr sz="1200">
                <a:solidFill>
                  <a:srgbClr val="757575"/>
                </a:solidFill>
              </a:defRPr>
            </a:lvl1pPr>
          </a:lstStyle>
          <a:p>
            <a:fld id="{29691912-3321-4F2D-A980-9CA5FE309265}" type="slidenum">
              <a:rPr lang="en-US" smtClean="0"/>
              <a:pPr/>
              <a:t>‹#›</a:t>
            </a:fld>
            <a:endParaRPr lang="en-US" dirty="0"/>
          </a:p>
        </p:txBody>
      </p:sp>
    </p:spTree>
    <p:extLst>
      <p:ext uri="{BB962C8B-B14F-4D97-AF65-F5344CB8AC3E}">
        <p14:creationId xmlns:p14="http://schemas.microsoft.com/office/powerpoint/2010/main" val="27259433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CE8AC-DA64-4BFD-86FD-F5042AA8F4C5}"/>
              </a:ext>
            </a:extLst>
          </p:cNvPr>
          <p:cNvSpPr>
            <a:spLocks noGrp="1"/>
          </p:cNvSpPr>
          <p:nvPr>
            <p:ph type="title"/>
          </p:nvPr>
        </p:nvSpPr>
        <p:spPr>
          <a:xfrm>
            <a:off x="838200" y="669924"/>
            <a:ext cx="10515600" cy="1020764"/>
          </a:xfrm>
        </p:spPr>
        <p:txBody>
          <a:bodyPr/>
          <a:lstStyle/>
          <a:p>
            <a:r>
              <a:rPr lang="en-US"/>
              <a:t>Click to edit Master title style</a:t>
            </a:r>
          </a:p>
        </p:txBody>
      </p:sp>
    </p:spTree>
    <p:extLst>
      <p:ext uri="{BB962C8B-B14F-4D97-AF65-F5344CB8AC3E}">
        <p14:creationId xmlns:p14="http://schemas.microsoft.com/office/powerpoint/2010/main" val="195411178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5" name="Picture 4" descr="Question mark textured background. ">
            <a:extLst>
              <a:ext uri="{FF2B5EF4-FFF2-40B4-BE49-F238E27FC236}">
                <a16:creationId xmlns:a16="http://schemas.microsoft.com/office/drawing/2014/main" id="{EEA66419-E0D0-4A6B-A44E-153895EC0720}"/>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val="0"/>
              </a:ext>
            </a:extLst>
          </a:blip>
          <a:srcRect/>
          <a:stretch/>
        </p:blipFill>
        <p:spPr>
          <a:xfrm>
            <a:off x="-1" y="-5187"/>
            <a:ext cx="12200645" cy="6863188"/>
          </a:xfrm>
          <a:prstGeom prst="rect">
            <a:avLst/>
          </a:prstGeom>
        </p:spPr>
      </p:pic>
      <p:sp>
        <p:nvSpPr>
          <p:cNvPr id="2" name="Title 1">
            <a:extLst>
              <a:ext uri="{FF2B5EF4-FFF2-40B4-BE49-F238E27FC236}">
                <a16:creationId xmlns:a16="http://schemas.microsoft.com/office/drawing/2014/main" id="{8A882C75-4BDE-46D5-A13C-DB994762DD71}"/>
              </a:ext>
            </a:extLst>
          </p:cNvPr>
          <p:cNvSpPr>
            <a:spLocks noGrp="1"/>
          </p:cNvSpPr>
          <p:nvPr>
            <p:ph type="title" hasCustomPrompt="1"/>
          </p:nvPr>
        </p:nvSpPr>
        <p:spPr>
          <a:xfrm>
            <a:off x="3561021" y="2820275"/>
            <a:ext cx="5069958" cy="720666"/>
          </a:xfrm>
        </p:spPr>
        <p:txBody>
          <a:bodyPr anchor="b">
            <a:normAutofit/>
          </a:bodyPr>
          <a:lstStyle>
            <a:lvl1pPr algn="ctr">
              <a:defRPr sz="4800">
                <a:solidFill>
                  <a:schemeClr val="accent4"/>
                </a:solidFill>
              </a:defRPr>
            </a:lvl1pPr>
          </a:lstStyle>
          <a:p>
            <a:r>
              <a:rPr lang="en-US" dirty="0"/>
              <a:t>Question?</a:t>
            </a:r>
          </a:p>
        </p:txBody>
      </p:sp>
      <p:grpSp>
        <p:nvGrpSpPr>
          <p:cNvPr id="7" name="Group 6">
            <a:extLst>
              <a:ext uri="{FF2B5EF4-FFF2-40B4-BE49-F238E27FC236}">
                <a16:creationId xmlns:a16="http://schemas.microsoft.com/office/drawing/2014/main" id="{DCC34A47-9A8A-4143-8A10-8F941C8D3610}"/>
              </a:ext>
              <a:ext uri="{C183D7F6-B498-43B3-948B-1728B52AA6E4}">
                <adec:decorative xmlns:adec="http://schemas.microsoft.com/office/drawing/2017/decorative" val="1"/>
              </a:ext>
            </a:extLst>
          </p:cNvPr>
          <p:cNvGrpSpPr/>
          <p:nvPr userDrawn="1"/>
        </p:nvGrpSpPr>
        <p:grpSpPr>
          <a:xfrm>
            <a:off x="4108447" y="3526388"/>
            <a:ext cx="3975107" cy="64008"/>
            <a:chOff x="4282183" y="3542528"/>
            <a:chExt cx="3975107" cy="64008"/>
          </a:xfrm>
        </p:grpSpPr>
        <p:pic>
          <p:nvPicPr>
            <p:cNvPr id="9" name="Graphic 8">
              <a:extLst>
                <a:ext uri="{FF2B5EF4-FFF2-40B4-BE49-F238E27FC236}">
                  <a16:creationId xmlns:a16="http://schemas.microsoft.com/office/drawing/2014/main" id="{AC5B7C18-0F87-4620-AF75-4C30FEBC8D7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7041138" y="3542528"/>
              <a:ext cx="1216152" cy="64008"/>
            </a:xfrm>
            <a:prstGeom prst="rect">
              <a:avLst/>
            </a:prstGeom>
          </p:spPr>
        </p:pic>
        <p:sp>
          <p:nvSpPr>
            <p:cNvPr id="12" name="Parallelogram 3">
              <a:extLst>
                <a:ext uri="{FF2B5EF4-FFF2-40B4-BE49-F238E27FC236}">
                  <a16:creationId xmlns:a16="http://schemas.microsoft.com/office/drawing/2014/main" id="{680AE8E1-E5F6-4D2C-84E6-EA5FA9784A84}"/>
                </a:ext>
              </a:extLst>
            </p:cNvPr>
            <p:cNvSpPr/>
            <p:nvPr userDrawn="1"/>
          </p:nvSpPr>
          <p:spPr>
            <a:xfrm>
              <a:off x="4282183" y="3550085"/>
              <a:ext cx="265176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931F6887-1EB2-4408-9B16-99A377DDFFC3}"/>
              </a:ext>
              <a:ext uri="{C183D7F6-B498-43B3-948B-1728B52AA6E4}">
                <adec:decorative xmlns:adec="http://schemas.microsoft.com/office/drawing/2017/decorative" val="1"/>
              </a:ext>
            </a:extLst>
          </p:cNvPr>
          <p:cNvGrpSpPr/>
          <p:nvPr userDrawn="1"/>
        </p:nvGrpSpPr>
        <p:grpSpPr>
          <a:xfrm>
            <a:off x="-9098" y="6187734"/>
            <a:ext cx="11540151" cy="48895"/>
            <a:chOff x="-9098" y="6274942"/>
            <a:chExt cx="11540151" cy="48895"/>
          </a:xfrm>
        </p:grpSpPr>
        <p:pic>
          <p:nvPicPr>
            <p:cNvPr id="18" name="Graphic 17">
              <a:extLst>
                <a:ext uri="{FF2B5EF4-FFF2-40B4-BE49-F238E27FC236}">
                  <a16:creationId xmlns:a16="http://schemas.microsoft.com/office/drawing/2014/main" id="{F6D40A35-DB05-4056-B62B-34E85CB2F93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662373" y="6278117"/>
              <a:ext cx="868680" cy="45720"/>
            </a:xfrm>
            <a:prstGeom prst="rect">
              <a:avLst/>
            </a:prstGeom>
          </p:spPr>
        </p:pic>
        <p:sp>
          <p:nvSpPr>
            <p:cNvPr id="19" name="Parallelogram 3">
              <a:extLst>
                <a:ext uri="{FF2B5EF4-FFF2-40B4-BE49-F238E27FC236}">
                  <a16:creationId xmlns:a16="http://schemas.microsoft.com/office/drawing/2014/main" id="{63346959-8E6A-4C30-AEC7-45ADC708DF91}"/>
                </a:ext>
              </a:extLst>
            </p:cNvPr>
            <p:cNvSpPr/>
            <p:nvPr userDrawn="1"/>
          </p:nvSpPr>
          <p:spPr>
            <a:xfrm>
              <a:off x="-9098" y="6274942"/>
              <a:ext cx="1060704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4" name="Picture 23" descr="U.S. Department of Transportation, Federal Highway Administration logo. ">
            <a:extLst>
              <a:ext uri="{FF2B5EF4-FFF2-40B4-BE49-F238E27FC236}">
                <a16:creationId xmlns:a16="http://schemas.microsoft.com/office/drawing/2014/main" id="{121E79EC-4181-4670-8B08-6672BDF464A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89560" y="6322877"/>
            <a:ext cx="1097280" cy="424278"/>
          </a:xfrm>
          <a:prstGeom prst="rect">
            <a:avLst/>
          </a:prstGeom>
        </p:spPr>
      </p:pic>
      <p:pic>
        <p:nvPicPr>
          <p:cNvPr id="23" name="Picture 22" descr="Turner-Fairbank Highway Research Center logo. ">
            <a:extLst>
              <a:ext uri="{FF2B5EF4-FFF2-40B4-BE49-F238E27FC236}">
                <a16:creationId xmlns:a16="http://schemas.microsoft.com/office/drawing/2014/main" id="{8DAB1761-C593-41AA-BF96-BA18BE4CF76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713720" y="6493561"/>
            <a:ext cx="1188720" cy="253594"/>
          </a:xfrm>
          <a:prstGeom prst="rect">
            <a:avLst/>
          </a:prstGeom>
        </p:spPr>
      </p:pic>
      <p:sp>
        <p:nvSpPr>
          <p:cNvPr id="16" name="Slide Number Placeholder 5">
            <a:extLst>
              <a:ext uri="{FF2B5EF4-FFF2-40B4-BE49-F238E27FC236}">
                <a16:creationId xmlns:a16="http://schemas.microsoft.com/office/drawing/2014/main" id="{1143C5A1-090C-4D96-B81D-1152E53FF877}"/>
              </a:ext>
            </a:extLst>
          </p:cNvPr>
          <p:cNvSpPr>
            <a:spLocks noGrp="1"/>
          </p:cNvSpPr>
          <p:nvPr>
            <p:ph type="sldNum" sz="quarter" idx="4"/>
          </p:nvPr>
        </p:nvSpPr>
        <p:spPr>
          <a:xfrm>
            <a:off x="11145290" y="6095064"/>
            <a:ext cx="771525" cy="234234"/>
          </a:xfrm>
          <a:prstGeom prst="rect">
            <a:avLst/>
          </a:prstGeom>
        </p:spPr>
        <p:txBody>
          <a:bodyPr vert="horz" lIns="91440" tIns="45720" rIns="91440" bIns="45720" rtlCol="0" anchor="ctr"/>
          <a:lstStyle>
            <a:lvl1pPr algn="r">
              <a:defRPr sz="1200">
                <a:solidFill>
                  <a:srgbClr val="757575"/>
                </a:solidFill>
              </a:defRPr>
            </a:lvl1pPr>
          </a:lstStyle>
          <a:p>
            <a:fld id="{29691912-3321-4F2D-A980-9CA5FE309265}" type="slidenum">
              <a:rPr lang="en-US" smtClean="0"/>
              <a:pPr/>
              <a:t>‹#›</a:t>
            </a:fld>
            <a:endParaRPr lang="en-US" dirty="0"/>
          </a:p>
        </p:txBody>
      </p:sp>
    </p:spTree>
    <p:extLst>
      <p:ext uri="{BB962C8B-B14F-4D97-AF65-F5344CB8AC3E}">
        <p14:creationId xmlns:p14="http://schemas.microsoft.com/office/powerpoint/2010/main" val="328367105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9CDF21-6DC9-458E-93F8-9D84DD7CD65E}"/>
              </a:ext>
              <a:ext uri="{C183D7F6-B498-43B3-948B-1728B52AA6E4}">
                <adec:decorative xmlns:adec="http://schemas.microsoft.com/office/drawing/2017/decorative" val="1"/>
              </a:ext>
            </a:extLst>
          </p:cNvPr>
          <p:cNvSpPr/>
          <p:nvPr userDrawn="1"/>
        </p:nvSpPr>
        <p:spPr>
          <a:xfrm>
            <a:off x="0" y="3429000"/>
            <a:ext cx="12192000" cy="3429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a:p>
        </p:txBody>
      </p:sp>
      <p:pic>
        <p:nvPicPr>
          <p:cNvPr id="12" name="Picture 11" descr="Multi-lane highway full of cars. ">
            <a:extLst>
              <a:ext uri="{FF2B5EF4-FFF2-40B4-BE49-F238E27FC236}">
                <a16:creationId xmlns:a16="http://schemas.microsoft.com/office/drawing/2014/main" id="{105F7969-75D5-47B4-B7B1-D7C7C34F700D}"/>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11112"/>
            <a:ext cx="12192000" cy="3417888"/>
          </a:xfrm>
          <a:prstGeom prst="rect">
            <a:avLst/>
          </a:prstGeom>
        </p:spPr>
      </p:pic>
      <p:sp>
        <p:nvSpPr>
          <p:cNvPr id="23" name="TextBox 22">
            <a:extLst>
              <a:ext uri="{FF2B5EF4-FFF2-40B4-BE49-F238E27FC236}">
                <a16:creationId xmlns:a16="http://schemas.microsoft.com/office/drawing/2014/main" id="{359852C4-0730-4B1B-98F2-136FA4061E59}"/>
              </a:ext>
            </a:extLst>
          </p:cNvPr>
          <p:cNvSpPr txBox="1"/>
          <p:nvPr userDrawn="1"/>
        </p:nvSpPr>
        <p:spPr>
          <a:xfrm>
            <a:off x="793381" y="6363831"/>
            <a:ext cx="2355012" cy="230832"/>
          </a:xfrm>
          <a:prstGeom prst="rect">
            <a:avLst/>
          </a:prstGeom>
          <a:noFill/>
        </p:spPr>
        <p:txBody>
          <a:bodyPr wrap="square" rtlCol="0">
            <a:spAutoFit/>
          </a:bodyPr>
          <a:lstStyle/>
          <a:p>
            <a:pPr algn="l"/>
            <a:r>
              <a:rPr lang="en-US" sz="900" i="1" dirty="0">
                <a:solidFill>
                  <a:schemeClr val="bg1"/>
                </a:solidFill>
                <a:latin typeface="Arial" panose="020B0604020202020204" pitchFamily="34" charset="0"/>
                <a:cs typeface="Arial" panose="020B0604020202020204" pitchFamily="34" charset="0"/>
              </a:rPr>
              <a:t>© 2021 </a:t>
            </a:r>
            <a:r>
              <a:rPr lang="en-US" sz="900" i="1" dirty="0" err="1">
                <a:solidFill>
                  <a:schemeClr val="bg1"/>
                </a:solidFill>
                <a:latin typeface="Arial" panose="020B0604020202020204" pitchFamily="34" charset="0"/>
                <a:cs typeface="Arial" panose="020B0604020202020204" pitchFamily="34" charset="0"/>
              </a:rPr>
              <a:t>Peeterv</a:t>
            </a:r>
            <a:r>
              <a:rPr lang="en-US" sz="900" i="1" dirty="0">
                <a:solidFill>
                  <a:schemeClr val="bg1"/>
                </a:solidFill>
                <a:latin typeface="Arial" panose="020B0604020202020204" pitchFamily="34" charset="0"/>
                <a:cs typeface="Arial" panose="020B0604020202020204" pitchFamily="34" charset="0"/>
              </a:rPr>
              <a:t> / iStock.</a:t>
            </a:r>
          </a:p>
        </p:txBody>
      </p:sp>
      <p:sp>
        <p:nvSpPr>
          <p:cNvPr id="4" name="Rectangle 3">
            <a:extLst>
              <a:ext uri="{FF2B5EF4-FFF2-40B4-BE49-F238E27FC236}">
                <a16:creationId xmlns:a16="http://schemas.microsoft.com/office/drawing/2014/main" id="{4FC4AAD4-B1C3-4BB7-8169-4FB142EEA092}"/>
              </a:ext>
              <a:ext uri="{C183D7F6-B498-43B3-948B-1728B52AA6E4}">
                <adec:decorative xmlns:adec="http://schemas.microsoft.com/office/drawing/2017/decorative" val="1"/>
              </a:ext>
            </a:extLst>
          </p:cNvPr>
          <p:cNvSpPr/>
          <p:nvPr userDrawn="1"/>
        </p:nvSpPr>
        <p:spPr>
          <a:xfrm>
            <a:off x="793381" y="871876"/>
            <a:ext cx="10605238" cy="5114249"/>
          </a:xfrm>
          <a:prstGeom prst="rect">
            <a:avLst/>
          </a:prstGeom>
          <a:solidFill>
            <a:schemeClr val="bg1"/>
          </a:solidFill>
          <a:ln w="28575">
            <a:solidFill>
              <a:srgbClr val="FFCF0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882C75-4BDE-46D5-A13C-DB994762DD71}"/>
              </a:ext>
            </a:extLst>
          </p:cNvPr>
          <p:cNvSpPr>
            <a:spLocks noGrp="1"/>
          </p:cNvSpPr>
          <p:nvPr>
            <p:ph type="title" hasCustomPrompt="1"/>
          </p:nvPr>
        </p:nvSpPr>
        <p:spPr>
          <a:xfrm>
            <a:off x="3561021" y="1414130"/>
            <a:ext cx="5069958" cy="720666"/>
          </a:xfrm>
        </p:spPr>
        <p:txBody>
          <a:bodyPr anchor="b">
            <a:noAutofit/>
          </a:bodyPr>
          <a:lstStyle>
            <a:lvl1pPr algn="ctr">
              <a:defRPr sz="4800">
                <a:solidFill>
                  <a:schemeClr val="accent4"/>
                </a:solidFill>
              </a:defRPr>
            </a:lvl1pPr>
          </a:lstStyle>
          <a:p>
            <a:r>
              <a:rPr lang="en-US" dirty="0"/>
              <a:t>Contact</a:t>
            </a:r>
          </a:p>
        </p:txBody>
      </p:sp>
      <p:grpSp>
        <p:nvGrpSpPr>
          <p:cNvPr id="13" name="Group 12">
            <a:extLst>
              <a:ext uri="{FF2B5EF4-FFF2-40B4-BE49-F238E27FC236}">
                <a16:creationId xmlns:a16="http://schemas.microsoft.com/office/drawing/2014/main" id="{B17B0E2F-6F40-49F1-8F6D-9A2666D739C0}"/>
              </a:ext>
              <a:ext uri="{C183D7F6-B498-43B3-948B-1728B52AA6E4}">
                <adec:decorative xmlns:adec="http://schemas.microsoft.com/office/drawing/2017/decorative" val="1"/>
              </a:ext>
            </a:extLst>
          </p:cNvPr>
          <p:cNvGrpSpPr/>
          <p:nvPr userDrawn="1"/>
        </p:nvGrpSpPr>
        <p:grpSpPr>
          <a:xfrm>
            <a:off x="4108447" y="2111662"/>
            <a:ext cx="3975107" cy="64008"/>
            <a:chOff x="4282183" y="3542528"/>
            <a:chExt cx="3975107" cy="64008"/>
          </a:xfrm>
        </p:grpSpPr>
        <p:pic>
          <p:nvPicPr>
            <p:cNvPr id="15" name="Graphic 14">
              <a:extLst>
                <a:ext uri="{FF2B5EF4-FFF2-40B4-BE49-F238E27FC236}">
                  <a16:creationId xmlns:a16="http://schemas.microsoft.com/office/drawing/2014/main" id="{42226AD1-01B8-48C7-A899-8ABE8E06F2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7041138" y="3542528"/>
              <a:ext cx="1216152" cy="64008"/>
            </a:xfrm>
            <a:prstGeom prst="rect">
              <a:avLst/>
            </a:prstGeom>
          </p:spPr>
        </p:pic>
        <p:sp>
          <p:nvSpPr>
            <p:cNvPr id="16" name="Parallelogram 3">
              <a:extLst>
                <a:ext uri="{FF2B5EF4-FFF2-40B4-BE49-F238E27FC236}">
                  <a16:creationId xmlns:a16="http://schemas.microsoft.com/office/drawing/2014/main" id="{2E7DDC00-655E-43CA-890A-BAC2CCCEB02E}"/>
                </a:ext>
              </a:extLst>
            </p:cNvPr>
            <p:cNvSpPr/>
            <p:nvPr userDrawn="1"/>
          </p:nvSpPr>
          <p:spPr>
            <a:xfrm>
              <a:off x="4282183" y="3550085"/>
              <a:ext cx="2651760" cy="48895"/>
            </a:xfrm>
            <a:custGeom>
              <a:avLst/>
              <a:gdLst>
                <a:gd name="connsiteX0" fmla="*/ 0 w 10241280"/>
                <a:gd name="connsiteY0" fmla="*/ 45720 h 45720"/>
                <a:gd name="connsiteX1" fmla="*/ 11430 w 10241280"/>
                <a:gd name="connsiteY1" fmla="*/ 0 h 45720"/>
                <a:gd name="connsiteX2" fmla="*/ 10241280 w 10241280"/>
                <a:gd name="connsiteY2" fmla="*/ 0 h 45720"/>
                <a:gd name="connsiteX3" fmla="*/ 10229850 w 10241280"/>
                <a:gd name="connsiteY3" fmla="*/ 45720 h 45720"/>
                <a:gd name="connsiteX4" fmla="*/ 0 w 10241280"/>
                <a:gd name="connsiteY4" fmla="*/ 45720 h 45720"/>
                <a:gd name="connsiteX0" fmla="*/ 0 w 10241280"/>
                <a:gd name="connsiteY0" fmla="*/ 45720 h 48895"/>
                <a:gd name="connsiteX1" fmla="*/ 11430 w 10241280"/>
                <a:gd name="connsiteY1" fmla="*/ 0 h 48895"/>
                <a:gd name="connsiteX2" fmla="*/ 10241280 w 10241280"/>
                <a:gd name="connsiteY2" fmla="*/ 0 h 48895"/>
                <a:gd name="connsiteX3" fmla="*/ 10201275 w 10241280"/>
                <a:gd name="connsiteY3" fmla="*/ 48895 h 48895"/>
                <a:gd name="connsiteX4" fmla="*/ 0 w 10241280"/>
                <a:gd name="connsiteY4" fmla="*/ 45720 h 4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41280" h="48895">
                  <a:moveTo>
                    <a:pt x="0" y="45720"/>
                  </a:moveTo>
                  <a:lnTo>
                    <a:pt x="11430" y="0"/>
                  </a:lnTo>
                  <a:lnTo>
                    <a:pt x="10241280" y="0"/>
                  </a:lnTo>
                  <a:lnTo>
                    <a:pt x="10201275" y="48895"/>
                  </a:lnTo>
                  <a:lnTo>
                    <a:pt x="0" y="4572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sp>
        <p:nvSpPr>
          <p:cNvPr id="10" name="Text Placeholder 9">
            <a:extLst>
              <a:ext uri="{FF2B5EF4-FFF2-40B4-BE49-F238E27FC236}">
                <a16:creationId xmlns:a16="http://schemas.microsoft.com/office/drawing/2014/main" id="{38FAA9EA-C4F2-48A4-97CA-A893DCDF9D84}"/>
              </a:ext>
            </a:extLst>
          </p:cNvPr>
          <p:cNvSpPr>
            <a:spLocks noGrp="1"/>
          </p:cNvSpPr>
          <p:nvPr>
            <p:ph type="body" sz="quarter" idx="10" hasCustomPrompt="1"/>
          </p:nvPr>
        </p:nvSpPr>
        <p:spPr>
          <a:xfrm>
            <a:off x="2250532" y="2679701"/>
            <a:ext cx="3778250" cy="526266"/>
          </a:xfrm>
        </p:spPr>
        <p:txBody>
          <a:bodyPr>
            <a:noAutofit/>
          </a:bodyPr>
          <a:lstStyle>
            <a:lvl1pPr marL="0" indent="0" algn="ctr">
              <a:buNone/>
              <a:defRPr>
                <a:solidFill>
                  <a:schemeClr val="accent4"/>
                </a:solidFill>
              </a:defRPr>
            </a:lvl1pPr>
          </a:lstStyle>
          <a:p>
            <a:pPr lvl="0"/>
            <a:r>
              <a:rPr lang="en-US" dirty="0"/>
              <a:t>Click to Enter Name</a:t>
            </a:r>
          </a:p>
        </p:txBody>
      </p:sp>
      <p:sp>
        <p:nvSpPr>
          <p:cNvPr id="20" name="Text Placeholder 19">
            <a:extLst>
              <a:ext uri="{FF2B5EF4-FFF2-40B4-BE49-F238E27FC236}">
                <a16:creationId xmlns:a16="http://schemas.microsoft.com/office/drawing/2014/main" id="{AA3B83E6-9629-467D-8A6F-F67D21AF351E}"/>
              </a:ext>
            </a:extLst>
          </p:cNvPr>
          <p:cNvSpPr>
            <a:spLocks noGrp="1"/>
          </p:cNvSpPr>
          <p:nvPr>
            <p:ph type="body" sz="quarter" idx="11" hasCustomPrompt="1"/>
          </p:nvPr>
        </p:nvSpPr>
        <p:spPr>
          <a:xfrm>
            <a:off x="2250532" y="3206750"/>
            <a:ext cx="3778250" cy="1379011"/>
          </a:xfrm>
        </p:spPr>
        <p:txBody>
          <a:bodyPr>
            <a:noAutofit/>
          </a:bodyPr>
          <a:lstStyle>
            <a:lvl1pPr marL="0" indent="0" algn="ctr">
              <a:buNone/>
              <a:defRPr sz="2000"/>
            </a:lvl1pPr>
          </a:lstStyle>
          <a:p>
            <a:pPr lvl="0"/>
            <a:r>
              <a:rPr lang="en-US" dirty="0"/>
              <a:t>Phone</a:t>
            </a:r>
          </a:p>
          <a:p>
            <a:pPr lvl="0"/>
            <a:r>
              <a:rPr lang="en-US" dirty="0"/>
              <a:t>Email</a:t>
            </a:r>
          </a:p>
          <a:p>
            <a:pPr lvl="0"/>
            <a:r>
              <a:rPr lang="en-US" dirty="0"/>
              <a:t>Website</a:t>
            </a:r>
          </a:p>
        </p:txBody>
      </p:sp>
      <p:sp>
        <p:nvSpPr>
          <p:cNvPr id="24" name="Text Placeholder 23">
            <a:extLst>
              <a:ext uri="{FF2B5EF4-FFF2-40B4-BE49-F238E27FC236}">
                <a16:creationId xmlns:a16="http://schemas.microsoft.com/office/drawing/2014/main" id="{CE50E9BD-518D-4610-98D2-2703D1C9AE1C}"/>
              </a:ext>
            </a:extLst>
          </p:cNvPr>
          <p:cNvSpPr>
            <a:spLocks noGrp="1"/>
          </p:cNvSpPr>
          <p:nvPr>
            <p:ph type="body" sz="quarter" idx="12" hasCustomPrompt="1"/>
          </p:nvPr>
        </p:nvSpPr>
        <p:spPr>
          <a:xfrm>
            <a:off x="6149165" y="2693279"/>
            <a:ext cx="3778250" cy="515938"/>
          </a:xfrm>
        </p:spPr>
        <p:txBody>
          <a:bodyPr>
            <a:noAutofit/>
          </a:bodyPr>
          <a:lstStyle>
            <a:lvl1pPr marL="0" indent="0" algn="ctr">
              <a:buNone/>
              <a:defRPr>
                <a:solidFill>
                  <a:schemeClr val="accent4"/>
                </a:solidFill>
              </a:defRPr>
            </a:lvl1pPr>
          </a:lstStyle>
          <a:p>
            <a:pPr lvl="0"/>
            <a:r>
              <a:rPr lang="en-US" dirty="0"/>
              <a:t>Click to Enter Name</a:t>
            </a:r>
          </a:p>
          <a:p>
            <a:pPr lvl="4"/>
            <a:endParaRPr lang="en-US" dirty="0"/>
          </a:p>
        </p:txBody>
      </p:sp>
      <p:sp>
        <p:nvSpPr>
          <p:cNvPr id="26" name="Text Placeholder 25">
            <a:extLst>
              <a:ext uri="{FF2B5EF4-FFF2-40B4-BE49-F238E27FC236}">
                <a16:creationId xmlns:a16="http://schemas.microsoft.com/office/drawing/2014/main" id="{3D421807-F9B7-4445-AE7B-119273FF6005}"/>
              </a:ext>
            </a:extLst>
          </p:cNvPr>
          <p:cNvSpPr>
            <a:spLocks noGrp="1"/>
          </p:cNvSpPr>
          <p:nvPr>
            <p:ph type="body" sz="quarter" idx="13" hasCustomPrompt="1"/>
          </p:nvPr>
        </p:nvSpPr>
        <p:spPr>
          <a:xfrm>
            <a:off x="6149165" y="3206750"/>
            <a:ext cx="3778250" cy="1377950"/>
          </a:xfrm>
        </p:spPr>
        <p:txBody>
          <a:bodyPr>
            <a:noAutofit/>
          </a:bodyPr>
          <a:lstStyle>
            <a:lvl1pPr marL="0" indent="0" algn="ctr">
              <a:buNone/>
              <a:defRPr sz="2000"/>
            </a:lvl1pPr>
          </a:lstStyle>
          <a:p>
            <a:pPr lvl="0"/>
            <a:r>
              <a:rPr lang="en-US" dirty="0"/>
              <a:t>Phone</a:t>
            </a:r>
          </a:p>
          <a:p>
            <a:pPr lvl="0"/>
            <a:r>
              <a:rPr lang="en-US" dirty="0"/>
              <a:t>Email</a:t>
            </a:r>
          </a:p>
          <a:p>
            <a:pPr lvl="0"/>
            <a:r>
              <a:rPr lang="en-US" dirty="0"/>
              <a:t>Website</a:t>
            </a:r>
          </a:p>
        </p:txBody>
      </p:sp>
      <p:pic>
        <p:nvPicPr>
          <p:cNvPr id="27" name="Picture 26" descr="U.S. Department of Transportation, Federal Highway Administration logo. ">
            <a:extLst>
              <a:ext uri="{FF2B5EF4-FFF2-40B4-BE49-F238E27FC236}">
                <a16:creationId xmlns:a16="http://schemas.microsoft.com/office/drawing/2014/main" id="{8FA8AF4E-D654-4148-9249-E37C755E745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64487" y="5350100"/>
            <a:ext cx="1097280" cy="424278"/>
          </a:xfrm>
          <a:prstGeom prst="rect">
            <a:avLst/>
          </a:prstGeom>
        </p:spPr>
      </p:pic>
      <p:pic>
        <p:nvPicPr>
          <p:cNvPr id="25" name="Picture 24" descr="Turner-Fairbank Highway Research Center logo. ">
            <a:extLst>
              <a:ext uri="{FF2B5EF4-FFF2-40B4-BE49-F238E27FC236}">
                <a16:creationId xmlns:a16="http://schemas.microsoft.com/office/drawing/2014/main" id="{1618782F-CF63-44C1-8FF8-7DC04EE25BE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960328" y="5520784"/>
            <a:ext cx="1188720" cy="253594"/>
          </a:xfrm>
          <a:prstGeom prst="rect">
            <a:avLst/>
          </a:prstGeom>
        </p:spPr>
      </p:pic>
      <p:sp>
        <p:nvSpPr>
          <p:cNvPr id="22" name="Slide Number Placeholder 5">
            <a:extLst>
              <a:ext uri="{FF2B5EF4-FFF2-40B4-BE49-F238E27FC236}">
                <a16:creationId xmlns:a16="http://schemas.microsoft.com/office/drawing/2014/main" id="{D85A20CE-CE63-4500-A8B7-410976FC412C}"/>
              </a:ext>
            </a:extLst>
          </p:cNvPr>
          <p:cNvSpPr>
            <a:spLocks noGrp="1"/>
          </p:cNvSpPr>
          <p:nvPr>
            <p:ph type="sldNum" sz="quarter" idx="15"/>
          </p:nvPr>
        </p:nvSpPr>
        <p:spPr>
          <a:xfrm>
            <a:off x="11145290" y="6382915"/>
            <a:ext cx="771525" cy="234234"/>
          </a:xfrm>
          <a:prstGeom prst="rect">
            <a:avLst/>
          </a:prstGeom>
        </p:spPr>
        <p:txBody>
          <a:bodyPr vert="horz" lIns="91440" tIns="45720" rIns="91440" bIns="45720" rtlCol="0" anchor="ctr"/>
          <a:lstStyle>
            <a:lvl1pPr algn="r">
              <a:defRPr sz="1200">
                <a:solidFill>
                  <a:schemeClr val="bg1"/>
                </a:solidFill>
              </a:defRPr>
            </a:lvl1pPr>
          </a:lstStyle>
          <a:p>
            <a:fld id="{29691912-3321-4F2D-A980-9CA5FE309265}" type="slidenum">
              <a:rPr lang="en-US" smtClean="0"/>
              <a:pPr/>
              <a:t>‹#›</a:t>
            </a:fld>
            <a:endParaRPr lang="en-US" dirty="0"/>
          </a:p>
        </p:txBody>
      </p:sp>
    </p:spTree>
    <p:extLst>
      <p:ext uri="{BB962C8B-B14F-4D97-AF65-F5344CB8AC3E}">
        <p14:creationId xmlns:p14="http://schemas.microsoft.com/office/powerpoint/2010/main" val="3949764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Box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D306D3-3D14-49F0-AA71-2EE8E4934087}"/>
              </a:ext>
            </a:extLst>
          </p:cNvPr>
          <p:cNvSpPr>
            <a:spLocks noGrp="1"/>
          </p:cNvSpPr>
          <p:nvPr>
            <p:ph sz="half" idx="1"/>
          </p:nvPr>
        </p:nvSpPr>
        <p:spPr>
          <a:xfrm>
            <a:off x="838200" y="1825625"/>
            <a:ext cx="5181600" cy="435133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4" name="Content Placeholder 3">
            <a:extLst>
              <a:ext uri="{FF2B5EF4-FFF2-40B4-BE49-F238E27FC236}">
                <a16:creationId xmlns:a16="http://schemas.microsoft.com/office/drawing/2014/main" id="{F0B2FFB9-4D51-4095-9CBE-F3637F426E93}"/>
              </a:ext>
            </a:extLst>
          </p:cNvPr>
          <p:cNvSpPr>
            <a:spLocks noGrp="1"/>
          </p:cNvSpPr>
          <p:nvPr>
            <p:ph sz="half" idx="2"/>
          </p:nvPr>
        </p:nvSpPr>
        <p:spPr>
          <a:xfrm>
            <a:off x="6172200" y="1825625"/>
            <a:ext cx="5181600" cy="435133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8" name="Title Placeholder 1">
            <a:extLst>
              <a:ext uri="{FF2B5EF4-FFF2-40B4-BE49-F238E27FC236}">
                <a16:creationId xmlns:a16="http://schemas.microsoft.com/office/drawing/2014/main" id="{2307429B-33AE-40F1-AE6B-1ED99FDC90B8}"/>
              </a:ext>
            </a:extLst>
          </p:cNvPr>
          <p:cNvSpPr>
            <a:spLocks noGrp="1"/>
          </p:cNvSpPr>
          <p:nvPr>
            <p:ph type="title" hasCustomPrompt="1"/>
          </p:nvPr>
        </p:nvSpPr>
        <p:spPr>
          <a:xfrm>
            <a:off x="726506" y="644535"/>
            <a:ext cx="10709993" cy="620880"/>
          </a:xfrm>
          <a:prstGeom prst="rect">
            <a:avLst/>
          </a:prstGeom>
        </p:spPr>
        <p:txBody>
          <a:bodyPr vert="horz" lIns="91440" tIns="45720" rIns="91440" bIns="45720" rtlCol="0" anchor="b">
            <a:noAutofit/>
          </a:bodyPr>
          <a:lstStyle>
            <a:lvl1pPr>
              <a:defRPr/>
            </a:lvl1pPr>
          </a:lstStyle>
          <a:p>
            <a:r>
              <a:rPr lang="en-US" dirty="0"/>
              <a:t>CLICK TO add TITLE</a:t>
            </a:r>
          </a:p>
        </p:txBody>
      </p:sp>
    </p:spTree>
    <p:extLst>
      <p:ext uri="{BB962C8B-B14F-4D97-AF65-F5344CB8AC3E}">
        <p14:creationId xmlns:p14="http://schemas.microsoft.com/office/powerpoint/2010/main" val="6048012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theme" Target="../theme/theme13.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14.png"/><Relationship Id="rId7" Type="http://schemas.openxmlformats.org/officeDocument/2006/relationships/image" Target="../media/image12.png"/><Relationship Id="rId2" Type="http://schemas.openxmlformats.org/officeDocument/2006/relationships/theme" Target="../theme/theme3.xml"/><Relationship Id="rId1" Type="http://schemas.openxmlformats.org/officeDocument/2006/relationships/slideLayout" Target="../slideLayouts/slideLayout3.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15.sv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theme" Target="../theme/theme4.xml"/><Relationship Id="rId1" Type="http://schemas.openxmlformats.org/officeDocument/2006/relationships/slideLayout" Target="../slideLayouts/slideLayout4.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7.sv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image" Target="../media/image6.png"/><Relationship Id="rId17" Type="http://schemas.openxmlformats.org/officeDocument/2006/relationships/image" Target="../media/image13.svg"/><Relationship Id="rId2" Type="http://schemas.openxmlformats.org/officeDocument/2006/relationships/slideLayout" Target="../slideLayouts/slideLayout6.xml"/><Relationship Id="rId16" Type="http://schemas.openxmlformats.org/officeDocument/2006/relationships/image" Target="../media/image12.png"/><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theme" Target="../theme/theme5.xml"/><Relationship Id="rId5" Type="http://schemas.openxmlformats.org/officeDocument/2006/relationships/slideLayout" Target="../slideLayouts/slideLayout9.xml"/><Relationship Id="rId15" Type="http://schemas.openxmlformats.org/officeDocument/2006/relationships/image" Target="../media/image11.svg"/><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image" Target="../media/image10.pn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16.png"/><Relationship Id="rId7" Type="http://schemas.openxmlformats.org/officeDocument/2006/relationships/image" Target="../media/image12.png"/><Relationship Id="rId2" Type="http://schemas.openxmlformats.org/officeDocument/2006/relationships/theme" Target="../theme/theme6.xml"/><Relationship Id="rId1" Type="http://schemas.openxmlformats.org/officeDocument/2006/relationships/slideLayout" Target="../slideLayouts/slideLayout15.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17.svg"/></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theme" Target="../theme/theme7.xml"/><Relationship Id="rId1" Type="http://schemas.openxmlformats.org/officeDocument/2006/relationships/slideLayout" Target="../slideLayouts/slideLayout1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16.png"/><Relationship Id="rId7" Type="http://schemas.openxmlformats.org/officeDocument/2006/relationships/image" Target="../media/image12.png"/><Relationship Id="rId2" Type="http://schemas.openxmlformats.org/officeDocument/2006/relationships/theme" Target="../theme/theme8.xml"/><Relationship Id="rId1" Type="http://schemas.openxmlformats.org/officeDocument/2006/relationships/slideLayout" Target="../slideLayouts/slideLayout1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17.sv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image" Target="../media/image3.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image" Target="../media/image2.svg"/><Relationship Id="rId2" Type="http://schemas.openxmlformats.org/officeDocument/2006/relationships/slideLayout" Target="../slideLayouts/slideLayout19.xml"/><Relationship Id="rId16" Type="http://schemas.openxmlformats.org/officeDocument/2006/relationships/image" Target="../media/image1.png"/><Relationship Id="rId20" Type="http://schemas.openxmlformats.org/officeDocument/2006/relationships/image" Target="../media/image5.jp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theme" Target="../theme/theme9.xml"/><Relationship Id="rId10" Type="http://schemas.openxmlformats.org/officeDocument/2006/relationships/slideLayout" Target="../slideLayouts/slideLayout27.xml"/><Relationship Id="rId19" Type="http://schemas.openxmlformats.org/officeDocument/2006/relationships/image" Target="../media/image4.sv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4" name="Graphic 23">
            <a:extLst>
              <a:ext uri="{FF2B5EF4-FFF2-40B4-BE49-F238E27FC236}">
                <a16:creationId xmlns:a16="http://schemas.microsoft.com/office/drawing/2014/main" id="{14CFC605-B9D3-4432-BE78-8A96930F5EF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2168223"/>
            <a:ext cx="12192000" cy="2328596"/>
          </a:xfrm>
          <a:prstGeom prst="rect">
            <a:avLst/>
          </a:prstGeom>
        </p:spPr>
      </p:pic>
      <p:sp>
        <p:nvSpPr>
          <p:cNvPr id="26" name="Title 1">
            <a:extLst>
              <a:ext uri="{FF2B5EF4-FFF2-40B4-BE49-F238E27FC236}">
                <a16:creationId xmlns:a16="http://schemas.microsoft.com/office/drawing/2014/main" id="{E711CA3C-B550-4BD8-AB43-968623A640B7}"/>
              </a:ext>
            </a:extLst>
          </p:cNvPr>
          <p:cNvSpPr txBox="1">
            <a:spLocks/>
          </p:cNvSpPr>
          <p:nvPr userDrawn="1"/>
        </p:nvSpPr>
        <p:spPr>
          <a:xfrm>
            <a:off x="209167" y="2297899"/>
            <a:ext cx="2990005" cy="2053679"/>
          </a:xfrm>
          <a:prstGeom prst="rect">
            <a:avLst/>
          </a:prstGeom>
        </p:spPr>
        <p:txBody>
          <a:bodyPr vert="horz" lIns="91440" tIns="45720" rIns="91440" bIns="45720" rtlCol="0" anchor="ctr" anchorCtr="0">
            <a:normAutofit/>
          </a:bodyPr>
          <a:lstStyle>
            <a:lvl1pPr algn="r" defTabSz="914400" rtl="0" eaLnBrk="1" latinLnBrk="0" hangingPunct="1">
              <a:lnSpc>
                <a:spcPct val="90000"/>
              </a:lnSpc>
              <a:spcBef>
                <a:spcPct val="0"/>
              </a:spcBef>
              <a:buNone/>
              <a:defRPr sz="4000" kern="1200" spc="-150">
                <a:solidFill>
                  <a:schemeClr val="bg1"/>
                </a:solidFill>
                <a:latin typeface="Cera PROModern Medium" pitchFamily="2" charset="0"/>
                <a:ea typeface="+mj-ea"/>
                <a:cs typeface="+mj-cs"/>
              </a:defRPr>
            </a:lvl1pPr>
          </a:lstStyle>
          <a:p>
            <a:pPr algn="l"/>
            <a:r>
              <a:rPr lang="en-US" sz="2000" b="1" spc="0" dirty="0">
                <a:latin typeface="Trebuchet MS" panose="020B0603020202020204" pitchFamily="34" charset="0"/>
              </a:rPr>
              <a:t>OFFICE OF RESEARCH, </a:t>
            </a:r>
          </a:p>
          <a:p>
            <a:pPr algn="l"/>
            <a:r>
              <a:rPr lang="en-US" sz="2000" b="1" spc="0" dirty="0">
                <a:latin typeface="Trebuchet MS" panose="020B0603020202020204" pitchFamily="34" charset="0"/>
              </a:rPr>
              <a:t>DEVELOPMENT, </a:t>
            </a:r>
          </a:p>
          <a:p>
            <a:pPr algn="l"/>
            <a:r>
              <a:rPr lang="en-US" sz="2000" b="1" spc="0" dirty="0">
                <a:latin typeface="Trebuchet MS" panose="020B0603020202020204" pitchFamily="34" charset="0"/>
              </a:rPr>
              <a:t>AND TECHNOLOGY</a:t>
            </a:r>
          </a:p>
        </p:txBody>
      </p:sp>
      <p:sp>
        <p:nvSpPr>
          <p:cNvPr id="28" name="Title Placeholder 1">
            <a:extLst>
              <a:ext uri="{FF2B5EF4-FFF2-40B4-BE49-F238E27FC236}">
                <a16:creationId xmlns:a16="http://schemas.microsoft.com/office/drawing/2014/main" id="{CFA155B0-518F-4607-A622-023ACBA16F34}"/>
              </a:ext>
            </a:extLst>
          </p:cNvPr>
          <p:cNvSpPr>
            <a:spLocks noGrp="1"/>
          </p:cNvSpPr>
          <p:nvPr>
            <p:ph type="title"/>
          </p:nvPr>
        </p:nvSpPr>
        <p:spPr>
          <a:xfrm>
            <a:off x="3583578" y="2250742"/>
            <a:ext cx="8332908" cy="2141156"/>
          </a:xfrm>
          <a:prstGeom prst="rect">
            <a:avLst/>
          </a:prstGeom>
        </p:spPr>
        <p:txBody>
          <a:bodyPr vert="horz" lIns="91440" tIns="45720" rIns="91440" bIns="45720" rtlCol="0" anchor="ctr" anchorCtr="0">
            <a:normAutofit/>
          </a:bodyPr>
          <a:lstStyle/>
          <a:p>
            <a:r>
              <a:rPr lang="en-US" dirty="0"/>
              <a:t>CLICK TO EDIT MASTER TITLE STYLE</a:t>
            </a:r>
          </a:p>
        </p:txBody>
      </p:sp>
      <p:pic>
        <p:nvPicPr>
          <p:cNvPr id="16" name="Graphic 15">
            <a:extLst>
              <a:ext uri="{FF2B5EF4-FFF2-40B4-BE49-F238E27FC236}">
                <a16:creationId xmlns:a16="http://schemas.microsoft.com/office/drawing/2014/main" id="{D895E7D4-69D2-4EF0-B22A-469C4A5EBBF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4332" y="6276451"/>
            <a:ext cx="12192000" cy="571500"/>
          </a:xfrm>
          <a:prstGeom prst="rect">
            <a:avLst/>
          </a:prstGeom>
        </p:spPr>
      </p:pic>
      <p:pic>
        <p:nvPicPr>
          <p:cNvPr id="8" name="Picture 7">
            <a:extLst>
              <a:ext uri="{FF2B5EF4-FFF2-40B4-BE49-F238E27FC236}">
                <a16:creationId xmlns:a16="http://schemas.microsoft.com/office/drawing/2014/main" id="{9EEE8C14-D938-4EFD-A57C-26374ACA4B70}"/>
              </a:ext>
            </a:extLst>
          </p:cNvPr>
          <p:cNvPicPr>
            <a:picLocks noChangeAspect="1"/>
          </p:cNvPicPr>
          <p:nvPr userDrawn="1"/>
        </p:nvPicPr>
        <p:blipFill>
          <a:blip r:embed="rId7"/>
          <a:srcRect/>
          <a:stretch/>
        </p:blipFill>
        <p:spPr>
          <a:xfrm>
            <a:off x="0" y="13998"/>
            <a:ext cx="12192000" cy="2177142"/>
          </a:xfrm>
          <a:prstGeom prst="rect">
            <a:avLst/>
          </a:prstGeom>
        </p:spPr>
      </p:pic>
    </p:spTree>
    <p:extLst>
      <p:ext uri="{BB962C8B-B14F-4D97-AF65-F5344CB8AC3E}">
        <p14:creationId xmlns:p14="http://schemas.microsoft.com/office/powerpoint/2010/main" val="2163358211"/>
      </p:ext>
    </p:extLst>
  </p:cSld>
  <p:clrMap bg1="lt1" tx1="dk1" bg2="lt2" tx2="dk2" accent1="accent1" accent2="accent2" accent3="accent3" accent4="accent4" accent5="accent5" accent6="accent6" hlink="hlink" folHlink="folHlink"/>
  <p:sldLayoutIdLst>
    <p:sldLayoutId id="2147487605" r:id="rId1"/>
  </p:sldLayoutIdLst>
  <p:hf hdr="0" ftr="0"/>
  <p:txStyles>
    <p:titleStyle>
      <a:lvl1pPr algn="r" defTabSz="914400" rtl="0" eaLnBrk="1" latinLnBrk="0" hangingPunct="1">
        <a:lnSpc>
          <a:spcPct val="90000"/>
        </a:lnSpc>
        <a:spcBef>
          <a:spcPct val="0"/>
        </a:spcBef>
        <a:buNone/>
        <a:defRPr sz="4000" b="1" kern="1200">
          <a:solidFill>
            <a:schemeClr val="bg1"/>
          </a:solidFill>
          <a:effectLst/>
          <a:latin typeface="Trebuchet MS" panose="020B0603020202020204" pitchFamily="34" charset="0"/>
          <a:ea typeface="+mj-ea"/>
          <a:cs typeface="+mj-cs"/>
        </a:defRPr>
      </a:lvl1pPr>
    </p:titleStyle>
    <p:bodyStyle>
      <a:lvl1pPr marL="0" indent="0" algn="l" defTabSz="914400" rtl="0" eaLnBrk="1" latinLnBrk="0" hangingPunct="1">
        <a:lnSpc>
          <a:spcPct val="100000"/>
        </a:lnSpc>
        <a:spcBef>
          <a:spcPts val="100"/>
        </a:spcBef>
        <a:spcAft>
          <a:spcPts val="100"/>
        </a:spcAft>
        <a:buClr>
          <a:schemeClr val="bg1"/>
        </a:buClr>
        <a:buSzPct val="25000"/>
        <a:buFont typeface="Arial"/>
        <a:buNone/>
        <a:defRPr sz="3600" b="0" kern="1200" baseline="0">
          <a:solidFill>
            <a:schemeClr val="accent1"/>
          </a:solidFill>
          <a:latin typeface="Cera PROModern Medium" pitchFamily="2" charset="0"/>
          <a:ea typeface="+mn-ea"/>
          <a:cs typeface="+mn-cs"/>
        </a:defRPr>
      </a:lvl1pPr>
      <a:lvl2pPr marL="91440" indent="0" algn="l" defTabSz="914400" rtl="0" eaLnBrk="1" latinLnBrk="0" hangingPunct="1">
        <a:lnSpc>
          <a:spcPct val="100000"/>
        </a:lnSpc>
        <a:spcBef>
          <a:spcPts val="100"/>
        </a:spcBef>
        <a:spcAft>
          <a:spcPts val="100"/>
        </a:spcAft>
        <a:buClr>
          <a:schemeClr val="accent6"/>
        </a:buClr>
        <a:buSzPct val="80000"/>
        <a:buFontTx/>
        <a:buNone/>
        <a:defRPr sz="1800" kern="1200">
          <a:solidFill>
            <a:schemeClr val="accent1"/>
          </a:solidFill>
          <a:latin typeface="Cera PROModern Medium" pitchFamily="2" charset="0"/>
          <a:ea typeface="+mn-ea"/>
          <a:cs typeface="+mn-cs"/>
        </a:defRPr>
      </a:lvl2pPr>
      <a:lvl3pPr marL="274320" indent="0" algn="l" defTabSz="914400" rtl="0" eaLnBrk="1" latinLnBrk="0" hangingPunct="1">
        <a:lnSpc>
          <a:spcPct val="100000"/>
        </a:lnSpc>
        <a:spcBef>
          <a:spcPts val="100"/>
        </a:spcBef>
        <a:spcAft>
          <a:spcPts val="100"/>
        </a:spcAft>
        <a:buClr>
          <a:schemeClr val="accent6"/>
        </a:buClr>
        <a:buSzPct val="80000"/>
        <a:buFontTx/>
        <a:buNone/>
        <a:defRPr sz="1400" kern="1200" baseline="0">
          <a:solidFill>
            <a:schemeClr val="accent1"/>
          </a:solidFill>
          <a:latin typeface="Cera PROModern Medium" pitchFamily="2" charset="0"/>
          <a:ea typeface="+mn-ea"/>
          <a:cs typeface="+mn-cs"/>
        </a:defRPr>
      </a:lvl3pPr>
      <a:lvl4pPr marL="640080" indent="-182880" algn="l" defTabSz="914400" rtl="0" eaLnBrk="1" latinLnBrk="0" hangingPunct="1">
        <a:lnSpc>
          <a:spcPct val="100000"/>
        </a:lnSpc>
        <a:spcBef>
          <a:spcPts val="100"/>
        </a:spcBef>
        <a:spcAft>
          <a:spcPts val="100"/>
        </a:spcAft>
        <a:buClr>
          <a:schemeClr val="accent6"/>
        </a:buClr>
        <a:buSzPct val="80000"/>
        <a:buFont typeface="Courier New"/>
        <a:buChar char="o"/>
        <a:defRPr sz="1400" kern="1200">
          <a:solidFill>
            <a:schemeClr val="accent1"/>
          </a:solidFill>
          <a:latin typeface="+mn-lt"/>
          <a:ea typeface="+mn-ea"/>
          <a:cs typeface="+mn-cs"/>
        </a:defRPr>
      </a:lvl4pPr>
      <a:lvl5pPr marL="640080" indent="0" algn="l" defTabSz="914400" rtl="0" eaLnBrk="1" latinLnBrk="0" hangingPunct="1">
        <a:lnSpc>
          <a:spcPct val="100000"/>
        </a:lnSpc>
        <a:spcBef>
          <a:spcPts val="100"/>
        </a:spcBef>
        <a:spcAft>
          <a:spcPts val="100"/>
        </a:spcAft>
        <a:buClr>
          <a:schemeClr val="accent6"/>
        </a:buClr>
        <a:buSzPct val="80000"/>
        <a:buFontTx/>
        <a:buNone/>
        <a:defRPr sz="1400" kern="1200" baseline="0">
          <a:solidFill>
            <a:schemeClr val="accent1"/>
          </a:solidFill>
          <a:latin typeface="Cera PROModern Medium" pitchFamily="2" charset="0"/>
          <a:ea typeface="+mn-ea"/>
          <a:cs typeface="+mn-cs"/>
        </a:defRPr>
      </a:lvl5pPr>
      <a:lvl6pPr marL="640080" indent="0" algn="l" defTabSz="914400" rtl="0" eaLnBrk="1" latinLnBrk="0" hangingPunct="1">
        <a:lnSpc>
          <a:spcPct val="100000"/>
        </a:lnSpc>
        <a:spcBef>
          <a:spcPts val="100"/>
        </a:spcBef>
        <a:spcAft>
          <a:spcPts val="100"/>
        </a:spcAft>
        <a:buClr>
          <a:schemeClr val="accent6"/>
        </a:buClr>
        <a:buSzPct val="80000"/>
        <a:buFontTx/>
        <a:buNone/>
        <a:defRPr sz="1400" kern="1200">
          <a:solidFill>
            <a:schemeClr val="accent1"/>
          </a:solidFill>
          <a:latin typeface="Cera PROModern Medium" pitchFamily="2" charset="0"/>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9EE92F-5033-472A-95F9-1C45E5606034}"/>
              </a:ext>
            </a:extLst>
          </p:cNvPr>
          <p:cNvSpPr>
            <a:spLocks noGrp="1"/>
          </p:cNvSpPr>
          <p:nvPr>
            <p:ph type="title"/>
          </p:nvPr>
        </p:nvSpPr>
        <p:spPr>
          <a:xfrm>
            <a:off x="838200" y="669924"/>
            <a:ext cx="10515600" cy="1020764"/>
          </a:xfrm>
          <a:prstGeom prst="rect">
            <a:avLst/>
          </a:prstGeom>
        </p:spPr>
        <p:txBody>
          <a:bodyPr vert="horz" lIns="91440" tIns="45720" rIns="91440" bIns="45720" rtlCol="0" anchor="ctr">
            <a:noAutofit/>
          </a:bodyPr>
          <a:lstStyle/>
          <a:p>
            <a:r>
              <a:rPr lang="en-US" dirty="0"/>
              <a:t>Office of Infrastructure Master</a:t>
            </a:r>
          </a:p>
        </p:txBody>
      </p:sp>
      <p:sp>
        <p:nvSpPr>
          <p:cNvPr id="3" name="Text Placeholder 2">
            <a:extLst>
              <a:ext uri="{FF2B5EF4-FFF2-40B4-BE49-F238E27FC236}">
                <a16:creationId xmlns:a16="http://schemas.microsoft.com/office/drawing/2014/main" id="{FDA19936-284C-478E-86AA-A93A4A0D8223}"/>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5">
            <a:extLst>
              <a:ext uri="{FF2B5EF4-FFF2-40B4-BE49-F238E27FC236}">
                <a16:creationId xmlns:a16="http://schemas.microsoft.com/office/drawing/2014/main" id="{3368D9EB-7B25-4C74-BC27-9281D82B0664}"/>
              </a:ext>
            </a:extLst>
          </p:cNvPr>
          <p:cNvSpPr>
            <a:spLocks noGrp="1"/>
          </p:cNvSpPr>
          <p:nvPr>
            <p:ph type="sldNum" sz="quarter" idx="4"/>
          </p:nvPr>
        </p:nvSpPr>
        <p:spPr>
          <a:xfrm>
            <a:off x="11291887" y="6138862"/>
            <a:ext cx="771525" cy="365125"/>
          </a:xfrm>
          <a:prstGeom prst="rect">
            <a:avLst/>
          </a:prstGeom>
        </p:spPr>
        <p:txBody>
          <a:bodyPr vert="horz" lIns="91440" tIns="45720" rIns="91440" bIns="45720" rtlCol="0" anchor="ctr"/>
          <a:lstStyle>
            <a:lvl1pPr algn="r">
              <a:defRPr sz="1200">
                <a:solidFill>
                  <a:srgbClr val="757575"/>
                </a:solidFill>
              </a:defRPr>
            </a:lvl1pPr>
          </a:lstStyle>
          <a:p>
            <a:fld id="{29691912-3321-4F2D-A980-9CA5FE309265}" type="slidenum">
              <a:rPr lang="en-US" smtClean="0"/>
              <a:pPr/>
              <a:t>‹#›</a:t>
            </a:fld>
            <a:endParaRPr lang="en-US" dirty="0"/>
          </a:p>
        </p:txBody>
      </p:sp>
    </p:spTree>
    <p:extLst>
      <p:ext uri="{BB962C8B-B14F-4D97-AF65-F5344CB8AC3E}">
        <p14:creationId xmlns:p14="http://schemas.microsoft.com/office/powerpoint/2010/main" val="2001441168"/>
      </p:ext>
    </p:extLst>
  </p:cSld>
  <p:clrMap bg1="lt1" tx1="dk1" bg2="lt2" tx2="dk2" accent1="accent1" accent2="accent2" accent3="accent3" accent4="accent4" accent5="accent5" accent6="accent6" hlink="hlink" folHlink="folHlink"/>
  <p:sldLayoutIdLst>
    <p:sldLayoutId id="2147487656" r:id="rId1"/>
    <p:sldLayoutId id="2147487657" r:id="rId2"/>
    <p:sldLayoutId id="2147487658" r:id="rId3"/>
    <p:sldLayoutId id="2147487659" r:id="rId4"/>
    <p:sldLayoutId id="2147487660" r:id="rId5"/>
    <p:sldLayoutId id="2147487661" r:id="rId6"/>
    <p:sldLayoutId id="2147487662" r:id="rId7"/>
    <p:sldLayoutId id="2147487663" r:id="rId8"/>
    <p:sldLayoutId id="2147487664" r:id="rId9"/>
    <p:sldLayoutId id="2147487665" r:id="rId10"/>
    <p:sldLayoutId id="2147487666" r:id="rId11"/>
    <p:sldLayoutId id="2147487667" r:id="rId12"/>
    <p:sldLayoutId id="2147487668" r:id="rId13"/>
  </p:sldLayoutIdLst>
  <p:hf hdr="0" ftr="0" dt="0"/>
  <p:txStyles>
    <p:titleStyle>
      <a:lvl1pPr algn="l" defTabSz="914400" rtl="0" eaLnBrk="1" latinLnBrk="0" hangingPunct="1">
        <a:lnSpc>
          <a:spcPct val="90000"/>
        </a:lnSpc>
        <a:spcBef>
          <a:spcPct val="0"/>
        </a:spcBef>
        <a:buNone/>
        <a:defRPr sz="4400" kern="1200">
          <a:solidFill>
            <a:schemeClr val="accent2"/>
          </a:solidFill>
          <a:latin typeface="Arial" panose="020B0604020202020204" pitchFamily="34" charset="0"/>
          <a:ea typeface="+mj-ea"/>
          <a:cs typeface="Arial" panose="020B0604020202020204" pitchFamily="34" charset="0"/>
        </a:defRPr>
      </a:lvl1pPr>
    </p:titleStyle>
    <p:bodyStyle>
      <a:lvl1pPr marL="339725" indent="-339725" algn="l" defTabSz="914400" rtl="0" eaLnBrk="1" latinLnBrk="0" hangingPunct="1">
        <a:lnSpc>
          <a:spcPct val="100000"/>
        </a:lnSpc>
        <a:spcBef>
          <a:spcPts val="1000"/>
        </a:spcBef>
        <a:buClr>
          <a:srgbClr val="04848C"/>
        </a:buClr>
        <a:buSzPct val="80000"/>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796925" indent="-339725" algn="l" defTabSz="914400" rtl="0" eaLnBrk="1" latinLnBrk="0" hangingPunct="1">
        <a:lnSpc>
          <a:spcPct val="100000"/>
        </a:lnSpc>
        <a:spcBef>
          <a:spcPts val="500"/>
        </a:spcBef>
        <a:buClr>
          <a:srgbClr val="04848C"/>
        </a:buClr>
        <a:buSzPct val="80000"/>
        <a:buFont typeface="Wingdings 3" panose="05040102010807070707" pitchFamily="18"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04848C"/>
        </a:buClr>
        <a:buSzPct val="125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04848C"/>
        </a:buClr>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04848C"/>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9EE92F-5033-472A-95F9-1C45E5606034}"/>
              </a:ext>
            </a:extLst>
          </p:cNvPr>
          <p:cNvSpPr>
            <a:spLocks noGrp="1"/>
          </p:cNvSpPr>
          <p:nvPr>
            <p:ph type="title"/>
          </p:nvPr>
        </p:nvSpPr>
        <p:spPr>
          <a:xfrm>
            <a:off x="838200" y="669924"/>
            <a:ext cx="10515600" cy="1020764"/>
          </a:xfrm>
          <a:prstGeom prst="rect">
            <a:avLst/>
          </a:prstGeom>
        </p:spPr>
        <p:txBody>
          <a:bodyPr vert="horz" lIns="91440" tIns="45720" rIns="91440" bIns="45720" rtlCol="0" anchor="ctr">
            <a:noAutofit/>
          </a:bodyPr>
          <a:lstStyle/>
          <a:p>
            <a:r>
              <a:rPr lang="en-US" dirty="0"/>
              <a:t>Office of Corporate Research, Technology, and Innovation Management</a:t>
            </a:r>
          </a:p>
        </p:txBody>
      </p:sp>
      <p:sp>
        <p:nvSpPr>
          <p:cNvPr id="3" name="Text Placeholder 2">
            <a:extLst>
              <a:ext uri="{FF2B5EF4-FFF2-40B4-BE49-F238E27FC236}">
                <a16:creationId xmlns:a16="http://schemas.microsoft.com/office/drawing/2014/main" id="{FDA19936-284C-478E-86AA-A93A4A0D8223}"/>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5">
            <a:extLst>
              <a:ext uri="{FF2B5EF4-FFF2-40B4-BE49-F238E27FC236}">
                <a16:creationId xmlns:a16="http://schemas.microsoft.com/office/drawing/2014/main" id="{3368D9EB-7B25-4C74-BC27-9281D82B0664}"/>
              </a:ext>
            </a:extLst>
          </p:cNvPr>
          <p:cNvSpPr>
            <a:spLocks noGrp="1"/>
          </p:cNvSpPr>
          <p:nvPr>
            <p:ph type="sldNum" sz="quarter" idx="4"/>
          </p:nvPr>
        </p:nvSpPr>
        <p:spPr>
          <a:xfrm>
            <a:off x="11291887" y="6138862"/>
            <a:ext cx="771525" cy="365125"/>
          </a:xfrm>
          <a:prstGeom prst="rect">
            <a:avLst/>
          </a:prstGeom>
        </p:spPr>
        <p:txBody>
          <a:bodyPr vert="horz" lIns="91440" tIns="45720" rIns="91440" bIns="45720" rtlCol="0" anchor="ctr"/>
          <a:lstStyle>
            <a:lvl1pPr algn="r">
              <a:defRPr sz="1200">
                <a:solidFill>
                  <a:srgbClr val="757575"/>
                </a:solidFill>
              </a:defRPr>
            </a:lvl1pPr>
          </a:lstStyle>
          <a:p>
            <a:fld id="{29691912-3321-4F2D-A980-9CA5FE309265}" type="slidenum">
              <a:rPr lang="en-US" smtClean="0"/>
              <a:pPr/>
              <a:t>‹#›</a:t>
            </a:fld>
            <a:endParaRPr lang="en-US" dirty="0"/>
          </a:p>
        </p:txBody>
      </p:sp>
    </p:spTree>
    <p:extLst>
      <p:ext uri="{BB962C8B-B14F-4D97-AF65-F5344CB8AC3E}">
        <p14:creationId xmlns:p14="http://schemas.microsoft.com/office/powerpoint/2010/main" val="3338755695"/>
      </p:ext>
    </p:extLst>
  </p:cSld>
  <p:clrMap bg1="lt1" tx1="dk1" bg2="lt2" tx2="dk2" accent1="accent1" accent2="accent2" accent3="accent3" accent4="accent4" accent5="accent5" accent6="accent6" hlink="hlink" folHlink="folHlink"/>
  <p:sldLayoutIdLst>
    <p:sldLayoutId id="2147487670" r:id="rId1"/>
    <p:sldLayoutId id="2147487671" r:id="rId2"/>
    <p:sldLayoutId id="2147487672" r:id="rId3"/>
    <p:sldLayoutId id="2147487673" r:id="rId4"/>
    <p:sldLayoutId id="2147487674" r:id="rId5"/>
    <p:sldLayoutId id="2147487675" r:id="rId6"/>
    <p:sldLayoutId id="2147487676" r:id="rId7"/>
    <p:sldLayoutId id="2147487677" r:id="rId8"/>
    <p:sldLayoutId id="2147487678" r:id="rId9"/>
    <p:sldLayoutId id="2147487679" r:id="rId10"/>
    <p:sldLayoutId id="2147487680" r:id="rId11"/>
    <p:sldLayoutId id="2147487681" r:id="rId12"/>
    <p:sldLayoutId id="2147487682" r:id="rId13"/>
  </p:sldLayoutIdLst>
  <p:hf hdr="0" ftr="0" dt="0"/>
  <p:txStyles>
    <p:titleStyle>
      <a:lvl1pPr algn="l" defTabSz="914400" rtl="0" eaLnBrk="1" latinLnBrk="0" hangingPunct="1">
        <a:lnSpc>
          <a:spcPct val="90000"/>
        </a:lnSpc>
        <a:spcBef>
          <a:spcPct val="0"/>
        </a:spcBef>
        <a:buNone/>
        <a:defRPr sz="4400" kern="1200">
          <a:solidFill>
            <a:schemeClr val="accent5"/>
          </a:solidFill>
          <a:latin typeface="Arial" panose="020B0604020202020204" pitchFamily="34" charset="0"/>
          <a:ea typeface="+mj-ea"/>
          <a:cs typeface="Arial" panose="020B0604020202020204" pitchFamily="34" charset="0"/>
        </a:defRPr>
      </a:lvl1pPr>
    </p:titleStyle>
    <p:bodyStyle>
      <a:lvl1pPr marL="339725" indent="-339725" algn="l" defTabSz="914400" rtl="0" eaLnBrk="1" latinLnBrk="0" hangingPunct="1">
        <a:lnSpc>
          <a:spcPct val="100000"/>
        </a:lnSpc>
        <a:spcBef>
          <a:spcPts val="1000"/>
        </a:spcBef>
        <a:buClr>
          <a:srgbClr val="61777B"/>
        </a:buClr>
        <a:buSzPct val="80000"/>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796925" indent="-339725" algn="l" defTabSz="914400" rtl="0" eaLnBrk="1" latinLnBrk="0" hangingPunct="1">
        <a:lnSpc>
          <a:spcPct val="100000"/>
        </a:lnSpc>
        <a:spcBef>
          <a:spcPts val="500"/>
        </a:spcBef>
        <a:buClr>
          <a:srgbClr val="61777B"/>
        </a:buClr>
        <a:buSzPct val="80000"/>
        <a:buFont typeface="Wingdings 3" panose="05040102010807070707" pitchFamily="18"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61777B"/>
        </a:buClr>
        <a:buSzPct val="125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61777B"/>
        </a:buClr>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61777B"/>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9EE92F-5033-472A-95F9-1C45E5606034}"/>
              </a:ext>
            </a:extLst>
          </p:cNvPr>
          <p:cNvSpPr>
            <a:spLocks noGrp="1"/>
          </p:cNvSpPr>
          <p:nvPr>
            <p:ph type="title"/>
          </p:nvPr>
        </p:nvSpPr>
        <p:spPr>
          <a:xfrm>
            <a:off x="838200" y="669924"/>
            <a:ext cx="10515600" cy="1020764"/>
          </a:xfrm>
          <a:prstGeom prst="rect">
            <a:avLst/>
          </a:prstGeom>
        </p:spPr>
        <p:txBody>
          <a:bodyPr vert="horz" lIns="91440" tIns="45720" rIns="91440" bIns="45720" rtlCol="0" anchor="ctr">
            <a:noAutofit/>
          </a:bodyPr>
          <a:lstStyle/>
          <a:p>
            <a:r>
              <a:rPr lang="en-US" dirty="0"/>
              <a:t>Office of Resource Management</a:t>
            </a:r>
          </a:p>
        </p:txBody>
      </p:sp>
      <p:sp>
        <p:nvSpPr>
          <p:cNvPr id="3" name="Text Placeholder 2">
            <a:extLst>
              <a:ext uri="{FF2B5EF4-FFF2-40B4-BE49-F238E27FC236}">
                <a16:creationId xmlns:a16="http://schemas.microsoft.com/office/drawing/2014/main" id="{FDA19936-284C-478E-86AA-A93A4A0D8223}"/>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5">
            <a:extLst>
              <a:ext uri="{FF2B5EF4-FFF2-40B4-BE49-F238E27FC236}">
                <a16:creationId xmlns:a16="http://schemas.microsoft.com/office/drawing/2014/main" id="{3368D9EB-7B25-4C74-BC27-9281D82B0664}"/>
              </a:ext>
            </a:extLst>
          </p:cNvPr>
          <p:cNvSpPr>
            <a:spLocks noGrp="1"/>
          </p:cNvSpPr>
          <p:nvPr>
            <p:ph type="sldNum" sz="quarter" idx="4"/>
          </p:nvPr>
        </p:nvSpPr>
        <p:spPr>
          <a:xfrm>
            <a:off x="11291887" y="6138862"/>
            <a:ext cx="771525" cy="365125"/>
          </a:xfrm>
          <a:prstGeom prst="rect">
            <a:avLst/>
          </a:prstGeom>
        </p:spPr>
        <p:txBody>
          <a:bodyPr vert="horz" lIns="91440" tIns="45720" rIns="91440" bIns="45720" rtlCol="0" anchor="ctr"/>
          <a:lstStyle>
            <a:lvl1pPr algn="r">
              <a:defRPr sz="1200">
                <a:solidFill>
                  <a:srgbClr val="757575"/>
                </a:solidFill>
              </a:defRPr>
            </a:lvl1pPr>
          </a:lstStyle>
          <a:p>
            <a:fld id="{29691912-3321-4F2D-A980-9CA5FE309265}" type="slidenum">
              <a:rPr lang="en-US" smtClean="0"/>
              <a:pPr/>
              <a:t>‹#›</a:t>
            </a:fld>
            <a:endParaRPr lang="en-US" dirty="0"/>
          </a:p>
        </p:txBody>
      </p:sp>
    </p:spTree>
    <p:extLst>
      <p:ext uri="{BB962C8B-B14F-4D97-AF65-F5344CB8AC3E}">
        <p14:creationId xmlns:p14="http://schemas.microsoft.com/office/powerpoint/2010/main" val="2796782567"/>
      </p:ext>
    </p:extLst>
  </p:cSld>
  <p:clrMap bg1="lt1" tx1="dk1" bg2="lt2" tx2="dk2" accent1="accent1" accent2="accent2" accent3="accent3" accent4="accent4" accent5="accent5" accent6="accent6" hlink="hlink" folHlink="folHlink"/>
  <p:sldLayoutIdLst>
    <p:sldLayoutId id="2147487684" r:id="rId1"/>
    <p:sldLayoutId id="2147487685" r:id="rId2"/>
    <p:sldLayoutId id="2147487686" r:id="rId3"/>
    <p:sldLayoutId id="2147487687" r:id="rId4"/>
    <p:sldLayoutId id="2147487688" r:id="rId5"/>
    <p:sldLayoutId id="2147487689" r:id="rId6"/>
    <p:sldLayoutId id="2147487690" r:id="rId7"/>
    <p:sldLayoutId id="2147487691" r:id="rId8"/>
    <p:sldLayoutId id="2147487692" r:id="rId9"/>
    <p:sldLayoutId id="2147487693" r:id="rId10"/>
    <p:sldLayoutId id="2147487694" r:id="rId11"/>
    <p:sldLayoutId id="2147487695" r:id="rId12"/>
    <p:sldLayoutId id="2147487696" r:id="rId13"/>
  </p:sldLayoutIdLst>
  <p:hf hdr="0" ftr="0" dt="0"/>
  <p:txStyles>
    <p:titleStyle>
      <a:lvl1pPr algn="l" defTabSz="914400" rtl="0" eaLnBrk="1" latinLnBrk="0" hangingPunct="1">
        <a:lnSpc>
          <a:spcPct val="90000"/>
        </a:lnSpc>
        <a:spcBef>
          <a:spcPct val="0"/>
        </a:spcBef>
        <a:buNone/>
        <a:defRPr sz="4400" kern="1200">
          <a:solidFill>
            <a:schemeClr val="accent6"/>
          </a:solidFill>
          <a:latin typeface="Arial" panose="020B0604020202020204" pitchFamily="34" charset="0"/>
          <a:ea typeface="+mj-ea"/>
          <a:cs typeface="Arial" panose="020B0604020202020204" pitchFamily="34" charset="0"/>
        </a:defRPr>
      </a:lvl1pPr>
    </p:titleStyle>
    <p:bodyStyle>
      <a:lvl1pPr marL="339725" indent="-339725" algn="l" defTabSz="914400" rtl="0" eaLnBrk="1" latinLnBrk="0" hangingPunct="1">
        <a:lnSpc>
          <a:spcPct val="100000"/>
        </a:lnSpc>
        <a:spcBef>
          <a:spcPts val="1000"/>
        </a:spcBef>
        <a:buClr>
          <a:srgbClr val="30775F"/>
        </a:buClr>
        <a:buSzPct val="80000"/>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796925" indent="-339725" algn="l" defTabSz="914400" rtl="0" eaLnBrk="1" latinLnBrk="0" hangingPunct="1">
        <a:lnSpc>
          <a:spcPct val="100000"/>
        </a:lnSpc>
        <a:spcBef>
          <a:spcPts val="500"/>
        </a:spcBef>
        <a:buClr>
          <a:srgbClr val="30775F"/>
        </a:buClr>
        <a:buSzPct val="80000"/>
        <a:buFont typeface="Wingdings 3" panose="05040102010807070707" pitchFamily="18"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30775F"/>
        </a:buClr>
        <a:buSzPct val="125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30775F"/>
        </a:buClr>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30775F"/>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9EE92F-5033-472A-95F9-1C45E5606034}"/>
              </a:ext>
            </a:extLst>
          </p:cNvPr>
          <p:cNvSpPr>
            <a:spLocks noGrp="1"/>
          </p:cNvSpPr>
          <p:nvPr>
            <p:ph type="title"/>
          </p:nvPr>
        </p:nvSpPr>
        <p:spPr>
          <a:xfrm>
            <a:off x="838200" y="669924"/>
            <a:ext cx="10515600" cy="1020764"/>
          </a:xfrm>
          <a:prstGeom prst="rect">
            <a:avLst/>
          </a:prstGeom>
        </p:spPr>
        <p:txBody>
          <a:bodyPr vert="horz" lIns="91440" tIns="45720" rIns="91440" bIns="45720" rtlCol="0" anchor="ctr">
            <a:noAutofit/>
          </a:bodyPr>
          <a:lstStyle/>
          <a:p>
            <a:r>
              <a:rPr lang="en-US" dirty="0"/>
              <a:t>Office of Safety and Operations</a:t>
            </a:r>
          </a:p>
        </p:txBody>
      </p:sp>
      <p:sp>
        <p:nvSpPr>
          <p:cNvPr id="3" name="Text Placeholder 2">
            <a:extLst>
              <a:ext uri="{FF2B5EF4-FFF2-40B4-BE49-F238E27FC236}">
                <a16:creationId xmlns:a16="http://schemas.microsoft.com/office/drawing/2014/main" id="{FDA19936-284C-478E-86AA-A93A4A0D8223}"/>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5">
            <a:extLst>
              <a:ext uri="{FF2B5EF4-FFF2-40B4-BE49-F238E27FC236}">
                <a16:creationId xmlns:a16="http://schemas.microsoft.com/office/drawing/2014/main" id="{3368D9EB-7B25-4C74-BC27-9281D82B0664}"/>
              </a:ext>
            </a:extLst>
          </p:cNvPr>
          <p:cNvSpPr>
            <a:spLocks noGrp="1"/>
          </p:cNvSpPr>
          <p:nvPr>
            <p:ph type="sldNum" sz="quarter" idx="4"/>
          </p:nvPr>
        </p:nvSpPr>
        <p:spPr>
          <a:xfrm>
            <a:off x="11291887" y="6138862"/>
            <a:ext cx="771525" cy="365125"/>
          </a:xfrm>
          <a:prstGeom prst="rect">
            <a:avLst/>
          </a:prstGeom>
        </p:spPr>
        <p:txBody>
          <a:bodyPr vert="horz" lIns="91440" tIns="45720" rIns="91440" bIns="45720" rtlCol="0" anchor="ctr"/>
          <a:lstStyle>
            <a:lvl1pPr algn="r">
              <a:defRPr sz="1200">
                <a:solidFill>
                  <a:srgbClr val="757575"/>
                </a:solidFill>
              </a:defRPr>
            </a:lvl1pPr>
          </a:lstStyle>
          <a:p>
            <a:fld id="{29691912-3321-4F2D-A980-9CA5FE309265}" type="slidenum">
              <a:rPr lang="en-US" smtClean="0"/>
              <a:pPr/>
              <a:t>‹#›</a:t>
            </a:fld>
            <a:endParaRPr lang="en-US" dirty="0"/>
          </a:p>
        </p:txBody>
      </p:sp>
    </p:spTree>
    <p:extLst>
      <p:ext uri="{BB962C8B-B14F-4D97-AF65-F5344CB8AC3E}">
        <p14:creationId xmlns:p14="http://schemas.microsoft.com/office/powerpoint/2010/main" val="1185503966"/>
      </p:ext>
    </p:extLst>
  </p:cSld>
  <p:clrMap bg1="lt1" tx1="dk1" bg2="lt2" tx2="dk2" accent1="accent1" accent2="accent2" accent3="accent3" accent4="accent4" accent5="accent5" accent6="accent6" hlink="hlink" folHlink="folHlink"/>
  <p:sldLayoutIdLst>
    <p:sldLayoutId id="2147487698" r:id="rId1"/>
    <p:sldLayoutId id="2147487699" r:id="rId2"/>
    <p:sldLayoutId id="2147487700" r:id="rId3"/>
    <p:sldLayoutId id="2147487701" r:id="rId4"/>
    <p:sldLayoutId id="2147487702" r:id="rId5"/>
    <p:sldLayoutId id="2147487703" r:id="rId6"/>
    <p:sldLayoutId id="2147487704" r:id="rId7"/>
    <p:sldLayoutId id="2147487705" r:id="rId8"/>
    <p:sldLayoutId id="2147487706" r:id="rId9"/>
    <p:sldLayoutId id="2147487707" r:id="rId10"/>
    <p:sldLayoutId id="2147487708" r:id="rId11"/>
    <p:sldLayoutId id="2147487709" r:id="rId12"/>
    <p:sldLayoutId id="2147487710" r:id="rId13"/>
  </p:sldLayoutIdLst>
  <p:hf hdr="0" ftr="0" dt="0"/>
  <p:txStyles>
    <p:titleStyle>
      <a:lvl1pPr algn="l" defTabSz="914400" rtl="0" eaLnBrk="1" latinLnBrk="0" hangingPunct="1">
        <a:lnSpc>
          <a:spcPct val="90000"/>
        </a:lnSpc>
        <a:spcBef>
          <a:spcPct val="0"/>
        </a:spcBef>
        <a:buNone/>
        <a:defRPr sz="4400" kern="1200">
          <a:solidFill>
            <a:schemeClr val="accent4"/>
          </a:solidFill>
          <a:latin typeface="Arial" panose="020B0604020202020204" pitchFamily="34" charset="0"/>
          <a:ea typeface="+mj-ea"/>
          <a:cs typeface="Arial" panose="020B0604020202020204" pitchFamily="34" charset="0"/>
        </a:defRPr>
      </a:lvl1pPr>
    </p:titleStyle>
    <p:bodyStyle>
      <a:lvl1pPr marL="339725" indent="-339725" algn="l" defTabSz="914400" rtl="0" eaLnBrk="1" latinLnBrk="0" hangingPunct="1">
        <a:lnSpc>
          <a:spcPct val="100000"/>
        </a:lnSpc>
        <a:spcBef>
          <a:spcPts val="1000"/>
        </a:spcBef>
        <a:buClr>
          <a:srgbClr val="797272"/>
        </a:buClr>
        <a:buSzPct val="80000"/>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796925" indent="-339725" algn="l" defTabSz="914400" rtl="0" eaLnBrk="1" latinLnBrk="0" hangingPunct="1">
        <a:lnSpc>
          <a:spcPct val="100000"/>
        </a:lnSpc>
        <a:spcBef>
          <a:spcPts val="500"/>
        </a:spcBef>
        <a:buClr>
          <a:srgbClr val="797272"/>
        </a:buClr>
        <a:buSzPct val="80000"/>
        <a:buFont typeface="Wingdings 3" panose="05040102010807070707" pitchFamily="18"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797272"/>
        </a:buClr>
        <a:buSzPct val="125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797272"/>
        </a:buClr>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79727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26506" y="644535"/>
            <a:ext cx="10709993" cy="620880"/>
          </a:xfrm>
          <a:prstGeom prst="rect">
            <a:avLst/>
          </a:prstGeom>
        </p:spPr>
        <p:txBody>
          <a:bodyPr vert="horz" lIns="91440" tIns="45720" rIns="91440" bIns="45720" rtlCol="0" anchor="b" anchorCtr="0">
            <a:normAutofit/>
          </a:bodyPr>
          <a:lstStyle/>
          <a:p>
            <a:r>
              <a:rPr lang="en-US" dirty="0"/>
              <a:t>CLICK TO ADD TITLE</a:t>
            </a:r>
          </a:p>
        </p:txBody>
      </p:sp>
      <p:pic>
        <p:nvPicPr>
          <p:cNvPr id="4" name="Graphic 3">
            <a:extLst>
              <a:ext uri="{FF2B5EF4-FFF2-40B4-BE49-F238E27FC236}">
                <a16:creationId xmlns:a16="http://schemas.microsoft.com/office/drawing/2014/main" id="{78493EA2-B67F-4AD3-A024-4AE1259DC7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37403" y="1309247"/>
            <a:ext cx="1295226" cy="53228"/>
          </a:xfrm>
          <a:prstGeom prst="rect">
            <a:avLst/>
          </a:prstGeom>
        </p:spPr>
      </p:pic>
      <p:pic>
        <p:nvPicPr>
          <p:cNvPr id="7" name="Graphic 6">
            <a:extLst>
              <a:ext uri="{FF2B5EF4-FFF2-40B4-BE49-F238E27FC236}">
                <a16:creationId xmlns:a16="http://schemas.microsoft.com/office/drawing/2014/main" id="{0631F889-F8E8-4903-9562-712326D8F0D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164821"/>
            <a:ext cx="12192000" cy="2343150"/>
          </a:xfrm>
          <a:prstGeom prst="rect">
            <a:avLst/>
          </a:prstGeom>
        </p:spPr>
      </p:pic>
      <p:grpSp>
        <p:nvGrpSpPr>
          <p:cNvPr id="15" name="Group 14">
            <a:extLst>
              <a:ext uri="{FF2B5EF4-FFF2-40B4-BE49-F238E27FC236}">
                <a16:creationId xmlns:a16="http://schemas.microsoft.com/office/drawing/2014/main" id="{703A5155-D0F9-4D44-91B0-EE886089EF09}"/>
              </a:ext>
            </a:extLst>
          </p:cNvPr>
          <p:cNvGrpSpPr/>
          <p:nvPr userDrawn="1"/>
        </p:nvGrpSpPr>
        <p:grpSpPr>
          <a:xfrm>
            <a:off x="9600" y="6315537"/>
            <a:ext cx="12182399" cy="546792"/>
            <a:chOff x="0" y="6153776"/>
            <a:chExt cx="12192001" cy="708553"/>
          </a:xfrm>
        </p:grpSpPr>
        <p:sp>
          <p:nvSpPr>
            <p:cNvPr id="17" name="Rectangle 7">
              <a:extLst>
                <a:ext uri="{FF2B5EF4-FFF2-40B4-BE49-F238E27FC236}">
                  <a16:creationId xmlns:a16="http://schemas.microsoft.com/office/drawing/2014/main" id="{33FF369D-B95E-4BCA-A730-79C54B789920}"/>
                </a:ext>
              </a:extLst>
            </p:cNvPr>
            <p:cNvSpPr>
              <a:spLocks noChangeArrowheads="1"/>
            </p:cNvSpPr>
            <p:nvPr/>
          </p:nvSpPr>
          <p:spPr bwMode="auto">
            <a:xfrm>
              <a:off x="11701517" y="6536749"/>
              <a:ext cx="490483" cy="3119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fld id="{F0772937-DAE7-445B-8489-980DDEB8A66D}" type="slidenum">
                <a:rPr lang="en-US" sz="200" smtClean="0">
                  <a:solidFill>
                    <a:schemeClr val="accent5">
                      <a:lumMod val="75000"/>
                    </a:schemeClr>
                  </a:solidFill>
                </a:rPr>
                <a:t>‹#›</a:t>
              </a:fld>
              <a:endParaRPr lang="en-US" sz="200" dirty="0">
                <a:solidFill>
                  <a:schemeClr val="accent5">
                    <a:lumMod val="75000"/>
                  </a:schemeClr>
                </a:solidFill>
              </a:endParaRPr>
            </a:p>
          </p:txBody>
        </p:sp>
        <p:sp>
          <p:nvSpPr>
            <p:cNvPr id="19" name="Rectangle 7">
              <a:extLst>
                <a:ext uri="{FF2B5EF4-FFF2-40B4-BE49-F238E27FC236}">
                  <a16:creationId xmlns:a16="http://schemas.microsoft.com/office/drawing/2014/main" id="{420275AE-80EA-422D-AB6A-40E7CD6D459C}"/>
                </a:ext>
              </a:extLst>
            </p:cNvPr>
            <p:cNvSpPr>
              <a:spLocks noChangeArrowheads="1"/>
            </p:cNvSpPr>
            <p:nvPr/>
          </p:nvSpPr>
          <p:spPr bwMode="auto">
            <a:xfrm>
              <a:off x="11701517" y="6536749"/>
              <a:ext cx="490483" cy="3119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fld id="{F0772937-DAE7-445B-8489-980DDEB8A66D}" type="slidenum">
                <a:rPr lang="en-US" sz="200" smtClean="0">
                  <a:solidFill>
                    <a:srgbClr val="003E7E"/>
                  </a:solidFill>
                </a:rPr>
                <a:t>‹#›</a:t>
              </a:fld>
              <a:endParaRPr lang="en-US" sz="200" dirty="0">
                <a:solidFill>
                  <a:srgbClr val="003E7E"/>
                </a:solidFill>
              </a:endParaRPr>
            </a:p>
          </p:txBody>
        </p:sp>
        <p:sp>
          <p:nvSpPr>
            <p:cNvPr id="20" name="Rectangle 19">
              <a:extLst>
                <a:ext uri="{FF2B5EF4-FFF2-40B4-BE49-F238E27FC236}">
                  <a16:creationId xmlns:a16="http://schemas.microsoft.com/office/drawing/2014/main" id="{E1C6A6D1-B137-4550-B040-6E74F6834AEF}"/>
                </a:ext>
              </a:extLst>
            </p:cNvPr>
            <p:cNvSpPr/>
            <p:nvPr userDrawn="1"/>
          </p:nvSpPr>
          <p:spPr>
            <a:xfrm>
              <a:off x="0" y="6153776"/>
              <a:ext cx="12192001" cy="708553"/>
            </a:xfrm>
            <a:prstGeom prst="rect">
              <a:avLst/>
            </a:prstGeom>
            <a:solidFill>
              <a:srgbClr val="1C6D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grpSp>
      <p:sp>
        <p:nvSpPr>
          <p:cNvPr id="24" name="Rectangle 7">
            <a:extLst>
              <a:ext uri="{FF2B5EF4-FFF2-40B4-BE49-F238E27FC236}">
                <a16:creationId xmlns:a16="http://schemas.microsoft.com/office/drawing/2014/main" id="{3AF383DD-4661-487D-B7E0-23ED1215FDBB}"/>
              </a:ext>
            </a:extLst>
          </p:cNvPr>
          <p:cNvSpPr>
            <a:spLocks noChangeArrowheads="1"/>
          </p:cNvSpPr>
          <p:nvPr userDrawn="1"/>
        </p:nvSpPr>
        <p:spPr bwMode="auto">
          <a:xfrm>
            <a:off x="11879194" y="6580089"/>
            <a:ext cx="490483" cy="3119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fld id="{F0772937-DAE7-445B-8489-980DDEB8A66D}" type="slidenum">
              <a:rPr lang="en-US" sz="1000" smtClean="0">
                <a:solidFill>
                  <a:schemeClr val="bg1"/>
                </a:solidFill>
              </a:rPr>
              <a:t>‹#›</a:t>
            </a:fld>
            <a:endParaRPr lang="en-US" sz="1000" dirty="0">
              <a:solidFill>
                <a:schemeClr val="bg1"/>
              </a:solidFill>
            </a:endParaRPr>
          </a:p>
        </p:txBody>
      </p:sp>
      <p:pic>
        <p:nvPicPr>
          <p:cNvPr id="25" name="Graphic 24">
            <a:extLst>
              <a:ext uri="{FF2B5EF4-FFF2-40B4-BE49-F238E27FC236}">
                <a16:creationId xmlns:a16="http://schemas.microsoft.com/office/drawing/2014/main" id="{AB6551EC-58A1-4B93-A925-2ECC6569D49F}"/>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10960" y="6355105"/>
            <a:ext cx="1085122" cy="425807"/>
          </a:xfrm>
          <a:prstGeom prst="rect">
            <a:avLst/>
          </a:prstGeom>
        </p:spPr>
      </p:pic>
      <p:pic>
        <p:nvPicPr>
          <p:cNvPr id="26" name="Graphic 25">
            <a:extLst>
              <a:ext uri="{FF2B5EF4-FFF2-40B4-BE49-F238E27FC236}">
                <a16:creationId xmlns:a16="http://schemas.microsoft.com/office/drawing/2014/main" id="{25BDF5AA-FDDC-457C-9CB1-76AEA1908AA5}"/>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0061660" y="6422638"/>
            <a:ext cx="1820483" cy="332310"/>
          </a:xfrm>
          <a:prstGeom prst="rect">
            <a:avLst/>
          </a:prstGeom>
        </p:spPr>
      </p:pic>
    </p:spTree>
    <p:extLst>
      <p:ext uri="{BB962C8B-B14F-4D97-AF65-F5344CB8AC3E}">
        <p14:creationId xmlns:p14="http://schemas.microsoft.com/office/powerpoint/2010/main" val="159492830"/>
      </p:ext>
    </p:extLst>
  </p:cSld>
  <p:clrMap bg1="lt1" tx1="dk1" bg2="lt2" tx2="dk2" accent1="accent1" accent2="accent2" accent3="accent3" accent4="accent4" accent5="accent5" accent6="accent6" hlink="hlink" folHlink="folHlink"/>
  <p:sldLayoutIdLst>
    <p:sldLayoutId id="2147487602" r:id="rId1"/>
  </p:sldLayoutIdLst>
  <p:hf hdr="0" ftr="0"/>
  <p:txStyles>
    <p:titleStyle>
      <a:lvl1pPr algn="l" defTabSz="914400" rtl="0" eaLnBrk="1" latinLnBrk="0" hangingPunct="1">
        <a:lnSpc>
          <a:spcPct val="90000"/>
        </a:lnSpc>
        <a:spcBef>
          <a:spcPct val="0"/>
        </a:spcBef>
        <a:buNone/>
        <a:defRPr sz="3600" b="1" kern="1200" cap="all" baseline="0">
          <a:solidFill>
            <a:schemeClr val="accent1"/>
          </a:solidFill>
          <a:effectLst/>
          <a:latin typeface="Trebuchet MS" panose="020B0603020202020204" pitchFamily="34" charset="0"/>
          <a:ea typeface="+mj-ea"/>
          <a:cs typeface="+mj-cs"/>
        </a:defRPr>
      </a:lvl1pPr>
    </p:titleStyle>
    <p:bodyStyle>
      <a:lvl1pPr marL="0" indent="0" algn="l" defTabSz="914400" rtl="0" eaLnBrk="1" latinLnBrk="0" hangingPunct="1">
        <a:lnSpc>
          <a:spcPct val="100000"/>
        </a:lnSpc>
        <a:spcBef>
          <a:spcPts val="100"/>
        </a:spcBef>
        <a:spcAft>
          <a:spcPts val="100"/>
        </a:spcAft>
        <a:buClr>
          <a:schemeClr val="bg1"/>
        </a:buClr>
        <a:buSzPct val="25000"/>
        <a:buFont typeface="Arial"/>
        <a:buChar char="•"/>
        <a:defRPr sz="2000" b="1" kern="1200" baseline="0">
          <a:solidFill>
            <a:schemeClr val="accent5"/>
          </a:solidFill>
          <a:latin typeface="+mn-lt"/>
          <a:ea typeface="+mn-ea"/>
          <a:cs typeface="+mn-cs"/>
        </a:defRPr>
      </a:lvl1pPr>
      <a:lvl2pPr marL="274320" indent="-182880" algn="l" defTabSz="914400" rtl="0" eaLnBrk="1" latinLnBrk="0" hangingPunct="1">
        <a:lnSpc>
          <a:spcPct val="100000"/>
        </a:lnSpc>
        <a:spcBef>
          <a:spcPts val="100"/>
        </a:spcBef>
        <a:spcAft>
          <a:spcPts val="100"/>
        </a:spcAft>
        <a:buClr>
          <a:schemeClr val="accent6"/>
        </a:buClr>
        <a:buSzPct val="80000"/>
        <a:buFont typeface="Arial"/>
        <a:buChar char="•"/>
        <a:defRPr sz="1800" kern="1200">
          <a:solidFill>
            <a:schemeClr val="accent1"/>
          </a:solidFill>
          <a:latin typeface="+mn-lt"/>
          <a:ea typeface="+mn-ea"/>
          <a:cs typeface="+mn-cs"/>
        </a:defRPr>
      </a:lvl2pPr>
      <a:lvl3pPr marL="457200" indent="-182880" algn="l" defTabSz="914400" rtl="0" eaLnBrk="1" latinLnBrk="0" hangingPunct="1">
        <a:lnSpc>
          <a:spcPct val="100000"/>
        </a:lnSpc>
        <a:spcBef>
          <a:spcPts val="100"/>
        </a:spcBef>
        <a:spcAft>
          <a:spcPts val="100"/>
        </a:spcAft>
        <a:buClr>
          <a:schemeClr val="accent6"/>
        </a:buClr>
        <a:buSzPct val="80000"/>
        <a:buFont typeface="Courier New"/>
        <a:buChar char="o"/>
        <a:defRPr sz="1400" kern="1200" baseline="0">
          <a:solidFill>
            <a:schemeClr val="accent1"/>
          </a:solidFill>
          <a:latin typeface="+mn-lt"/>
          <a:ea typeface="+mn-ea"/>
          <a:cs typeface="+mn-cs"/>
        </a:defRPr>
      </a:lvl3pPr>
      <a:lvl4pPr marL="640080" indent="-182880" algn="l" defTabSz="914400" rtl="0" eaLnBrk="1" latinLnBrk="0" hangingPunct="1">
        <a:lnSpc>
          <a:spcPct val="100000"/>
        </a:lnSpc>
        <a:spcBef>
          <a:spcPts val="100"/>
        </a:spcBef>
        <a:spcAft>
          <a:spcPts val="100"/>
        </a:spcAft>
        <a:buClr>
          <a:schemeClr val="accent6"/>
        </a:buClr>
        <a:buSzPct val="80000"/>
        <a:buFont typeface="Courier New"/>
        <a:buChar char="o"/>
        <a:defRPr sz="1400" kern="1200">
          <a:solidFill>
            <a:schemeClr val="accent1"/>
          </a:solidFill>
          <a:latin typeface="+mn-lt"/>
          <a:ea typeface="+mn-ea"/>
          <a:cs typeface="+mn-cs"/>
        </a:defRPr>
      </a:lvl4pPr>
      <a:lvl5pPr marL="832104" indent="-192024" algn="l" defTabSz="914400" rtl="0" eaLnBrk="1" latinLnBrk="0" hangingPunct="1">
        <a:lnSpc>
          <a:spcPct val="100000"/>
        </a:lnSpc>
        <a:spcBef>
          <a:spcPts val="100"/>
        </a:spcBef>
        <a:spcAft>
          <a:spcPts val="100"/>
        </a:spcAft>
        <a:buClr>
          <a:schemeClr val="accent6"/>
        </a:buClr>
        <a:buSzPct val="80000"/>
        <a:buFont typeface="Courier New"/>
        <a:buChar char="o"/>
        <a:defRPr sz="1400" kern="1200" baseline="0">
          <a:solidFill>
            <a:schemeClr val="accent1"/>
          </a:solidFill>
          <a:latin typeface="+mn-lt"/>
          <a:ea typeface="+mn-ea"/>
          <a:cs typeface="+mn-cs"/>
        </a:defRPr>
      </a:lvl5pPr>
      <a:lvl6pPr marL="868680" indent="-228600" algn="l" defTabSz="914400" rtl="0" eaLnBrk="1" latinLnBrk="0" hangingPunct="1">
        <a:lnSpc>
          <a:spcPct val="100000"/>
        </a:lnSpc>
        <a:spcBef>
          <a:spcPts val="100"/>
        </a:spcBef>
        <a:spcAft>
          <a:spcPts val="100"/>
        </a:spcAft>
        <a:buClr>
          <a:schemeClr val="accent6"/>
        </a:buClr>
        <a:buSzPct val="80000"/>
        <a:buFont typeface="Courier New"/>
        <a:buChar char="o"/>
        <a:defRPr sz="1400" kern="1200">
          <a:solidFill>
            <a:schemeClr val="accen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6917228B-275F-434F-BDB1-9386A8349CC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2164821"/>
            <a:ext cx="12192000" cy="2343150"/>
          </a:xfrm>
          <a:prstGeom prst="rect">
            <a:avLst/>
          </a:prstGeom>
        </p:spPr>
      </p:pic>
      <p:sp>
        <p:nvSpPr>
          <p:cNvPr id="2" name="Title Placeholder 1"/>
          <p:cNvSpPr>
            <a:spLocks noGrp="1"/>
          </p:cNvSpPr>
          <p:nvPr>
            <p:ph type="title"/>
          </p:nvPr>
        </p:nvSpPr>
        <p:spPr>
          <a:xfrm>
            <a:off x="741004" y="2811351"/>
            <a:ext cx="10709993" cy="620880"/>
          </a:xfrm>
          <a:prstGeom prst="rect">
            <a:avLst/>
          </a:prstGeom>
        </p:spPr>
        <p:txBody>
          <a:bodyPr vert="horz" lIns="91440" tIns="45720" rIns="91440" bIns="45720" rtlCol="0" anchor="b" anchorCtr="1">
            <a:noAutofit/>
          </a:bodyPr>
          <a:lstStyle/>
          <a:p>
            <a:r>
              <a:rPr lang="en-US" dirty="0"/>
              <a:t>CLICK TO add TITLE</a:t>
            </a:r>
          </a:p>
        </p:txBody>
      </p:sp>
      <p:grpSp>
        <p:nvGrpSpPr>
          <p:cNvPr id="15" name="Group 14">
            <a:extLst>
              <a:ext uri="{FF2B5EF4-FFF2-40B4-BE49-F238E27FC236}">
                <a16:creationId xmlns:a16="http://schemas.microsoft.com/office/drawing/2014/main" id="{C5E14717-336B-423D-BAB1-EDDD76B913F8}"/>
              </a:ext>
            </a:extLst>
          </p:cNvPr>
          <p:cNvGrpSpPr/>
          <p:nvPr userDrawn="1"/>
        </p:nvGrpSpPr>
        <p:grpSpPr>
          <a:xfrm>
            <a:off x="9600" y="6315537"/>
            <a:ext cx="12182399" cy="546792"/>
            <a:chOff x="0" y="6153776"/>
            <a:chExt cx="12192001" cy="708553"/>
          </a:xfrm>
        </p:grpSpPr>
        <p:sp>
          <p:nvSpPr>
            <p:cNvPr id="17" name="Rectangle 7">
              <a:extLst>
                <a:ext uri="{FF2B5EF4-FFF2-40B4-BE49-F238E27FC236}">
                  <a16:creationId xmlns:a16="http://schemas.microsoft.com/office/drawing/2014/main" id="{F6C3F203-DABD-4DA7-852B-0B7C36C364D8}"/>
                </a:ext>
              </a:extLst>
            </p:cNvPr>
            <p:cNvSpPr>
              <a:spLocks noChangeArrowheads="1"/>
            </p:cNvSpPr>
            <p:nvPr/>
          </p:nvSpPr>
          <p:spPr bwMode="auto">
            <a:xfrm>
              <a:off x="11701517" y="6536749"/>
              <a:ext cx="490483" cy="3119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fld id="{F0772937-DAE7-445B-8489-980DDEB8A66D}" type="slidenum">
                <a:rPr lang="en-US" sz="200" smtClean="0">
                  <a:solidFill>
                    <a:schemeClr val="accent5">
                      <a:lumMod val="75000"/>
                    </a:schemeClr>
                  </a:solidFill>
                </a:rPr>
                <a:t>‹#›</a:t>
              </a:fld>
              <a:endParaRPr lang="en-US" sz="200" dirty="0">
                <a:solidFill>
                  <a:schemeClr val="accent5">
                    <a:lumMod val="75000"/>
                  </a:schemeClr>
                </a:solidFill>
              </a:endParaRPr>
            </a:p>
          </p:txBody>
        </p:sp>
        <p:sp>
          <p:nvSpPr>
            <p:cNvPr id="19" name="Rectangle 7">
              <a:extLst>
                <a:ext uri="{FF2B5EF4-FFF2-40B4-BE49-F238E27FC236}">
                  <a16:creationId xmlns:a16="http://schemas.microsoft.com/office/drawing/2014/main" id="{2AB4E079-DF5C-46CC-8463-7582D3015296}"/>
                </a:ext>
              </a:extLst>
            </p:cNvPr>
            <p:cNvSpPr>
              <a:spLocks noChangeArrowheads="1"/>
            </p:cNvSpPr>
            <p:nvPr/>
          </p:nvSpPr>
          <p:spPr bwMode="auto">
            <a:xfrm>
              <a:off x="11701517" y="6536749"/>
              <a:ext cx="490483" cy="3119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fld id="{F0772937-DAE7-445B-8489-980DDEB8A66D}" type="slidenum">
                <a:rPr lang="en-US" sz="200" smtClean="0">
                  <a:solidFill>
                    <a:srgbClr val="003E7E"/>
                  </a:solidFill>
                </a:rPr>
                <a:t>‹#›</a:t>
              </a:fld>
              <a:endParaRPr lang="en-US" sz="200" dirty="0">
                <a:solidFill>
                  <a:srgbClr val="003E7E"/>
                </a:solidFill>
              </a:endParaRPr>
            </a:p>
          </p:txBody>
        </p:sp>
        <p:sp>
          <p:nvSpPr>
            <p:cNvPr id="20" name="Rectangle 19">
              <a:extLst>
                <a:ext uri="{FF2B5EF4-FFF2-40B4-BE49-F238E27FC236}">
                  <a16:creationId xmlns:a16="http://schemas.microsoft.com/office/drawing/2014/main" id="{BF4256B3-FDFC-4ACB-AFF5-7D2C2532379E}"/>
                </a:ext>
              </a:extLst>
            </p:cNvPr>
            <p:cNvSpPr/>
            <p:nvPr userDrawn="1"/>
          </p:nvSpPr>
          <p:spPr>
            <a:xfrm>
              <a:off x="0" y="6153776"/>
              <a:ext cx="12192001" cy="708553"/>
            </a:xfrm>
            <a:prstGeom prst="rect">
              <a:avLst/>
            </a:prstGeom>
            <a:solidFill>
              <a:srgbClr val="1C6D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grpSp>
      <p:pic>
        <p:nvPicPr>
          <p:cNvPr id="24" name="Graphic 23">
            <a:extLst>
              <a:ext uri="{FF2B5EF4-FFF2-40B4-BE49-F238E27FC236}">
                <a16:creationId xmlns:a16="http://schemas.microsoft.com/office/drawing/2014/main" id="{8CAF5231-0FE3-4157-9E52-6565E162C4D2}"/>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10960" y="6355105"/>
            <a:ext cx="1085122" cy="425807"/>
          </a:xfrm>
          <a:prstGeom prst="rect">
            <a:avLst/>
          </a:prstGeom>
        </p:spPr>
      </p:pic>
      <p:pic>
        <p:nvPicPr>
          <p:cNvPr id="25" name="Graphic 24">
            <a:extLst>
              <a:ext uri="{FF2B5EF4-FFF2-40B4-BE49-F238E27FC236}">
                <a16:creationId xmlns:a16="http://schemas.microsoft.com/office/drawing/2014/main" id="{6724D58F-35AC-4BD2-A204-56D86D5BE546}"/>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061660" y="6422638"/>
            <a:ext cx="1820483" cy="332310"/>
          </a:xfrm>
          <a:prstGeom prst="rect">
            <a:avLst/>
          </a:prstGeom>
        </p:spPr>
      </p:pic>
      <p:sp>
        <p:nvSpPr>
          <p:cNvPr id="13" name="Rectangle 7">
            <a:extLst>
              <a:ext uri="{FF2B5EF4-FFF2-40B4-BE49-F238E27FC236}">
                <a16:creationId xmlns:a16="http://schemas.microsoft.com/office/drawing/2014/main" id="{C5172050-05D6-4A59-B6CB-D97F57FCA9B3}"/>
              </a:ext>
            </a:extLst>
          </p:cNvPr>
          <p:cNvSpPr>
            <a:spLocks noChangeArrowheads="1"/>
          </p:cNvSpPr>
          <p:nvPr userDrawn="1"/>
        </p:nvSpPr>
        <p:spPr bwMode="auto">
          <a:xfrm>
            <a:off x="11879194" y="6580089"/>
            <a:ext cx="490483" cy="3119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fld id="{F0772937-DAE7-445B-8489-980DDEB8A66D}" type="slidenum">
              <a:rPr lang="en-US" sz="1000" smtClean="0">
                <a:solidFill>
                  <a:schemeClr val="bg1"/>
                </a:solidFill>
              </a:rPr>
              <a:t>‹#›</a:t>
            </a:fld>
            <a:endParaRPr lang="en-US" sz="1000" dirty="0">
              <a:solidFill>
                <a:schemeClr val="bg1"/>
              </a:solidFill>
            </a:endParaRPr>
          </a:p>
        </p:txBody>
      </p:sp>
    </p:spTree>
    <p:extLst>
      <p:ext uri="{BB962C8B-B14F-4D97-AF65-F5344CB8AC3E}">
        <p14:creationId xmlns:p14="http://schemas.microsoft.com/office/powerpoint/2010/main" val="1495228932"/>
      </p:ext>
    </p:extLst>
  </p:cSld>
  <p:clrMap bg1="lt1" tx1="dk1" bg2="lt2" tx2="dk2" accent1="accent1" accent2="accent2" accent3="accent3" accent4="accent4" accent5="accent5" accent6="accent6" hlink="hlink" folHlink="folHlink"/>
  <p:sldLayoutIdLst>
    <p:sldLayoutId id="2147487603" r:id="rId1"/>
  </p:sldLayoutIdLst>
  <p:hf hdr="0" ftr="0"/>
  <p:txStyles>
    <p:titleStyle>
      <a:lvl1pPr algn="ctr" defTabSz="914400" rtl="0" eaLnBrk="1" latinLnBrk="0" hangingPunct="1">
        <a:lnSpc>
          <a:spcPct val="90000"/>
        </a:lnSpc>
        <a:spcBef>
          <a:spcPct val="0"/>
        </a:spcBef>
        <a:buNone/>
        <a:defRPr sz="4600" b="1" kern="1200" cap="all" baseline="0">
          <a:solidFill>
            <a:schemeClr val="accent1"/>
          </a:solidFill>
          <a:effectLst/>
          <a:latin typeface="Trebuchet MS" panose="020B0603020202020204" pitchFamily="34" charset="0"/>
          <a:ea typeface="+mj-ea"/>
          <a:cs typeface="+mj-cs"/>
        </a:defRPr>
      </a:lvl1pPr>
    </p:titleStyle>
    <p:bodyStyle>
      <a:lvl1pPr marL="0" indent="0" algn="l" defTabSz="914400" rtl="0" eaLnBrk="1" latinLnBrk="0" hangingPunct="1">
        <a:lnSpc>
          <a:spcPct val="100000"/>
        </a:lnSpc>
        <a:spcBef>
          <a:spcPts val="100"/>
        </a:spcBef>
        <a:spcAft>
          <a:spcPts val="100"/>
        </a:spcAft>
        <a:buClr>
          <a:schemeClr val="bg1"/>
        </a:buClr>
        <a:buSzPct val="25000"/>
        <a:buFont typeface="Arial"/>
        <a:buChar char="•"/>
        <a:defRPr sz="2000" b="1" kern="1200" baseline="0">
          <a:solidFill>
            <a:schemeClr val="accent5"/>
          </a:solidFill>
          <a:latin typeface="+mn-lt"/>
          <a:ea typeface="+mn-ea"/>
          <a:cs typeface="+mn-cs"/>
        </a:defRPr>
      </a:lvl1pPr>
      <a:lvl2pPr marL="274320" indent="-182880" algn="l" defTabSz="914400" rtl="0" eaLnBrk="1" latinLnBrk="0" hangingPunct="1">
        <a:lnSpc>
          <a:spcPct val="100000"/>
        </a:lnSpc>
        <a:spcBef>
          <a:spcPts val="100"/>
        </a:spcBef>
        <a:spcAft>
          <a:spcPts val="100"/>
        </a:spcAft>
        <a:buClr>
          <a:schemeClr val="accent6"/>
        </a:buClr>
        <a:buSzPct val="80000"/>
        <a:buFont typeface="Arial"/>
        <a:buChar char="•"/>
        <a:defRPr sz="1800" kern="1200">
          <a:solidFill>
            <a:schemeClr val="accent1"/>
          </a:solidFill>
          <a:latin typeface="+mn-lt"/>
          <a:ea typeface="+mn-ea"/>
          <a:cs typeface="+mn-cs"/>
        </a:defRPr>
      </a:lvl2pPr>
      <a:lvl3pPr marL="457200" indent="-182880" algn="l" defTabSz="914400" rtl="0" eaLnBrk="1" latinLnBrk="0" hangingPunct="1">
        <a:lnSpc>
          <a:spcPct val="100000"/>
        </a:lnSpc>
        <a:spcBef>
          <a:spcPts val="100"/>
        </a:spcBef>
        <a:spcAft>
          <a:spcPts val="100"/>
        </a:spcAft>
        <a:buClr>
          <a:schemeClr val="accent6"/>
        </a:buClr>
        <a:buSzPct val="80000"/>
        <a:buFont typeface="Courier New"/>
        <a:buChar char="o"/>
        <a:defRPr sz="1400" kern="1200" baseline="0">
          <a:solidFill>
            <a:schemeClr val="accent1"/>
          </a:solidFill>
          <a:latin typeface="+mn-lt"/>
          <a:ea typeface="+mn-ea"/>
          <a:cs typeface="+mn-cs"/>
        </a:defRPr>
      </a:lvl3pPr>
      <a:lvl4pPr marL="640080" indent="-182880" algn="l" defTabSz="914400" rtl="0" eaLnBrk="1" latinLnBrk="0" hangingPunct="1">
        <a:lnSpc>
          <a:spcPct val="100000"/>
        </a:lnSpc>
        <a:spcBef>
          <a:spcPts val="100"/>
        </a:spcBef>
        <a:spcAft>
          <a:spcPts val="100"/>
        </a:spcAft>
        <a:buClr>
          <a:schemeClr val="accent6"/>
        </a:buClr>
        <a:buSzPct val="80000"/>
        <a:buFont typeface="Courier New"/>
        <a:buChar char="o"/>
        <a:defRPr sz="1400" kern="1200">
          <a:solidFill>
            <a:schemeClr val="accent1"/>
          </a:solidFill>
          <a:latin typeface="+mn-lt"/>
          <a:ea typeface="+mn-ea"/>
          <a:cs typeface="+mn-cs"/>
        </a:defRPr>
      </a:lvl4pPr>
      <a:lvl5pPr marL="832104" indent="-192024" algn="l" defTabSz="914400" rtl="0" eaLnBrk="1" latinLnBrk="0" hangingPunct="1">
        <a:lnSpc>
          <a:spcPct val="100000"/>
        </a:lnSpc>
        <a:spcBef>
          <a:spcPts val="100"/>
        </a:spcBef>
        <a:spcAft>
          <a:spcPts val="100"/>
        </a:spcAft>
        <a:buClr>
          <a:schemeClr val="accent6"/>
        </a:buClr>
        <a:buSzPct val="80000"/>
        <a:buFont typeface="Courier New"/>
        <a:buChar char="o"/>
        <a:defRPr sz="1400" kern="1200" baseline="0">
          <a:solidFill>
            <a:schemeClr val="accent1"/>
          </a:solidFill>
          <a:latin typeface="+mn-lt"/>
          <a:ea typeface="+mn-ea"/>
          <a:cs typeface="+mn-cs"/>
        </a:defRPr>
      </a:lvl5pPr>
      <a:lvl6pPr marL="868680" indent="-228600" algn="l" defTabSz="914400" rtl="0" eaLnBrk="1" latinLnBrk="0" hangingPunct="1">
        <a:lnSpc>
          <a:spcPct val="100000"/>
        </a:lnSpc>
        <a:spcBef>
          <a:spcPts val="100"/>
        </a:spcBef>
        <a:spcAft>
          <a:spcPts val="100"/>
        </a:spcAft>
        <a:buClr>
          <a:schemeClr val="accent6"/>
        </a:buClr>
        <a:buSzPct val="80000"/>
        <a:buFont typeface="Courier New"/>
        <a:buChar char="o"/>
        <a:defRPr sz="1400" kern="1200">
          <a:solidFill>
            <a:schemeClr val="accen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41004" y="2659487"/>
            <a:ext cx="10709993" cy="1273859"/>
          </a:xfrm>
          <a:prstGeom prst="rect">
            <a:avLst/>
          </a:prstGeom>
        </p:spPr>
        <p:txBody>
          <a:bodyPr vert="horz" lIns="91440" tIns="45720" rIns="91440" bIns="45720" rtlCol="0" anchor="b" anchorCtr="1">
            <a:noAutofit/>
          </a:bodyPr>
          <a:lstStyle/>
          <a:p>
            <a:r>
              <a:rPr lang="en-US" dirty="0"/>
              <a:t>CLICK TO add TITLE</a:t>
            </a:r>
          </a:p>
        </p:txBody>
      </p:sp>
      <p:grpSp>
        <p:nvGrpSpPr>
          <p:cNvPr id="15" name="Group 14">
            <a:extLst>
              <a:ext uri="{FF2B5EF4-FFF2-40B4-BE49-F238E27FC236}">
                <a16:creationId xmlns:a16="http://schemas.microsoft.com/office/drawing/2014/main" id="{C5E14717-336B-423D-BAB1-EDDD76B913F8}"/>
              </a:ext>
            </a:extLst>
          </p:cNvPr>
          <p:cNvGrpSpPr/>
          <p:nvPr userDrawn="1"/>
        </p:nvGrpSpPr>
        <p:grpSpPr>
          <a:xfrm>
            <a:off x="9600" y="6315537"/>
            <a:ext cx="12182399" cy="546792"/>
            <a:chOff x="0" y="6153776"/>
            <a:chExt cx="12192001" cy="708553"/>
          </a:xfrm>
        </p:grpSpPr>
        <p:sp>
          <p:nvSpPr>
            <p:cNvPr id="17" name="Rectangle 7">
              <a:extLst>
                <a:ext uri="{FF2B5EF4-FFF2-40B4-BE49-F238E27FC236}">
                  <a16:creationId xmlns:a16="http://schemas.microsoft.com/office/drawing/2014/main" id="{F6C3F203-DABD-4DA7-852B-0B7C36C364D8}"/>
                </a:ext>
              </a:extLst>
            </p:cNvPr>
            <p:cNvSpPr>
              <a:spLocks noChangeArrowheads="1"/>
            </p:cNvSpPr>
            <p:nvPr/>
          </p:nvSpPr>
          <p:spPr bwMode="auto">
            <a:xfrm>
              <a:off x="11701517" y="6536749"/>
              <a:ext cx="490483" cy="3119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fld id="{F0772937-DAE7-445B-8489-980DDEB8A66D}" type="slidenum">
                <a:rPr lang="en-US" sz="200" smtClean="0">
                  <a:solidFill>
                    <a:schemeClr val="accent5">
                      <a:lumMod val="75000"/>
                    </a:schemeClr>
                  </a:solidFill>
                </a:rPr>
                <a:t>‹#›</a:t>
              </a:fld>
              <a:endParaRPr lang="en-US" sz="200" dirty="0">
                <a:solidFill>
                  <a:schemeClr val="accent5">
                    <a:lumMod val="75000"/>
                  </a:schemeClr>
                </a:solidFill>
              </a:endParaRPr>
            </a:p>
          </p:txBody>
        </p:sp>
        <p:sp>
          <p:nvSpPr>
            <p:cNvPr id="19" name="Rectangle 7">
              <a:extLst>
                <a:ext uri="{FF2B5EF4-FFF2-40B4-BE49-F238E27FC236}">
                  <a16:creationId xmlns:a16="http://schemas.microsoft.com/office/drawing/2014/main" id="{2AB4E079-DF5C-46CC-8463-7582D3015296}"/>
                </a:ext>
              </a:extLst>
            </p:cNvPr>
            <p:cNvSpPr>
              <a:spLocks noChangeArrowheads="1"/>
            </p:cNvSpPr>
            <p:nvPr/>
          </p:nvSpPr>
          <p:spPr bwMode="auto">
            <a:xfrm>
              <a:off x="11701517" y="6536749"/>
              <a:ext cx="490483" cy="3119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fld id="{F0772937-DAE7-445B-8489-980DDEB8A66D}" type="slidenum">
                <a:rPr lang="en-US" sz="200" smtClean="0">
                  <a:solidFill>
                    <a:srgbClr val="003E7E"/>
                  </a:solidFill>
                </a:rPr>
                <a:t>‹#›</a:t>
              </a:fld>
              <a:endParaRPr lang="en-US" sz="200" dirty="0">
                <a:solidFill>
                  <a:srgbClr val="003E7E"/>
                </a:solidFill>
              </a:endParaRPr>
            </a:p>
          </p:txBody>
        </p:sp>
        <p:sp>
          <p:nvSpPr>
            <p:cNvPr id="20" name="Rectangle 19">
              <a:extLst>
                <a:ext uri="{FF2B5EF4-FFF2-40B4-BE49-F238E27FC236}">
                  <a16:creationId xmlns:a16="http://schemas.microsoft.com/office/drawing/2014/main" id="{BF4256B3-FDFC-4ACB-AFF5-7D2C2532379E}"/>
                </a:ext>
              </a:extLst>
            </p:cNvPr>
            <p:cNvSpPr/>
            <p:nvPr userDrawn="1"/>
          </p:nvSpPr>
          <p:spPr>
            <a:xfrm>
              <a:off x="0" y="6153776"/>
              <a:ext cx="12192001" cy="708553"/>
            </a:xfrm>
            <a:prstGeom prst="rect">
              <a:avLst/>
            </a:prstGeom>
            <a:solidFill>
              <a:srgbClr val="1C6D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grpSp>
      <p:pic>
        <p:nvPicPr>
          <p:cNvPr id="24" name="Graphic 23">
            <a:extLst>
              <a:ext uri="{FF2B5EF4-FFF2-40B4-BE49-F238E27FC236}">
                <a16:creationId xmlns:a16="http://schemas.microsoft.com/office/drawing/2014/main" id="{8CAF5231-0FE3-4157-9E52-6565E162C4D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0960" y="6355105"/>
            <a:ext cx="1085122" cy="425807"/>
          </a:xfrm>
          <a:prstGeom prst="rect">
            <a:avLst/>
          </a:prstGeom>
        </p:spPr>
      </p:pic>
      <p:pic>
        <p:nvPicPr>
          <p:cNvPr id="25" name="Graphic 24">
            <a:extLst>
              <a:ext uri="{FF2B5EF4-FFF2-40B4-BE49-F238E27FC236}">
                <a16:creationId xmlns:a16="http://schemas.microsoft.com/office/drawing/2014/main" id="{6724D58F-35AC-4BD2-A204-56D86D5BE54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061660" y="6422638"/>
            <a:ext cx="1820483" cy="332310"/>
          </a:xfrm>
          <a:prstGeom prst="rect">
            <a:avLst/>
          </a:prstGeom>
        </p:spPr>
      </p:pic>
      <p:sp>
        <p:nvSpPr>
          <p:cNvPr id="13" name="Rectangle 7">
            <a:extLst>
              <a:ext uri="{FF2B5EF4-FFF2-40B4-BE49-F238E27FC236}">
                <a16:creationId xmlns:a16="http://schemas.microsoft.com/office/drawing/2014/main" id="{C5172050-05D6-4A59-B6CB-D97F57FCA9B3}"/>
              </a:ext>
            </a:extLst>
          </p:cNvPr>
          <p:cNvSpPr>
            <a:spLocks noChangeArrowheads="1"/>
          </p:cNvSpPr>
          <p:nvPr userDrawn="1"/>
        </p:nvSpPr>
        <p:spPr bwMode="auto">
          <a:xfrm>
            <a:off x="11879194" y="6580089"/>
            <a:ext cx="490483" cy="3119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fld id="{F0772937-DAE7-445B-8489-980DDEB8A66D}" type="slidenum">
              <a:rPr lang="en-US" sz="1000" smtClean="0">
                <a:solidFill>
                  <a:schemeClr val="bg1"/>
                </a:solidFill>
              </a:rPr>
              <a:t>‹#›</a:t>
            </a:fld>
            <a:endParaRPr lang="en-US" sz="1000" dirty="0">
              <a:solidFill>
                <a:schemeClr val="bg1"/>
              </a:solidFill>
            </a:endParaRPr>
          </a:p>
        </p:txBody>
      </p:sp>
      <p:sp>
        <p:nvSpPr>
          <p:cNvPr id="4" name="Rectangle 3">
            <a:extLst>
              <a:ext uri="{FF2B5EF4-FFF2-40B4-BE49-F238E27FC236}">
                <a16:creationId xmlns:a16="http://schemas.microsoft.com/office/drawing/2014/main" id="{A7175CF7-5838-4E9A-91B1-1EF6C5EB336F}"/>
              </a:ext>
            </a:extLst>
          </p:cNvPr>
          <p:cNvSpPr/>
          <p:nvPr userDrawn="1"/>
        </p:nvSpPr>
        <p:spPr>
          <a:xfrm>
            <a:off x="-2244" y="2177053"/>
            <a:ext cx="402956" cy="2343150"/>
          </a:xfrm>
          <a:prstGeom prst="rect">
            <a:avLst/>
          </a:prstGeom>
          <a:solidFill>
            <a:srgbClr val="196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4154F62-A317-4B62-9CEA-180D59723AAC}"/>
              </a:ext>
            </a:extLst>
          </p:cNvPr>
          <p:cNvSpPr/>
          <p:nvPr userDrawn="1"/>
        </p:nvSpPr>
        <p:spPr>
          <a:xfrm>
            <a:off x="11809709" y="2158372"/>
            <a:ext cx="402956" cy="2343150"/>
          </a:xfrm>
          <a:prstGeom prst="rect">
            <a:avLst/>
          </a:prstGeom>
          <a:solidFill>
            <a:srgbClr val="196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412F97E0-B312-48F0-8279-F581B6044005}"/>
              </a:ext>
            </a:extLst>
          </p:cNvPr>
          <p:cNvSpPr/>
          <p:nvPr userDrawn="1"/>
        </p:nvSpPr>
        <p:spPr>
          <a:xfrm>
            <a:off x="2553346" y="4056918"/>
            <a:ext cx="7085308" cy="75966"/>
          </a:xfrm>
          <a:prstGeom prst="rect">
            <a:avLst/>
          </a:prstGeom>
          <a:solidFill>
            <a:srgbClr val="196F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94824501"/>
      </p:ext>
    </p:extLst>
  </p:cSld>
  <p:clrMap bg1="lt1" tx1="dk1" bg2="lt2" tx2="dk2" accent1="accent1" accent2="accent2" accent3="accent3" accent4="accent4" accent5="accent5" accent6="accent6" hlink="hlink" folHlink="folHlink"/>
  <p:sldLayoutIdLst>
    <p:sldLayoutId id="2147487634" r:id="rId1"/>
  </p:sldLayoutIdLst>
  <p:hf hdr="0" ftr="0"/>
  <p:txStyles>
    <p:titleStyle>
      <a:lvl1pPr algn="ctr" defTabSz="914400" rtl="0" eaLnBrk="1" latinLnBrk="0" hangingPunct="1">
        <a:lnSpc>
          <a:spcPct val="90000"/>
        </a:lnSpc>
        <a:spcBef>
          <a:spcPct val="0"/>
        </a:spcBef>
        <a:buNone/>
        <a:defRPr sz="4600" b="1" kern="1200" cap="all" baseline="0">
          <a:solidFill>
            <a:schemeClr val="accent1"/>
          </a:solidFill>
          <a:effectLst/>
          <a:latin typeface="Trebuchet MS" panose="020B0603020202020204" pitchFamily="34" charset="0"/>
          <a:ea typeface="+mj-ea"/>
          <a:cs typeface="+mj-cs"/>
        </a:defRPr>
      </a:lvl1pPr>
    </p:titleStyle>
    <p:bodyStyle>
      <a:lvl1pPr marL="0" indent="0" algn="l" defTabSz="914400" rtl="0" eaLnBrk="1" latinLnBrk="0" hangingPunct="1">
        <a:lnSpc>
          <a:spcPct val="100000"/>
        </a:lnSpc>
        <a:spcBef>
          <a:spcPts val="100"/>
        </a:spcBef>
        <a:spcAft>
          <a:spcPts val="100"/>
        </a:spcAft>
        <a:buClr>
          <a:schemeClr val="bg1"/>
        </a:buClr>
        <a:buSzPct val="25000"/>
        <a:buFont typeface="Arial"/>
        <a:buChar char="•"/>
        <a:defRPr sz="2000" b="1" kern="1200" baseline="0">
          <a:solidFill>
            <a:schemeClr val="accent5"/>
          </a:solidFill>
          <a:latin typeface="+mn-lt"/>
          <a:ea typeface="+mn-ea"/>
          <a:cs typeface="+mn-cs"/>
        </a:defRPr>
      </a:lvl1pPr>
      <a:lvl2pPr marL="274320" indent="-182880" algn="l" defTabSz="914400" rtl="0" eaLnBrk="1" latinLnBrk="0" hangingPunct="1">
        <a:lnSpc>
          <a:spcPct val="100000"/>
        </a:lnSpc>
        <a:spcBef>
          <a:spcPts val="100"/>
        </a:spcBef>
        <a:spcAft>
          <a:spcPts val="100"/>
        </a:spcAft>
        <a:buClr>
          <a:schemeClr val="accent6"/>
        </a:buClr>
        <a:buSzPct val="80000"/>
        <a:buFont typeface="Arial"/>
        <a:buChar char="•"/>
        <a:defRPr sz="1800" kern="1200">
          <a:solidFill>
            <a:schemeClr val="accent1"/>
          </a:solidFill>
          <a:latin typeface="+mn-lt"/>
          <a:ea typeface="+mn-ea"/>
          <a:cs typeface="+mn-cs"/>
        </a:defRPr>
      </a:lvl2pPr>
      <a:lvl3pPr marL="457200" indent="-182880" algn="l" defTabSz="914400" rtl="0" eaLnBrk="1" latinLnBrk="0" hangingPunct="1">
        <a:lnSpc>
          <a:spcPct val="100000"/>
        </a:lnSpc>
        <a:spcBef>
          <a:spcPts val="100"/>
        </a:spcBef>
        <a:spcAft>
          <a:spcPts val="100"/>
        </a:spcAft>
        <a:buClr>
          <a:schemeClr val="accent6"/>
        </a:buClr>
        <a:buSzPct val="80000"/>
        <a:buFont typeface="Courier New"/>
        <a:buChar char="o"/>
        <a:defRPr sz="1400" kern="1200" baseline="0">
          <a:solidFill>
            <a:schemeClr val="accent1"/>
          </a:solidFill>
          <a:latin typeface="+mn-lt"/>
          <a:ea typeface="+mn-ea"/>
          <a:cs typeface="+mn-cs"/>
        </a:defRPr>
      </a:lvl3pPr>
      <a:lvl4pPr marL="640080" indent="-182880" algn="l" defTabSz="914400" rtl="0" eaLnBrk="1" latinLnBrk="0" hangingPunct="1">
        <a:lnSpc>
          <a:spcPct val="100000"/>
        </a:lnSpc>
        <a:spcBef>
          <a:spcPts val="100"/>
        </a:spcBef>
        <a:spcAft>
          <a:spcPts val="100"/>
        </a:spcAft>
        <a:buClr>
          <a:schemeClr val="accent6"/>
        </a:buClr>
        <a:buSzPct val="80000"/>
        <a:buFont typeface="Courier New"/>
        <a:buChar char="o"/>
        <a:defRPr sz="1400" kern="1200">
          <a:solidFill>
            <a:schemeClr val="accent1"/>
          </a:solidFill>
          <a:latin typeface="+mn-lt"/>
          <a:ea typeface="+mn-ea"/>
          <a:cs typeface="+mn-cs"/>
        </a:defRPr>
      </a:lvl4pPr>
      <a:lvl5pPr marL="832104" indent="-192024" algn="l" defTabSz="914400" rtl="0" eaLnBrk="1" latinLnBrk="0" hangingPunct="1">
        <a:lnSpc>
          <a:spcPct val="100000"/>
        </a:lnSpc>
        <a:spcBef>
          <a:spcPts val="100"/>
        </a:spcBef>
        <a:spcAft>
          <a:spcPts val="100"/>
        </a:spcAft>
        <a:buClr>
          <a:schemeClr val="accent6"/>
        </a:buClr>
        <a:buSzPct val="80000"/>
        <a:buFont typeface="Courier New"/>
        <a:buChar char="o"/>
        <a:defRPr sz="1400" kern="1200" baseline="0">
          <a:solidFill>
            <a:schemeClr val="accent1"/>
          </a:solidFill>
          <a:latin typeface="+mn-lt"/>
          <a:ea typeface="+mn-ea"/>
          <a:cs typeface="+mn-cs"/>
        </a:defRPr>
      </a:lvl5pPr>
      <a:lvl6pPr marL="868680" indent="-228600" algn="l" defTabSz="914400" rtl="0" eaLnBrk="1" latinLnBrk="0" hangingPunct="1">
        <a:lnSpc>
          <a:spcPct val="100000"/>
        </a:lnSpc>
        <a:spcBef>
          <a:spcPts val="100"/>
        </a:spcBef>
        <a:spcAft>
          <a:spcPts val="100"/>
        </a:spcAft>
        <a:buClr>
          <a:schemeClr val="accent6"/>
        </a:buClr>
        <a:buSzPct val="80000"/>
        <a:buFont typeface="Courier New"/>
        <a:buChar char="o"/>
        <a:defRPr sz="1400" kern="1200">
          <a:solidFill>
            <a:schemeClr val="accen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73FECBC-63C9-47AA-AC71-1D912F28E0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7" name="Title Placeholder 1">
            <a:extLst>
              <a:ext uri="{FF2B5EF4-FFF2-40B4-BE49-F238E27FC236}">
                <a16:creationId xmlns:a16="http://schemas.microsoft.com/office/drawing/2014/main" id="{A9C31C9B-EE0E-4075-8EBB-FD4A41D44ED4}"/>
              </a:ext>
            </a:extLst>
          </p:cNvPr>
          <p:cNvSpPr>
            <a:spLocks noGrp="1"/>
          </p:cNvSpPr>
          <p:nvPr>
            <p:ph type="title"/>
          </p:nvPr>
        </p:nvSpPr>
        <p:spPr>
          <a:xfrm>
            <a:off x="726506" y="644535"/>
            <a:ext cx="10709993" cy="620880"/>
          </a:xfrm>
          <a:prstGeom prst="rect">
            <a:avLst/>
          </a:prstGeom>
        </p:spPr>
        <p:txBody>
          <a:bodyPr vert="horz" lIns="91440" tIns="45720" rIns="91440" bIns="45720" rtlCol="0" anchor="b">
            <a:noAutofit/>
          </a:bodyPr>
          <a:lstStyle/>
          <a:p>
            <a:r>
              <a:rPr lang="en-US" dirty="0"/>
              <a:t>CLICK TO Add TITLE</a:t>
            </a:r>
          </a:p>
        </p:txBody>
      </p:sp>
      <p:pic>
        <p:nvPicPr>
          <p:cNvPr id="8" name="Graphic 7">
            <a:extLst>
              <a:ext uri="{FF2B5EF4-FFF2-40B4-BE49-F238E27FC236}">
                <a16:creationId xmlns:a16="http://schemas.microsoft.com/office/drawing/2014/main" id="{FA586165-29A9-4AE7-9635-C30E6750A4E5}"/>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837403" y="1309247"/>
            <a:ext cx="1295226" cy="53228"/>
          </a:xfrm>
          <a:prstGeom prst="rect">
            <a:avLst/>
          </a:prstGeom>
        </p:spPr>
      </p:pic>
      <p:grpSp>
        <p:nvGrpSpPr>
          <p:cNvPr id="9" name="Group 8">
            <a:extLst>
              <a:ext uri="{FF2B5EF4-FFF2-40B4-BE49-F238E27FC236}">
                <a16:creationId xmlns:a16="http://schemas.microsoft.com/office/drawing/2014/main" id="{3FAE7F9A-B802-4FB0-93A0-3CBCCE09CD64}"/>
              </a:ext>
            </a:extLst>
          </p:cNvPr>
          <p:cNvGrpSpPr/>
          <p:nvPr userDrawn="1"/>
        </p:nvGrpSpPr>
        <p:grpSpPr>
          <a:xfrm>
            <a:off x="9600" y="6315537"/>
            <a:ext cx="12182399" cy="546792"/>
            <a:chOff x="0" y="6153776"/>
            <a:chExt cx="12192001" cy="708553"/>
          </a:xfrm>
        </p:grpSpPr>
        <p:sp>
          <p:nvSpPr>
            <p:cNvPr id="10" name="Rectangle 7">
              <a:extLst>
                <a:ext uri="{FF2B5EF4-FFF2-40B4-BE49-F238E27FC236}">
                  <a16:creationId xmlns:a16="http://schemas.microsoft.com/office/drawing/2014/main" id="{744B0ACB-9120-4240-8881-41B8C11F4B14}"/>
                </a:ext>
              </a:extLst>
            </p:cNvPr>
            <p:cNvSpPr>
              <a:spLocks noChangeArrowheads="1"/>
            </p:cNvSpPr>
            <p:nvPr/>
          </p:nvSpPr>
          <p:spPr bwMode="auto">
            <a:xfrm>
              <a:off x="11701517" y="6536749"/>
              <a:ext cx="490483" cy="3119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fld id="{F0772937-DAE7-445B-8489-980DDEB8A66D}" type="slidenum">
                <a:rPr lang="en-US" sz="200" smtClean="0">
                  <a:solidFill>
                    <a:schemeClr val="accent5">
                      <a:lumMod val="75000"/>
                    </a:schemeClr>
                  </a:solidFill>
                </a:rPr>
                <a:t>‹#›</a:t>
              </a:fld>
              <a:endParaRPr lang="en-US" sz="200" dirty="0">
                <a:solidFill>
                  <a:schemeClr val="accent5">
                    <a:lumMod val="75000"/>
                  </a:schemeClr>
                </a:solidFill>
              </a:endParaRPr>
            </a:p>
          </p:txBody>
        </p:sp>
        <p:sp>
          <p:nvSpPr>
            <p:cNvPr id="11" name="Rectangle 7">
              <a:extLst>
                <a:ext uri="{FF2B5EF4-FFF2-40B4-BE49-F238E27FC236}">
                  <a16:creationId xmlns:a16="http://schemas.microsoft.com/office/drawing/2014/main" id="{4127F155-52F3-40DE-8B10-DE4870827821}"/>
                </a:ext>
              </a:extLst>
            </p:cNvPr>
            <p:cNvSpPr>
              <a:spLocks noChangeArrowheads="1"/>
            </p:cNvSpPr>
            <p:nvPr/>
          </p:nvSpPr>
          <p:spPr bwMode="auto">
            <a:xfrm>
              <a:off x="11701517" y="6536749"/>
              <a:ext cx="490483" cy="3119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fld id="{F0772937-DAE7-445B-8489-980DDEB8A66D}" type="slidenum">
                <a:rPr lang="en-US" sz="200" smtClean="0">
                  <a:solidFill>
                    <a:srgbClr val="003E7E"/>
                  </a:solidFill>
                </a:rPr>
                <a:t>‹#›</a:t>
              </a:fld>
              <a:endParaRPr lang="en-US" sz="200" dirty="0">
                <a:solidFill>
                  <a:srgbClr val="003E7E"/>
                </a:solidFill>
              </a:endParaRPr>
            </a:p>
          </p:txBody>
        </p:sp>
        <p:sp>
          <p:nvSpPr>
            <p:cNvPr id="12" name="Rectangle 11">
              <a:extLst>
                <a:ext uri="{FF2B5EF4-FFF2-40B4-BE49-F238E27FC236}">
                  <a16:creationId xmlns:a16="http://schemas.microsoft.com/office/drawing/2014/main" id="{CE608E61-EB6A-4DE1-BA2E-EA869E7CB36B}"/>
                </a:ext>
              </a:extLst>
            </p:cNvPr>
            <p:cNvSpPr/>
            <p:nvPr userDrawn="1"/>
          </p:nvSpPr>
          <p:spPr>
            <a:xfrm>
              <a:off x="0" y="6153776"/>
              <a:ext cx="12192001" cy="708553"/>
            </a:xfrm>
            <a:prstGeom prst="rect">
              <a:avLst/>
            </a:prstGeom>
            <a:solidFill>
              <a:srgbClr val="1C6D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grpSp>
      <p:pic>
        <p:nvPicPr>
          <p:cNvPr id="13" name="Graphic 12">
            <a:extLst>
              <a:ext uri="{FF2B5EF4-FFF2-40B4-BE49-F238E27FC236}">
                <a16:creationId xmlns:a16="http://schemas.microsoft.com/office/drawing/2014/main" id="{DCFC2FF7-C81E-476C-9037-1AF32F78C9EF}"/>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10960" y="6355105"/>
            <a:ext cx="1085122" cy="425807"/>
          </a:xfrm>
          <a:prstGeom prst="rect">
            <a:avLst/>
          </a:prstGeom>
        </p:spPr>
      </p:pic>
      <p:pic>
        <p:nvPicPr>
          <p:cNvPr id="14" name="Graphic 13">
            <a:extLst>
              <a:ext uri="{FF2B5EF4-FFF2-40B4-BE49-F238E27FC236}">
                <a16:creationId xmlns:a16="http://schemas.microsoft.com/office/drawing/2014/main" id="{DE90370B-F914-467C-87B4-73BFA5D5328B}"/>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10061660" y="6422638"/>
            <a:ext cx="1820483" cy="332310"/>
          </a:xfrm>
          <a:prstGeom prst="rect">
            <a:avLst/>
          </a:prstGeom>
        </p:spPr>
      </p:pic>
      <p:sp>
        <p:nvSpPr>
          <p:cNvPr id="15" name="Rectangle 7">
            <a:extLst>
              <a:ext uri="{FF2B5EF4-FFF2-40B4-BE49-F238E27FC236}">
                <a16:creationId xmlns:a16="http://schemas.microsoft.com/office/drawing/2014/main" id="{68E335DE-14DE-48E1-9C33-45E760205613}"/>
              </a:ext>
            </a:extLst>
          </p:cNvPr>
          <p:cNvSpPr>
            <a:spLocks noChangeArrowheads="1"/>
          </p:cNvSpPr>
          <p:nvPr userDrawn="1"/>
        </p:nvSpPr>
        <p:spPr bwMode="auto">
          <a:xfrm>
            <a:off x="11879194" y="6580089"/>
            <a:ext cx="490483" cy="3119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fld id="{F0772937-DAE7-445B-8489-980DDEB8A66D}" type="slidenum">
              <a:rPr lang="en-US" sz="1000" smtClean="0">
                <a:solidFill>
                  <a:schemeClr val="bg1"/>
                </a:solidFill>
              </a:rPr>
              <a:t>‹#›</a:t>
            </a:fld>
            <a:endParaRPr lang="en-US" sz="1000" dirty="0">
              <a:solidFill>
                <a:schemeClr val="bg1"/>
              </a:solidFill>
            </a:endParaRPr>
          </a:p>
        </p:txBody>
      </p:sp>
    </p:spTree>
    <p:extLst>
      <p:ext uri="{BB962C8B-B14F-4D97-AF65-F5344CB8AC3E}">
        <p14:creationId xmlns:p14="http://schemas.microsoft.com/office/powerpoint/2010/main" val="4162942744"/>
      </p:ext>
    </p:extLst>
  </p:cSld>
  <p:clrMap bg1="lt1" tx1="dk1" bg2="lt2" tx2="dk2" accent1="accent1" accent2="accent2" accent3="accent3" accent4="accent4" accent5="accent5" accent6="accent6" hlink="hlink" folHlink="folHlink"/>
  <p:sldLayoutIdLst>
    <p:sldLayoutId id="2147487630" r:id="rId1"/>
    <p:sldLayoutId id="2147487631" r:id="rId2"/>
    <p:sldLayoutId id="2147487632" r:id="rId3"/>
    <p:sldLayoutId id="2147487618" r:id="rId4"/>
    <p:sldLayoutId id="2147487620" r:id="rId5"/>
    <p:sldLayoutId id="2147487629" r:id="rId6"/>
    <p:sldLayoutId id="2147487626" r:id="rId7"/>
    <p:sldLayoutId id="2147487622" r:id="rId8"/>
    <p:sldLayoutId id="2147487624" r:id="rId9"/>
    <p:sldLayoutId id="2147487625" r:id="rId10"/>
  </p:sldLayoutIdLst>
  <p:txStyles>
    <p:titleStyle>
      <a:lvl1pPr algn="l" defTabSz="914400" rtl="0" eaLnBrk="1" latinLnBrk="0" hangingPunct="1">
        <a:lnSpc>
          <a:spcPct val="90000"/>
        </a:lnSpc>
        <a:spcBef>
          <a:spcPct val="0"/>
        </a:spcBef>
        <a:buNone/>
        <a:defRPr sz="3600" b="1" kern="1200" cap="all" baseline="0">
          <a:solidFill>
            <a:srgbClr val="1E3A6B"/>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Clr>
          <a:srgbClr val="1C6DA6"/>
        </a:buClr>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Clr>
          <a:srgbClr val="1C6DA6"/>
        </a:buClr>
        <a:buFont typeface="Arial" panose="020B0604020202020204" pitchFamily="34" charset="0"/>
        <a:buChar char="▬"/>
        <a:defRPr sz="22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Clr>
          <a:srgbClr val="1C6DA6"/>
        </a:buClr>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Clr>
          <a:srgbClr val="1C6DA6"/>
        </a:buClr>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Clr>
          <a:srgbClr val="1C6DA6"/>
        </a:buClr>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D62B544-BE30-4EBB-82B6-3EDE5A721EE7}"/>
              </a:ext>
            </a:extLst>
          </p:cNvPr>
          <p:cNvGrpSpPr/>
          <p:nvPr userDrawn="1"/>
        </p:nvGrpSpPr>
        <p:grpSpPr>
          <a:xfrm>
            <a:off x="9600" y="6315537"/>
            <a:ext cx="12182399" cy="546792"/>
            <a:chOff x="0" y="6153776"/>
            <a:chExt cx="12192001" cy="708553"/>
          </a:xfrm>
        </p:grpSpPr>
        <p:sp>
          <p:nvSpPr>
            <p:cNvPr id="10" name="Rectangle 7">
              <a:extLst>
                <a:ext uri="{FF2B5EF4-FFF2-40B4-BE49-F238E27FC236}">
                  <a16:creationId xmlns:a16="http://schemas.microsoft.com/office/drawing/2014/main" id="{2E710DA8-797C-4B6D-B5DF-92E3C328A9A5}"/>
                </a:ext>
              </a:extLst>
            </p:cNvPr>
            <p:cNvSpPr>
              <a:spLocks noChangeArrowheads="1"/>
            </p:cNvSpPr>
            <p:nvPr/>
          </p:nvSpPr>
          <p:spPr bwMode="auto">
            <a:xfrm>
              <a:off x="11701517" y="6536749"/>
              <a:ext cx="490483" cy="3119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fld id="{F0772937-DAE7-445B-8489-980DDEB8A66D}" type="slidenum">
                <a:rPr lang="en-US" sz="200" smtClean="0">
                  <a:solidFill>
                    <a:schemeClr val="accent5">
                      <a:lumMod val="75000"/>
                    </a:schemeClr>
                  </a:solidFill>
                </a:rPr>
                <a:t>‹#›</a:t>
              </a:fld>
              <a:endParaRPr lang="en-US" sz="200" dirty="0">
                <a:solidFill>
                  <a:schemeClr val="accent5">
                    <a:lumMod val="75000"/>
                  </a:schemeClr>
                </a:solidFill>
              </a:endParaRPr>
            </a:p>
          </p:txBody>
        </p:sp>
        <p:sp>
          <p:nvSpPr>
            <p:cNvPr id="11" name="Rectangle 7">
              <a:extLst>
                <a:ext uri="{FF2B5EF4-FFF2-40B4-BE49-F238E27FC236}">
                  <a16:creationId xmlns:a16="http://schemas.microsoft.com/office/drawing/2014/main" id="{BCBF3BF8-D49C-4E3F-BB8B-081C6B3463F9}"/>
                </a:ext>
              </a:extLst>
            </p:cNvPr>
            <p:cNvSpPr>
              <a:spLocks noChangeArrowheads="1"/>
            </p:cNvSpPr>
            <p:nvPr/>
          </p:nvSpPr>
          <p:spPr bwMode="auto">
            <a:xfrm>
              <a:off x="11701517" y="6536749"/>
              <a:ext cx="490483" cy="3119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fld id="{F0772937-DAE7-445B-8489-980DDEB8A66D}" type="slidenum">
                <a:rPr lang="en-US" sz="200" smtClean="0">
                  <a:solidFill>
                    <a:srgbClr val="003E7E"/>
                  </a:solidFill>
                </a:rPr>
                <a:t>‹#›</a:t>
              </a:fld>
              <a:endParaRPr lang="en-US" sz="200" dirty="0">
                <a:solidFill>
                  <a:srgbClr val="003E7E"/>
                </a:solidFill>
              </a:endParaRPr>
            </a:p>
          </p:txBody>
        </p:sp>
        <p:sp>
          <p:nvSpPr>
            <p:cNvPr id="14" name="Rectangle 13">
              <a:extLst>
                <a:ext uri="{FF2B5EF4-FFF2-40B4-BE49-F238E27FC236}">
                  <a16:creationId xmlns:a16="http://schemas.microsoft.com/office/drawing/2014/main" id="{F18BF1BD-5554-4992-BA63-ADD65CFC4F86}"/>
                </a:ext>
              </a:extLst>
            </p:cNvPr>
            <p:cNvSpPr/>
            <p:nvPr userDrawn="1"/>
          </p:nvSpPr>
          <p:spPr>
            <a:xfrm>
              <a:off x="0" y="6153776"/>
              <a:ext cx="12192001" cy="708553"/>
            </a:xfrm>
            <a:prstGeom prst="rect">
              <a:avLst/>
            </a:prstGeom>
            <a:solidFill>
              <a:srgbClr val="1C6D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grpSp>
      <p:sp>
        <p:nvSpPr>
          <p:cNvPr id="2" name="Title Placeholder 1"/>
          <p:cNvSpPr>
            <a:spLocks noGrp="1"/>
          </p:cNvSpPr>
          <p:nvPr>
            <p:ph type="title"/>
          </p:nvPr>
        </p:nvSpPr>
        <p:spPr>
          <a:xfrm>
            <a:off x="726506" y="644535"/>
            <a:ext cx="10709993" cy="620880"/>
          </a:xfrm>
          <a:prstGeom prst="rect">
            <a:avLst/>
          </a:prstGeom>
        </p:spPr>
        <p:txBody>
          <a:bodyPr vert="horz" lIns="91440" tIns="45720" rIns="91440" bIns="45720" rtlCol="0" anchor="b">
            <a:normAutofit/>
          </a:bodyPr>
          <a:lstStyle/>
          <a:p>
            <a:r>
              <a:rPr lang="en-US" dirty="0"/>
              <a:t>CLICK TO add Title</a:t>
            </a:r>
          </a:p>
        </p:txBody>
      </p:sp>
      <p:pic>
        <p:nvPicPr>
          <p:cNvPr id="4" name="Graphic 3">
            <a:extLst>
              <a:ext uri="{FF2B5EF4-FFF2-40B4-BE49-F238E27FC236}">
                <a16:creationId xmlns:a16="http://schemas.microsoft.com/office/drawing/2014/main" id="{78493EA2-B67F-4AD3-A024-4AE1259DC7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37403" y="1309247"/>
            <a:ext cx="1295226" cy="53228"/>
          </a:xfrm>
          <a:prstGeom prst="rect">
            <a:avLst/>
          </a:prstGeom>
        </p:spPr>
      </p:pic>
      <p:pic>
        <p:nvPicPr>
          <p:cNvPr id="21" name="Graphic 20">
            <a:extLst>
              <a:ext uri="{FF2B5EF4-FFF2-40B4-BE49-F238E27FC236}">
                <a16:creationId xmlns:a16="http://schemas.microsoft.com/office/drawing/2014/main" id="{A90283AE-3868-405A-932A-9DFA9F935BF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10960" y="6355105"/>
            <a:ext cx="1085122" cy="425807"/>
          </a:xfrm>
          <a:prstGeom prst="rect">
            <a:avLst/>
          </a:prstGeom>
        </p:spPr>
      </p:pic>
      <p:pic>
        <p:nvPicPr>
          <p:cNvPr id="15" name="Graphic 14">
            <a:extLst>
              <a:ext uri="{FF2B5EF4-FFF2-40B4-BE49-F238E27FC236}">
                <a16:creationId xmlns:a16="http://schemas.microsoft.com/office/drawing/2014/main" id="{02D2C1C2-EEA6-4CAF-A4C7-A6F21D78C0B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061660" y="6422638"/>
            <a:ext cx="1820483" cy="332310"/>
          </a:xfrm>
          <a:prstGeom prst="rect">
            <a:avLst/>
          </a:prstGeom>
        </p:spPr>
      </p:pic>
      <p:sp>
        <p:nvSpPr>
          <p:cNvPr id="13" name="Rectangle 7">
            <a:extLst>
              <a:ext uri="{FF2B5EF4-FFF2-40B4-BE49-F238E27FC236}">
                <a16:creationId xmlns:a16="http://schemas.microsoft.com/office/drawing/2014/main" id="{1A553963-CFA1-4B45-B0FB-7FF4236AB08D}"/>
              </a:ext>
            </a:extLst>
          </p:cNvPr>
          <p:cNvSpPr>
            <a:spLocks noChangeArrowheads="1"/>
          </p:cNvSpPr>
          <p:nvPr userDrawn="1"/>
        </p:nvSpPr>
        <p:spPr bwMode="auto">
          <a:xfrm>
            <a:off x="11879194" y="6580089"/>
            <a:ext cx="490483" cy="3119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fld id="{F0772937-DAE7-445B-8489-980DDEB8A66D}" type="slidenum">
              <a:rPr lang="en-US" sz="1000" smtClean="0">
                <a:solidFill>
                  <a:schemeClr val="bg1"/>
                </a:solidFill>
              </a:rPr>
              <a:t>‹#›</a:t>
            </a:fld>
            <a:endParaRPr lang="en-US" sz="1000" dirty="0">
              <a:solidFill>
                <a:schemeClr val="bg1"/>
              </a:solidFill>
            </a:endParaRPr>
          </a:p>
        </p:txBody>
      </p:sp>
    </p:spTree>
    <p:extLst>
      <p:ext uri="{BB962C8B-B14F-4D97-AF65-F5344CB8AC3E}">
        <p14:creationId xmlns:p14="http://schemas.microsoft.com/office/powerpoint/2010/main" val="3256877523"/>
      </p:ext>
    </p:extLst>
  </p:cSld>
  <p:clrMap bg1="lt1" tx1="dk1" bg2="lt2" tx2="dk2" accent1="accent1" accent2="accent2" accent3="accent3" accent4="accent4" accent5="accent5" accent6="accent6" hlink="hlink" folHlink="folHlink"/>
  <p:sldLayoutIdLst>
    <p:sldLayoutId id="2147487637" r:id="rId1"/>
  </p:sldLayoutIdLst>
  <p:hf hdr="0" ftr="0"/>
  <p:txStyles>
    <p:titleStyle>
      <a:lvl1pPr algn="l" defTabSz="914400" rtl="0" eaLnBrk="1" latinLnBrk="0" hangingPunct="1">
        <a:lnSpc>
          <a:spcPct val="90000"/>
        </a:lnSpc>
        <a:spcBef>
          <a:spcPct val="0"/>
        </a:spcBef>
        <a:buNone/>
        <a:defRPr sz="3600" b="1" kern="1200" cap="all" baseline="0">
          <a:solidFill>
            <a:schemeClr val="accent1"/>
          </a:solidFill>
          <a:effectLst/>
          <a:latin typeface="Trebuchet MS" panose="020B0603020202020204" pitchFamily="34" charset="0"/>
          <a:ea typeface="+mj-ea"/>
          <a:cs typeface="+mj-cs"/>
        </a:defRPr>
      </a:lvl1pPr>
    </p:titleStyle>
    <p:bodyStyle>
      <a:lvl1pPr marL="0" indent="0" algn="l" defTabSz="914400" rtl="0" eaLnBrk="1" latinLnBrk="0" hangingPunct="1">
        <a:lnSpc>
          <a:spcPct val="100000"/>
        </a:lnSpc>
        <a:spcBef>
          <a:spcPts val="100"/>
        </a:spcBef>
        <a:spcAft>
          <a:spcPts val="100"/>
        </a:spcAft>
        <a:buClr>
          <a:schemeClr val="accent5"/>
        </a:buClr>
        <a:buSzPct val="25000"/>
        <a:buFontTx/>
        <a:buNone/>
        <a:defRPr sz="2400" b="0" kern="1200" baseline="0">
          <a:solidFill>
            <a:schemeClr val="accent1"/>
          </a:solidFill>
          <a:latin typeface="Cera PROModern Medium" pitchFamily="2" charset="0"/>
          <a:ea typeface="+mn-ea"/>
          <a:cs typeface="+mn-cs"/>
        </a:defRPr>
      </a:lvl1pPr>
      <a:lvl2pPr marL="377190" indent="-285750" algn="l" defTabSz="914400" rtl="0" eaLnBrk="1" latinLnBrk="0" hangingPunct="1">
        <a:lnSpc>
          <a:spcPct val="100000"/>
        </a:lnSpc>
        <a:spcBef>
          <a:spcPts val="100"/>
        </a:spcBef>
        <a:spcAft>
          <a:spcPts val="100"/>
        </a:spcAft>
        <a:buClr>
          <a:schemeClr val="accent5"/>
        </a:buClr>
        <a:buSzPct val="100000"/>
        <a:buFont typeface="Cera PROModern Medium" pitchFamily="2" charset="0"/>
        <a:buChar char="■"/>
        <a:defRPr sz="2200" kern="1200">
          <a:solidFill>
            <a:schemeClr val="accent1"/>
          </a:solidFill>
          <a:latin typeface="Cera PROModern Medium" pitchFamily="2" charset="0"/>
          <a:ea typeface="+mn-ea"/>
          <a:cs typeface="+mn-cs"/>
        </a:defRPr>
      </a:lvl2pPr>
      <a:lvl3pPr marL="560070" indent="-285750" algn="l" defTabSz="914400" rtl="0" eaLnBrk="1" latinLnBrk="0" hangingPunct="1">
        <a:lnSpc>
          <a:spcPct val="100000"/>
        </a:lnSpc>
        <a:spcBef>
          <a:spcPts val="100"/>
        </a:spcBef>
        <a:spcAft>
          <a:spcPts val="100"/>
        </a:spcAft>
        <a:buClr>
          <a:schemeClr val="accent5"/>
        </a:buClr>
        <a:buSzPct val="100000"/>
        <a:buFont typeface="Cera PROModern Medium" pitchFamily="2" charset="0"/>
        <a:buChar char="■"/>
        <a:defRPr sz="2000" kern="1200" baseline="0">
          <a:solidFill>
            <a:schemeClr val="accent1"/>
          </a:solidFill>
          <a:latin typeface="Cera PROModern Medium" pitchFamily="2" charset="0"/>
          <a:ea typeface="+mn-ea"/>
          <a:cs typeface="+mn-cs"/>
        </a:defRPr>
      </a:lvl3pPr>
      <a:lvl4pPr marL="640080" indent="-182880" algn="l" defTabSz="914400" rtl="0" eaLnBrk="1" latinLnBrk="0" hangingPunct="1">
        <a:lnSpc>
          <a:spcPct val="100000"/>
        </a:lnSpc>
        <a:spcBef>
          <a:spcPts val="100"/>
        </a:spcBef>
        <a:spcAft>
          <a:spcPts val="100"/>
        </a:spcAft>
        <a:buClr>
          <a:schemeClr val="accent6"/>
        </a:buClr>
        <a:buSzPct val="80000"/>
        <a:buFont typeface="Courier New"/>
        <a:buChar char="o"/>
        <a:defRPr sz="1400" kern="1200">
          <a:solidFill>
            <a:schemeClr val="accent1"/>
          </a:solidFill>
          <a:latin typeface="+mn-lt"/>
          <a:ea typeface="+mn-ea"/>
          <a:cs typeface="+mn-cs"/>
        </a:defRPr>
      </a:lvl4pPr>
      <a:lvl5pPr marL="925830" indent="-285750" algn="l" defTabSz="914400" rtl="0" eaLnBrk="1" latinLnBrk="0" hangingPunct="1">
        <a:lnSpc>
          <a:spcPct val="100000"/>
        </a:lnSpc>
        <a:spcBef>
          <a:spcPts val="100"/>
        </a:spcBef>
        <a:spcAft>
          <a:spcPts val="100"/>
        </a:spcAft>
        <a:buClr>
          <a:schemeClr val="accent5"/>
        </a:buClr>
        <a:buSzPct val="100000"/>
        <a:buFont typeface="Cera PROModern Medium" pitchFamily="2" charset="0"/>
        <a:buChar char="■"/>
        <a:defRPr sz="1800" kern="1200" baseline="0">
          <a:solidFill>
            <a:schemeClr val="accent1"/>
          </a:solidFill>
          <a:latin typeface="Cera PROModern Medium" pitchFamily="2" charset="0"/>
          <a:ea typeface="+mn-ea"/>
          <a:cs typeface="+mn-cs"/>
        </a:defRPr>
      </a:lvl5pPr>
      <a:lvl6pPr marL="925830" indent="-285750" algn="l" defTabSz="914400" rtl="0" eaLnBrk="1" latinLnBrk="0" hangingPunct="1">
        <a:lnSpc>
          <a:spcPct val="100000"/>
        </a:lnSpc>
        <a:spcBef>
          <a:spcPts val="100"/>
        </a:spcBef>
        <a:spcAft>
          <a:spcPts val="100"/>
        </a:spcAft>
        <a:buClr>
          <a:schemeClr val="accent5"/>
        </a:buClr>
        <a:buSzPct val="100000"/>
        <a:buFont typeface="Cera PROModern Medium" pitchFamily="2" charset="0"/>
        <a:buChar char="■"/>
        <a:defRPr sz="1600" kern="1200">
          <a:solidFill>
            <a:schemeClr val="accent1"/>
          </a:solidFill>
          <a:latin typeface="Cera PROModern Medium" pitchFamily="2" charset="0"/>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C5E14717-336B-423D-BAB1-EDDD76B913F8}"/>
              </a:ext>
            </a:extLst>
          </p:cNvPr>
          <p:cNvGrpSpPr/>
          <p:nvPr userDrawn="1"/>
        </p:nvGrpSpPr>
        <p:grpSpPr>
          <a:xfrm>
            <a:off x="9600" y="6315537"/>
            <a:ext cx="12182399" cy="546792"/>
            <a:chOff x="0" y="6153776"/>
            <a:chExt cx="12192001" cy="708553"/>
          </a:xfrm>
        </p:grpSpPr>
        <p:sp>
          <p:nvSpPr>
            <p:cNvPr id="17" name="Rectangle 7">
              <a:extLst>
                <a:ext uri="{FF2B5EF4-FFF2-40B4-BE49-F238E27FC236}">
                  <a16:creationId xmlns:a16="http://schemas.microsoft.com/office/drawing/2014/main" id="{F6C3F203-DABD-4DA7-852B-0B7C36C364D8}"/>
                </a:ext>
              </a:extLst>
            </p:cNvPr>
            <p:cNvSpPr>
              <a:spLocks noChangeArrowheads="1"/>
            </p:cNvSpPr>
            <p:nvPr/>
          </p:nvSpPr>
          <p:spPr bwMode="auto">
            <a:xfrm>
              <a:off x="11701517" y="6536749"/>
              <a:ext cx="490483" cy="3119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fld id="{F0772937-DAE7-445B-8489-980DDEB8A66D}" type="slidenum">
                <a:rPr lang="en-US" sz="200" smtClean="0">
                  <a:solidFill>
                    <a:schemeClr val="accent5">
                      <a:lumMod val="75000"/>
                    </a:schemeClr>
                  </a:solidFill>
                </a:rPr>
                <a:t>‹#›</a:t>
              </a:fld>
              <a:endParaRPr lang="en-US" sz="200" dirty="0">
                <a:solidFill>
                  <a:schemeClr val="accent5">
                    <a:lumMod val="75000"/>
                  </a:schemeClr>
                </a:solidFill>
              </a:endParaRPr>
            </a:p>
          </p:txBody>
        </p:sp>
        <p:sp>
          <p:nvSpPr>
            <p:cNvPr id="19" name="Rectangle 7">
              <a:extLst>
                <a:ext uri="{FF2B5EF4-FFF2-40B4-BE49-F238E27FC236}">
                  <a16:creationId xmlns:a16="http://schemas.microsoft.com/office/drawing/2014/main" id="{2AB4E079-DF5C-46CC-8463-7582D3015296}"/>
                </a:ext>
              </a:extLst>
            </p:cNvPr>
            <p:cNvSpPr>
              <a:spLocks noChangeArrowheads="1"/>
            </p:cNvSpPr>
            <p:nvPr/>
          </p:nvSpPr>
          <p:spPr bwMode="auto">
            <a:xfrm>
              <a:off x="11701517" y="6536749"/>
              <a:ext cx="490483" cy="3119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fld id="{F0772937-DAE7-445B-8489-980DDEB8A66D}" type="slidenum">
                <a:rPr lang="en-US" sz="200" smtClean="0">
                  <a:solidFill>
                    <a:srgbClr val="003E7E"/>
                  </a:solidFill>
                </a:rPr>
                <a:t>‹#›</a:t>
              </a:fld>
              <a:endParaRPr lang="en-US" sz="200" dirty="0">
                <a:solidFill>
                  <a:srgbClr val="003E7E"/>
                </a:solidFill>
              </a:endParaRPr>
            </a:p>
          </p:txBody>
        </p:sp>
        <p:sp>
          <p:nvSpPr>
            <p:cNvPr id="20" name="Rectangle 19">
              <a:extLst>
                <a:ext uri="{FF2B5EF4-FFF2-40B4-BE49-F238E27FC236}">
                  <a16:creationId xmlns:a16="http://schemas.microsoft.com/office/drawing/2014/main" id="{BF4256B3-FDFC-4ACB-AFF5-7D2C2532379E}"/>
                </a:ext>
              </a:extLst>
            </p:cNvPr>
            <p:cNvSpPr/>
            <p:nvPr userDrawn="1"/>
          </p:nvSpPr>
          <p:spPr>
            <a:xfrm>
              <a:off x="0" y="6153776"/>
              <a:ext cx="12192001" cy="708553"/>
            </a:xfrm>
            <a:prstGeom prst="rect">
              <a:avLst/>
            </a:prstGeom>
            <a:solidFill>
              <a:srgbClr val="1C6D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grpSp>
      <p:pic>
        <p:nvPicPr>
          <p:cNvPr id="24" name="Graphic 23">
            <a:extLst>
              <a:ext uri="{FF2B5EF4-FFF2-40B4-BE49-F238E27FC236}">
                <a16:creationId xmlns:a16="http://schemas.microsoft.com/office/drawing/2014/main" id="{8CAF5231-0FE3-4157-9E52-6565E162C4D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0960" y="6355105"/>
            <a:ext cx="1085122" cy="425807"/>
          </a:xfrm>
          <a:prstGeom prst="rect">
            <a:avLst/>
          </a:prstGeom>
        </p:spPr>
      </p:pic>
      <p:pic>
        <p:nvPicPr>
          <p:cNvPr id="25" name="Graphic 24">
            <a:extLst>
              <a:ext uri="{FF2B5EF4-FFF2-40B4-BE49-F238E27FC236}">
                <a16:creationId xmlns:a16="http://schemas.microsoft.com/office/drawing/2014/main" id="{6724D58F-35AC-4BD2-A204-56D86D5BE546}"/>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0061660" y="6422638"/>
            <a:ext cx="1820483" cy="332310"/>
          </a:xfrm>
          <a:prstGeom prst="rect">
            <a:avLst/>
          </a:prstGeom>
        </p:spPr>
      </p:pic>
      <p:pic>
        <p:nvPicPr>
          <p:cNvPr id="18" name="Graphic 17">
            <a:extLst>
              <a:ext uri="{FF2B5EF4-FFF2-40B4-BE49-F238E27FC236}">
                <a16:creationId xmlns:a16="http://schemas.microsoft.com/office/drawing/2014/main" id="{5636A2F0-92EE-4E0D-A1FA-90316E5BBC0F}"/>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837403" y="1309247"/>
            <a:ext cx="1295226" cy="53228"/>
          </a:xfrm>
          <a:prstGeom prst="rect">
            <a:avLst/>
          </a:prstGeom>
        </p:spPr>
      </p:pic>
      <p:sp>
        <p:nvSpPr>
          <p:cNvPr id="21" name="Rectangle 7">
            <a:extLst>
              <a:ext uri="{FF2B5EF4-FFF2-40B4-BE49-F238E27FC236}">
                <a16:creationId xmlns:a16="http://schemas.microsoft.com/office/drawing/2014/main" id="{3334C904-603E-4DCF-81EE-B6F61B557FDC}"/>
              </a:ext>
            </a:extLst>
          </p:cNvPr>
          <p:cNvSpPr>
            <a:spLocks noChangeArrowheads="1"/>
          </p:cNvSpPr>
          <p:nvPr userDrawn="1"/>
        </p:nvSpPr>
        <p:spPr bwMode="auto">
          <a:xfrm>
            <a:off x="11879194" y="6580089"/>
            <a:ext cx="490483" cy="3119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a:fld id="{F0772937-DAE7-445B-8489-980DDEB8A66D}" type="slidenum">
              <a:rPr lang="en-US" sz="1000" smtClean="0">
                <a:solidFill>
                  <a:schemeClr val="bg1"/>
                </a:solidFill>
              </a:rPr>
              <a:t>‹#›</a:t>
            </a:fld>
            <a:endParaRPr lang="en-US" sz="1000" dirty="0">
              <a:solidFill>
                <a:schemeClr val="bg1"/>
              </a:solidFill>
            </a:endParaRPr>
          </a:p>
        </p:txBody>
      </p:sp>
      <p:sp>
        <p:nvSpPr>
          <p:cNvPr id="27" name="Title 1">
            <a:extLst>
              <a:ext uri="{FF2B5EF4-FFF2-40B4-BE49-F238E27FC236}">
                <a16:creationId xmlns:a16="http://schemas.microsoft.com/office/drawing/2014/main" id="{33CB097E-C4F1-41A2-BF66-DA5B7290BDF3}"/>
              </a:ext>
            </a:extLst>
          </p:cNvPr>
          <p:cNvSpPr txBox="1">
            <a:spLocks/>
          </p:cNvSpPr>
          <p:nvPr userDrawn="1"/>
        </p:nvSpPr>
        <p:spPr>
          <a:xfrm>
            <a:off x="726506" y="644535"/>
            <a:ext cx="10707985" cy="620880"/>
          </a:xfrm>
          <a:prstGeom prst="rect">
            <a:avLst/>
          </a:prstGeom>
        </p:spPr>
        <p:txBody>
          <a:bodyPr/>
          <a:lstStyle>
            <a:lvl1pPr algn="l" defTabSz="914400" rtl="0" eaLnBrk="1" latinLnBrk="0" hangingPunct="1">
              <a:lnSpc>
                <a:spcPct val="90000"/>
              </a:lnSpc>
              <a:spcBef>
                <a:spcPct val="0"/>
              </a:spcBef>
              <a:buNone/>
              <a:defRPr sz="4600" b="1" kern="1200" cap="all" baseline="0">
                <a:solidFill>
                  <a:schemeClr val="accent1"/>
                </a:solidFill>
                <a:effectLst/>
                <a:latin typeface="Trebuchet MS" panose="020B0603020202020204" pitchFamily="34" charset="0"/>
                <a:ea typeface="+mj-ea"/>
                <a:cs typeface="+mj-cs"/>
              </a:defRPr>
            </a:lvl1pPr>
          </a:lstStyle>
          <a:p>
            <a:pPr fontAlgn="auto">
              <a:spcAft>
                <a:spcPts val="0"/>
              </a:spcAft>
            </a:pPr>
            <a:r>
              <a:rPr lang="en-US" sz="3600" cap="all" baseline="0" dirty="0"/>
              <a:t>DISCLAIMER</a:t>
            </a:r>
          </a:p>
        </p:txBody>
      </p:sp>
    </p:spTree>
    <p:extLst>
      <p:ext uri="{BB962C8B-B14F-4D97-AF65-F5344CB8AC3E}">
        <p14:creationId xmlns:p14="http://schemas.microsoft.com/office/powerpoint/2010/main" val="2482447474"/>
      </p:ext>
    </p:extLst>
  </p:cSld>
  <p:clrMap bg1="lt1" tx1="dk1" bg2="lt2" tx2="dk2" accent1="accent1" accent2="accent2" accent3="accent3" accent4="accent4" accent5="accent5" accent6="accent6" hlink="hlink" folHlink="folHlink"/>
  <p:sldLayoutIdLst>
    <p:sldLayoutId id="2147487614" r:id="rId1"/>
  </p:sldLayoutIdLst>
  <p:hf hdr="0" ftr="0"/>
  <p:txStyles>
    <p:titleStyle>
      <a:lvl1pPr algn="l" defTabSz="914400" rtl="0" eaLnBrk="1" latinLnBrk="0" hangingPunct="1">
        <a:lnSpc>
          <a:spcPct val="90000"/>
        </a:lnSpc>
        <a:spcBef>
          <a:spcPct val="0"/>
        </a:spcBef>
        <a:buNone/>
        <a:defRPr sz="4600" b="1" kern="1200" cap="all" baseline="0">
          <a:solidFill>
            <a:schemeClr val="accent1"/>
          </a:solidFill>
          <a:effectLst/>
          <a:latin typeface="Trebuchet MS" panose="020B0603020202020204" pitchFamily="34" charset="0"/>
          <a:ea typeface="+mj-ea"/>
          <a:cs typeface="+mj-cs"/>
        </a:defRPr>
      </a:lvl1pPr>
    </p:titleStyle>
    <p:bodyStyle>
      <a:lvl1pPr marL="0" indent="0" algn="l" defTabSz="914400" rtl="0" eaLnBrk="1" latinLnBrk="0" hangingPunct="1">
        <a:lnSpc>
          <a:spcPct val="100000"/>
        </a:lnSpc>
        <a:spcBef>
          <a:spcPts val="100"/>
        </a:spcBef>
        <a:spcAft>
          <a:spcPts val="100"/>
        </a:spcAft>
        <a:buClr>
          <a:schemeClr val="bg1"/>
        </a:buClr>
        <a:buSzPct val="25000"/>
        <a:buFont typeface="Arial"/>
        <a:buChar char="•"/>
        <a:defRPr sz="2000" b="1" kern="1200" baseline="0">
          <a:solidFill>
            <a:schemeClr val="accent5"/>
          </a:solidFill>
          <a:latin typeface="+mn-lt"/>
          <a:ea typeface="+mn-ea"/>
          <a:cs typeface="+mn-cs"/>
        </a:defRPr>
      </a:lvl1pPr>
      <a:lvl2pPr marL="274320" indent="-182880" algn="l" defTabSz="914400" rtl="0" eaLnBrk="1" latinLnBrk="0" hangingPunct="1">
        <a:lnSpc>
          <a:spcPct val="100000"/>
        </a:lnSpc>
        <a:spcBef>
          <a:spcPts val="100"/>
        </a:spcBef>
        <a:spcAft>
          <a:spcPts val="100"/>
        </a:spcAft>
        <a:buClr>
          <a:schemeClr val="accent6"/>
        </a:buClr>
        <a:buSzPct val="80000"/>
        <a:buFont typeface="Arial"/>
        <a:buChar char="•"/>
        <a:defRPr sz="1800" kern="1200">
          <a:solidFill>
            <a:schemeClr val="accent1"/>
          </a:solidFill>
          <a:latin typeface="+mn-lt"/>
          <a:ea typeface="+mn-ea"/>
          <a:cs typeface="+mn-cs"/>
        </a:defRPr>
      </a:lvl2pPr>
      <a:lvl3pPr marL="457200" indent="-182880" algn="l" defTabSz="914400" rtl="0" eaLnBrk="1" latinLnBrk="0" hangingPunct="1">
        <a:lnSpc>
          <a:spcPct val="100000"/>
        </a:lnSpc>
        <a:spcBef>
          <a:spcPts val="100"/>
        </a:spcBef>
        <a:spcAft>
          <a:spcPts val="100"/>
        </a:spcAft>
        <a:buClr>
          <a:schemeClr val="accent6"/>
        </a:buClr>
        <a:buSzPct val="80000"/>
        <a:buFont typeface="Courier New"/>
        <a:buChar char="o"/>
        <a:defRPr sz="1400" kern="1200" baseline="0">
          <a:solidFill>
            <a:schemeClr val="accent1"/>
          </a:solidFill>
          <a:latin typeface="+mn-lt"/>
          <a:ea typeface="+mn-ea"/>
          <a:cs typeface="+mn-cs"/>
        </a:defRPr>
      </a:lvl3pPr>
      <a:lvl4pPr marL="640080" indent="-182880" algn="l" defTabSz="914400" rtl="0" eaLnBrk="1" latinLnBrk="0" hangingPunct="1">
        <a:lnSpc>
          <a:spcPct val="100000"/>
        </a:lnSpc>
        <a:spcBef>
          <a:spcPts val="100"/>
        </a:spcBef>
        <a:spcAft>
          <a:spcPts val="100"/>
        </a:spcAft>
        <a:buClr>
          <a:schemeClr val="accent6"/>
        </a:buClr>
        <a:buSzPct val="80000"/>
        <a:buFont typeface="Courier New"/>
        <a:buChar char="o"/>
        <a:defRPr sz="1400" kern="1200">
          <a:solidFill>
            <a:schemeClr val="accent1"/>
          </a:solidFill>
          <a:latin typeface="+mn-lt"/>
          <a:ea typeface="+mn-ea"/>
          <a:cs typeface="+mn-cs"/>
        </a:defRPr>
      </a:lvl4pPr>
      <a:lvl5pPr marL="832104" indent="-192024" algn="l" defTabSz="914400" rtl="0" eaLnBrk="1" latinLnBrk="0" hangingPunct="1">
        <a:lnSpc>
          <a:spcPct val="100000"/>
        </a:lnSpc>
        <a:spcBef>
          <a:spcPts val="100"/>
        </a:spcBef>
        <a:spcAft>
          <a:spcPts val="100"/>
        </a:spcAft>
        <a:buClr>
          <a:schemeClr val="accent6"/>
        </a:buClr>
        <a:buSzPct val="80000"/>
        <a:buFont typeface="Courier New"/>
        <a:buChar char="o"/>
        <a:defRPr sz="1400" kern="1200" baseline="0">
          <a:solidFill>
            <a:schemeClr val="accent1"/>
          </a:solidFill>
          <a:latin typeface="+mn-lt"/>
          <a:ea typeface="+mn-ea"/>
          <a:cs typeface="+mn-cs"/>
        </a:defRPr>
      </a:lvl5pPr>
      <a:lvl6pPr marL="868680" indent="-228600" algn="l" defTabSz="914400" rtl="0" eaLnBrk="1" latinLnBrk="0" hangingPunct="1">
        <a:lnSpc>
          <a:spcPct val="100000"/>
        </a:lnSpc>
        <a:spcBef>
          <a:spcPts val="100"/>
        </a:spcBef>
        <a:spcAft>
          <a:spcPts val="100"/>
        </a:spcAft>
        <a:buClr>
          <a:schemeClr val="accent6"/>
        </a:buClr>
        <a:buSzPct val="80000"/>
        <a:buFont typeface="Courier New"/>
        <a:buChar char="o"/>
        <a:defRPr sz="1400" kern="1200">
          <a:solidFill>
            <a:schemeClr val="accen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D62B544-BE30-4EBB-82B6-3EDE5A721EE7}"/>
              </a:ext>
            </a:extLst>
          </p:cNvPr>
          <p:cNvGrpSpPr/>
          <p:nvPr userDrawn="1"/>
        </p:nvGrpSpPr>
        <p:grpSpPr>
          <a:xfrm>
            <a:off x="9600" y="6315537"/>
            <a:ext cx="12182399" cy="546792"/>
            <a:chOff x="0" y="6153776"/>
            <a:chExt cx="12192001" cy="708553"/>
          </a:xfrm>
        </p:grpSpPr>
        <p:sp>
          <p:nvSpPr>
            <p:cNvPr id="10" name="Rectangle 7">
              <a:extLst>
                <a:ext uri="{FF2B5EF4-FFF2-40B4-BE49-F238E27FC236}">
                  <a16:creationId xmlns:a16="http://schemas.microsoft.com/office/drawing/2014/main" id="{2E710DA8-797C-4B6D-B5DF-92E3C328A9A5}"/>
                </a:ext>
              </a:extLst>
            </p:cNvPr>
            <p:cNvSpPr>
              <a:spLocks noChangeArrowheads="1"/>
            </p:cNvSpPr>
            <p:nvPr/>
          </p:nvSpPr>
          <p:spPr bwMode="auto">
            <a:xfrm>
              <a:off x="11701517" y="6536749"/>
              <a:ext cx="490483" cy="3119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fld id="{F0772937-DAE7-445B-8489-980DDEB8A66D}" type="slidenum">
                <a:rPr lang="en-US" sz="200" smtClean="0">
                  <a:solidFill>
                    <a:schemeClr val="accent5">
                      <a:lumMod val="75000"/>
                    </a:schemeClr>
                  </a:solidFill>
                </a:rPr>
                <a:t>‹#›</a:t>
              </a:fld>
              <a:endParaRPr lang="en-US" sz="200" dirty="0">
                <a:solidFill>
                  <a:schemeClr val="accent5">
                    <a:lumMod val="75000"/>
                  </a:schemeClr>
                </a:solidFill>
              </a:endParaRPr>
            </a:p>
          </p:txBody>
        </p:sp>
        <p:sp>
          <p:nvSpPr>
            <p:cNvPr id="11" name="Rectangle 7">
              <a:extLst>
                <a:ext uri="{FF2B5EF4-FFF2-40B4-BE49-F238E27FC236}">
                  <a16:creationId xmlns:a16="http://schemas.microsoft.com/office/drawing/2014/main" id="{BCBF3BF8-D49C-4E3F-BB8B-081C6B3463F9}"/>
                </a:ext>
              </a:extLst>
            </p:cNvPr>
            <p:cNvSpPr>
              <a:spLocks noChangeArrowheads="1"/>
            </p:cNvSpPr>
            <p:nvPr/>
          </p:nvSpPr>
          <p:spPr bwMode="auto">
            <a:xfrm>
              <a:off x="11701517" y="6536749"/>
              <a:ext cx="490483" cy="3119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fld id="{F0772937-DAE7-445B-8489-980DDEB8A66D}" type="slidenum">
                <a:rPr lang="en-US" sz="200" smtClean="0">
                  <a:solidFill>
                    <a:srgbClr val="003E7E"/>
                  </a:solidFill>
                </a:rPr>
                <a:t>‹#›</a:t>
              </a:fld>
              <a:endParaRPr lang="en-US" sz="200" dirty="0">
                <a:solidFill>
                  <a:srgbClr val="003E7E"/>
                </a:solidFill>
              </a:endParaRPr>
            </a:p>
          </p:txBody>
        </p:sp>
        <p:sp>
          <p:nvSpPr>
            <p:cNvPr id="14" name="Rectangle 13">
              <a:extLst>
                <a:ext uri="{FF2B5EF4-FFF2-40B4-BE49-F238E27FC236}">
                  <a16:creationId xmlns:a16="http://schemas.microsoft.com/office/drawing/2014/main" id="{F18BF1BD-5554-4992-BA63-ADD65CFC4F86}"/>
                </a:ext>
              </a:extLst>
            </p:cNvPr>
            <p:cNvSpPr/>
            <p:nvPr userDrawn="1"/>
          </p:nvSpPr>
          <p:spPr>
            <a:xfrm>
              <a:off x="0" y="6153776"/>
              <a:ext cx="12192001" cy="708553"/>
            </a:xfrm>
            <a:prstGeom prst="rect">
              <a:avLst/>
            </a:prstGeom>
            <a:solidFill>
              <a:srgbClr val="1C6D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dirty="0"/>
            </a:p>
          </p:txBody>
        </p:sp>
      </p:grpSp>
      <p:sp>
        <p:nvSpPr>
          <p:cNvPr id="2" name="Title Placeholder 1"/>
          <p:cNvSpPr>
            <a:spLocks noGrp="1"/>
          </p:cNvSpPr>
          <p:nvPr>
            <p:ph type="title"/>
          </p:nvPr>
        </p:nvSpPr>
        <p:spPr>
          <a:xfrm>
            <a:off x="726506" y="644535"/>
            <a:ext cx="10709993" cy="620880"/>
          </a:xfrm>
          <a:prstGeom prst="rect">
            <a:avLst/>
          </a:prstGeom>
        </p:spPr>
        <p:txBody>
          <a:bodyPr vert="horz" lIns="91440" tIns="45720" rIns="91440" bIns="45720" rtlCol="0" anchor="b">
            <a:normAutofit/>
          </a:bodyPr>
          <a:lstStyle/>
          <a:p>
            <a:r>
              <a:rPr lang="en-US" dirty="0"/>
              <a:t>CLICK TO add Title</a:t>
            </a:r>
          </a:p>
        </p:txBody>
      </p:sp>
      <p:pic>
        <p:nvPicPr>
          <p:cNvPr id="4" name="Graphic 3">
            <a:extLst>
              <a:ext uri="{FF2B5EF4-FFF2-40B4-BE49-F238E27FC236}">
                <a16:creationId xmlns:a16="http://schemas.microsoft.com/office/drawing/2014/main" id="{78493EA2-B67F-4AD3-A024-4AE1259DC7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37403" y="1309247"/>
            <a:ext cx="1295226" cy="53228"/>
          </a:xfrm>
          <a:prstGeom prst="rect">
            <a:avLst/>
          </a:prstGeom>
        </p:spPr>
      </p:pic>
      <p:pic>
        <p:nvPicPr>
          <p:cNvPr id="21" name="Graphic 20">
            <a:extLst>
              <a:ext uri="{FF2B5EF4-FFF2-40B4-BE49-F238E27FC236}">
                <a16:creationId xmlns:a16="http://schemas.microsoft.com/office/drawing/2014/main" id="{A90283AE-3868-405A-932A-9DFA9F935BF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110960" y="6355105"/>
            <a:ext cx="1085122" cy="425807"/>
          </a:xfrm>
          <a:prstGeom prst="rect">
            <a:avLst/>
          </a:prstGeom>
        </p:spPr>
      </p:pic>
      <p:pic>
        <p:nvPicPr>
          <p:cNvPr id="15" name="Graphic 14">
            <a:extLst>
              <a:ext uri="{FF2B5EF4-FFF2-40B4-BE49-F238E27FC236}">
                <a16:creationId xmlns:a16="http://schemas.microsoft.com/office/drawing/2014/main" id="{02D2C1C2-EEA6-4CAF-A4C7-A6F21D78C0B5}"/>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0061660" y="6422638"/>
            <a:ext cx="1820483" cy="332310"/>
          </a:xfrm>
          <a:prstGeom prst="rect">
            <a:avLst/>
          </a:prstGeom>
        </p:spPr>
      </p:pic>
      <p:sp>
        <p:nvSpPr>
          <p:cNvPr id="13" name="Rectangle 7">
            <a:extLst>
              <a:ext uri="{FF2B5EF4-FFF2-40B4-BE49-F238E27FC236}">
                <a16:creationId xmlns:a16="http://schemas.microsoft.com/office/drawing/2014/main" id="{1A553963-CFA1-4B45-B0FB-7FF4236AB08D}"/>
              </a:ext>
            </a:extLst>
          </p:cNvPr>
          <p:cNvSpPr>
            <a:spLocks noChangeArrowheads="1"/>
          </p:cNvSpPr>
          <p:nvPr userDrawn="1"/>
        </p:nvSpPr>
        <p:spPr bwMode="auto">
          <a:xfrm>
            <a:off x="11879194" y="6580089"/>
            <a:ext cx="490483" cy="3119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l"/>
            <a:fld id="{F0772937-DAE7-445B-8489-980DDEB8A66D}" type="slidenum">
              <a:rPr lang="en-US" sz="1000" smtClean="0">
                <a:solidFill>
                  <a:schemeClr val="bg1"/>
                </a:solidFill>
              </a:rPr>
              <a:t>‹#›</a:t>
            </a:fld>
            <a:endParaRPr lang="en-US" sz="1000" dirty="0">
              <a:solidFill>
                <a:schemeClr val="bg1"/>
              </a:solidFill>
            </a:endParaRPr>
          </a:p>
        </p:txBody>
      </p:sp>
    </p:spTree>
    <p:extLst>
      <p:ext uri="{BB962C8B-B14F-4D97-AF65-F5344CB8AC3E}">
        <p14:creationId xmlns:p14="http://schemas.microsoft.com/office/powerpoint/2010/main" val="3372196893"/>
      </p:ext>
    </p:extLst>
  </p:cSld>
  <p:clrMap bg1="lt1" tx1="dk1" bg2="lt2" tx2="dk2" accent1="accent1" accent2="accent2" accent3="accent3" accent4="accent4" accent5="accent5" accent6="accent6" hlink="hlink" folHlink="folHlink"/>
  <p:sldLayoutIdLst>
    <p:sldLayoutId id="2147487639" r:id="rId1"/>
  </p:sldLayoutIdLst>
  <p:hf hdr="0" ftr="0"/>
  <p:txStyles>
    <p:titleStyle>
      <a:lvl1pPr algn="l" defTabSz="914400" rtl="0" eaLnBrk="1" latinLnBrk="0" hangingPunct="1">
        <a:lnSpc>
          <a:spcPct val="90000"/>
        </a:lnSpc>
        <a:spcBef>
          <a:spcPct val="0"/>
        </a:spcBef>
        <a:buNone/>
        <a:defRPr sz="3600" b="1" kern="1200" cap="all" baseline="0">
          <a:solidFill>
            <a:schemeClr val="accent1"/>
          </a:solidFill>
          <a:effectLst/>
          <a:latin typeface="Trebuchet MS" panose="020B0603020202020204" pitchFamily="34" charset="0"/>
          <a:ea typeface="+mj-ea"/>
          <a:cs typeface="+mj-cs"/>
        </a:defRPr>
      </a:lvl1pPr>
    </p:titleStyle>
    <p:bodyStyle>
      <a:lvl1pPr marL="0" indent="0" algn="l" defTabSz="914400" rtl="0" eaLnBrk="1" latinLnBrk="0" hangingPunct="1">
        <a:lnSpc>
          <a:spcPct val="100000"/>
        </a:lnSpc>
        <a:spcBef>
          <a:spcPts val="100"/>
        </a:spcBef>
        <a:spcAft>
          <a:spcPts val="100"/>
        </a:spcAft>
        <a:buClr>
          <a:schemeClr val="accent5"/>
        </a:buClr>
        <a:buSzPct val="25000"/>
        <a:buFontTx/>
        <a:buNone/>
        <a:defRPr sz="2400" b="0" kern="1200" baseline="0">
          <a:solidFill>
            <a:schemeClr val="accent1"/>
          </a:solidFill>
          <a:latin typeface="Cera PROModern Medium" pitchFamily="2" charset="0"/>
          <a:ea typeface="+mn-ea"/>
          <a:cs typeface="+mn-cs"/>
        </a:defRPr>
      </a:lvl1pPr>
      <a:lvl2pPr marL="377190" indent="-285750" algn="l" defTabSz="914400" rtl="0" eaLnBrk="1" latinLnBrk="0" hangingPunct="1">
        <a:lnSpc>
          <a:spcPct val="100000"/>
        </a:lnSpc>
        <a:spcBef>
          <a:spcPts val="100"/>
        </a:spcBef>
        <a:spcAft>
          <a:spcPts val="100"/>
        </a:spcAft>
        <a:buClr>
          <a:schemeClr val="accent5"/>
        </a:buClr>
        <a:buSzPct val="100000"/>
        <a:buFont typeface="Cera PROModern Medium" pitchFamily="2" charset="0"/>
        <a:buChar char="■"/>
        <a:defRPr sz="2200" kern="1200">
          <a:solidFill>
            <a:schemeClr val="accent1"/>
          </a:solidFill>
          <a:latin typeface="Cera PROModern Medium" pitchFamily="2" charset="0"/>
          <a:ea typeface="+mn-ea"/>
          <a:cs typeface="+mn-cs"/>
        </a:defRPr>
      </a:lvl2pPr>
      <a:lvl3pPr marL="560070" indent="-285750" algn="l" defTabSz="914400" rtl="0" eaLnBrk="1" latinLnBrk="0" hangingPunct="1">
        <a:lnSpc>
          <a:spcPct val="100000"/>
        </a:lnSpc>
        <a:spcBef>
          <a:spcPts val="100"/>
        </a:spcBef>
        <a:spcAft>
          <a:spcPts val="100"/>
        </a:spcAft>
        <a:buClr>
          <a:schemeClr val="accent5"/>
        </a:buClr>
        <a:buSzPct val="100000"/>
        <a:buFont typeface="Cera PROModern Medium" pitchFamily="2" charset="0"/>
        <a:buChar char="■"/>
        <a:defRPr sz="2000" kern="1200" baseline="0">
          <a:solidFill>
            <a:schemeClr val="accent1"/>
          </a:solidFill>
          <a:latin typeface="Cera PROModern Medium" pitchFamily="2" charset="0"/>
          <a:ea typeface="+mn-ea"/>
          <a:cs typeface="+mn-cs"/>
        </a:defRPr>
      </a:lvl3pPr>
      <a:lvl4pPr marL="640080" indent="-182880" algn="l" defTabSz="914400" rtl="0" eaLnBrk="1" latinLnBrk="0" hangingPunct="1">
        <a:lnSpc>
          <a:spcPct val="100000"/>
        </a:lnSpc>
        <a:spcBef>
          <a:spcPts val="100"/>
        </a:spcBef>
        <a:spcAft>
          <a:spcPts val="100"/>
        </a:spcAft>
        <a:buClr>
          <a:schemeClr val="accent6"/>
        </a:buClr>
        <a:buSzPct val="80000"/>
        <a:buFont typeface="Courier New"/>
        <a:buChar char="o"/>
        <a:defRPr sz="1400" kern="1200">
          <a:solidFill>
            <a:schemeClr val="accent1"/>
          </a:solidFill>
          <a:latin typeface="+mn-lt"/>
          <a:ea typeface="+mn-ea"/>
          <a:cs typeface="+mn-cs"/>
        </a:defRPr>
      </a:lvl4pPr>
      <a:lvl5pPr marL="925830" indent="-285750" algn="l" defTabSz="914400" rtl="0" eaLnBrk="1" latinLnBrk="0" hangingPunct="1">
        <a:lnSpc>
          <a:spcPct val="100000"/>
        </a:lnSpc>
        <a:spcBef>
          <a:spcPts val="100"/>
        </a:spcBef>
        <a:spcAft>
          <a:spcPts val="100"/>
        </a:spcAft>
        <a:buClr>
          <a:schemeClr val="accent5"/>
        </a:buClr>
        <a:buSzPct val="100000"/>
        <a:buFont typeface="Cera PROModern Medium" pitchFamily="2" charset="0"/>
        <a:buChar char="■"/>
        <a:defRPr sz="1800" kern="1200" baseline="0">
          <a:solidFill>
            <a:schemeClr val="accent1"/>
          </a:solidFill>
          <a:latin typeface="Cera PROModern Medium" pitchFamily="2" charset="0"/>
          <a:ea typeface="+mn-ea"/>
          <a:cs typeface="+mn-cs"/>
        </a:defRPr>
      </a:lvl5pPr>
      <a:lvl6pPr marL="925830" indent="-285750" algn="l" defTabSz="914400" rtl="0" eaLnBrk="1" latinLnBrk="0" hangingPunct="1">
        <a:lnSpc>
          <a:spcPct val="100000"/>
        </a:lnSpc>
        <a:spcBef>
          <a:spcPts val="100"/>
        </a:spcBef>
        <a:spcAft>
          <a:spcPts val="100"/>
        </a:spcAft>
        <a:buClr>
          <a:schemeClr val="accent5"/>
        </a:buClr>
        <a:buSzPct val="100000"/>
        <a:buFont typeface="Cera PROModern Medium" pitchFamily="2" charset="0"/>
        <a:buChar char="■"/>
        <a:defRPr sz="1600" kern="1200">
          <a:solidFill>
            <a:schemeClr val="accent1"/>
          </a:solidFill>
          <a:latin typeface="Cera PROModern Medium" pitchFamily="2" charset="0"/>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9EE92F-5033-472A-95F9-1C45E5606034}"/>
              </a:ext>
            </a:extLst>
          </p:cNvPr>
          <p:cNvSpPr>
            <a:spLocks noGrp="1"/>
          </p:cNvSpPr>
          <p:nvPr>
            <p:ph type="title"/>
          </p:nvPr>
        </p:nvSpPr>
        <p:spPr>
          <a:xfrm>
            <a:off x="838200" y="669924"/>
            <a:ext cx="10515600" cy="1020764"/>
          </a:xfrm>
          <a:prstGeom prst="rect">
            <a:avLst/>
          </a:prstGeom>
        </p:spPr>
        <p:txBody>
          <a:bodyPr vert="horz" lIns="91440" tIns="45720" rIns="91440" bIns="45720" rtlCol="0" anchor="ctr">
            <a:noAutofit/>
          </a:bodyPr>
          <a:lstStyle/>
          <a:p>
            <a:r>
              <a:rPr lang="en-US" dirty="0" err="1"/>
              <a:t>TFHRC</a:t>
            </a:r>
            <a:r>
              <a:rPr lang="en-US" dirty="0"/>
              <a:t> Main Master</a:t>
            </a:r>
          </a:p>
        </p:txBody>
      </p:sp>
      <p:sp>
        <p:nvSpPr>
          <p:cNvPr id="3" name="Text Placeholder 2">
            <a:extLst>
              <a:ext uri="{FF2B5EF4-FFF2-40B4-BE49-F238E27FC236}">
                <a16:creationId xmlns:a16="http://schemas.microsoft.com/office/drawing/2014/main" id="{FDA19936-284C-478E-86AA-A93A4A0D8223}"/>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Slide Number Placeholder 5">
            <a:extLst>
              <a:ext uri="{FF2B5EF4-FFF2-40B4-BE49-F238E27FC236}">
                <a16:creationId xmlns:a16="http://schemas.microsoft.com/office/drawing/2014/main" id="{3368D9EB-7B25-4C74-BC27-9281D82B0664}"/>
              </a:ext>
            </a:extLst>
          </p:cNvPr>
          <p:cNvSpPr>
            <a:spLocks noGrp="1"/>
          </p:cNvSpPr>
          <p:nvPr>
            <p:ph type="sldNum" sz="quarter" idx="4"/>
          </p:nvPr>
        </p:nvSpPr>
        <p:spPr>
          <a:xfrm>
            <a:off x="11291887" y="6138862"/>
            <a:ext cx="77152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691912-3321-4F2D-A980-9CA5FE309265}" type="slidenum">
              <a:rPr lang="en-US" smtClean="0"/>
              <a:t>‹#›</a:t>
            </a:fld>
            <a:endParaRPr lang="en-US"/>
          </a:p>
        </p:txBody>
      </p:sp>
      <p:pic>
        <p:nvPicPr>
          <p:cNvPr id="5" name="Graphic 4">
            <a:extLst>
              <a:ext uri="{FF2B5EF4-FFF2-40B4-BE49-F238E27FC236}">
                <a16:creationId xmlns:a16="http://schemas.microsoft.com/office/drawing/2014/main" id="{62604FC4-B0F4-4A7E-B08F-C243187DD4D3}"/>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0" y="2168223"/>
            <a:ext cx="12192000" cy="2328596"/>
          </a:xfrm>
          <a:prstGeom prst="rect">
            <a:avLst/>
          </a:prstGeom>
        </p:spPr>
      </p:pic>
      <p:sp>
        <p:nvSpPr>
          <p:cNvPr id="6" name="Title 1">
            <a:extLst>
              <a:ext uri="{FF2B5EF4-FFF2-40B4-BE49-F238E27FC236}">
                <a16:creationId xmlns:a16="http://schemas.microsoft.com/office/drawing/2014/main" id="{B09B676A-814B-441C-BF56-50AD9D512519}"/>
              </a:ext>
            </a:extLst>
          </p:cNvPr>
          <p:cNvSpPr txBox="1">
            <a:spLocks/>
          </p:cNvSpPr>
          <p:nvPr userDrawn="1"/>
        </p:nvSpPr>
        <p:spPr>
          <a:xfrm>
            <a:off x="209167" y="2297899"/>
            <a:ext cx="2990005" cy="2053679"/>
          </a:xfrm>
          <a:prstGeom prst="rect">
            <a:avLst/>
          </a:prstGeom>
        </p:spPr>
        <p:txBody>
          <a:bodyPr vert="horz" lIns="91440" tIns="45720" rIns="91440" bIns="45720" rtlCol="0" anchor="ctr" anchorCtr="0">
            <a:normAutofit/>
          </a:bodyPr>
          <a:lstStyle>
            <a:lvl1pPr algn="r" defTabSz="914400" rtl="0" eaLnBrk="1" latinLnBrk="0" hangingPunct="1">
              <a:lnSpc>
                <a:spcPct val="90000"/>
              </a:lnSpc>
              <a:spcBef>
                <a:spcPct val="0"/>
              </a:spcBef>
              <a:buNone/>
              <a:defRPr sz="4000" kern="1200" spc="-150">
                <a:solidFill>
                  <a:schemeClr val="bg1"/>
                </a:solidFill>
                <a:latin typeface="Cera PROModern Medium" pitchFamily="2" charset="0"/>
                <a:ea typeface="+mj-ea"/>
                <a:cs typeface="+mj-cs"/>
              </a:defRPr>
            </a:lvl1pPr>
          </a:lstStyle>
          <a:p>
            <a:pPr algn="l"/>
            <a:r>
              <a:rPr lang="en-US" sz="2000" b="1" spc="0" dirty="0">
                <a:latin typeface="Trebuchet MS" panose="020B0603020202020204" pitchFamily="34" charset="0"/>
              </a:rPr>
              <a:t>OFFICE OF RESEARCH, </a:t>
            </a:r>
          </a:p>
          <a:p>
            <a:pPr algn="l"/>
            <a:r>
              <a:rPr lang="en-US" sz="2000" b="1" spc="0" dirty="0">
                <a:latin typeface="Trebuchet MS" panose="020B0603020202020204" pitchFamily="34" charset="0"/>
              </a:rPr>
              <a:t>DEVELOPMENT, </a:t>
            </a:r>
          </a:p>
          <a:p>
            <a:pPr algn="l"/>
            <a:r>
              <a:rPr lang="en-US" sz="2000" b="1" spc="0" dirty="0">
                <a:latin typeface="Trebuchet MS" panose="020B0603020202020204" pitchFamily="34" charset="0"/>
              </a:rPr>
              <a:t>AND TECHNOLOGY</a:t>
            </a:r>
          </a:p>
        </p:txBody>
      </p:sp>
      <p:pic>
        <p:nvPicPr>
          <p:cNvPr id="7" name="Graphic 6">
            <a:extLst>
              <a:ext uri="{FF2B5EF4-FFF2-40B4-BE49-F238E27FC236}">
                <a16:creationId xmlns:a16="http://schemas.microsoft.com/office/drawing/2014/main" id="{3C313B90-F914-4D9E-9006-74A91E620E38}"/>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4332" y="6276451"/>
            <a:ext cx="12192000" cy="571500"/>
          </a:xfrm>
          <a:prstGeom prst="rect">
            <a:avLst/>
          </a:prstGeom>
        </p:spPr>
      </p:pic>
      <p:pic>
        <p:nvPicPr>
          <p:cNvPr id="8" name="Picture 7">
            <a:extLst>
              <a:ext uri="{FF2B5EF4-FFF2-40B4-BE49-F238E27FC236}">
                <a16:creationId xmlns:a16="http://schemas.microsoft.com/office/drawing/2014/main" id="{2662D7B7-C065-4E7D-BA36-78D6EB891BEC}"/>
              </a:ext>
            </a:extLst>
          </p:cNvPr>
          <p:cNvPicPr>
            <a:picLocks noChangeAspect="1"/>
          </p:cNvPicPr>
          <p:nvPr userDrawn="1"/>
        </p:nvPicPr>
        <p:blipFill>
          <a:blip r:embed="rId20"/>
          <a:srcRect/>
          <a:stretch/>
        </p:blipFill>
        <p:spPr>
          <a:xfrm>
            <a:off x="0" y="13998"/>
            <a:ext cx="12192000" cy="2177142"/>
          </a:xfrm>
          <a:prstGeom prst="rect">
            <a:avLst/>
          </a:prstGeom>
        </p:spPr>
      </p:pic>
    </p:spTree>
    <p:extLst>
      <p:ext uri="{BB962C8B-B14F-4D97-AF65-F5344CB8AC3E}">
        <p14:creationId xmlns:p14="http://schemas.microsoft.com/office/powerpoint/2010/main" val="2154419306"/>
      </p:ext>
    </p:extLst>
  </p:cSld>
  <p:clrMap bg1="lt1" tx1="dk1" bg2="lt2" tx2="dk2" accent1="accent1" accent2="accent2" accent3="accent3" accent4="accent4" accent5="accent5" accent6="accent6" hlink="hlink" folHlink="folHlink"/>
  <p:sldLayoutIdLst>
    <p:sldLayoutId id="2147487641" r:id="rId1"/>
    <p:sldLayoutId id="2147487642" r:id="rId2"/>
    <p:sldLayoutId id="2147487643" r:id="rId3"/>
    <p:sldLayoutId id="2147487644" r:id="rId4"/>
    <p:sldLayoutId id="2147487645" r:id="rId5"/>
    <p:sldLayoutId id="2147487646" r:id="rId6"/>
    <p:sldLayoutId id="2147487647" r:id="rId7"/>
    <p:sldLayoutId id="2147487648" r:id="rId8"/>
    <p:sldLayoutId id="2147487649" r:id="rId9"/>
    <p:sldLayoutId id="2147487650" r:id="rId10"/>
    <p:sldLayoutId id="2147487651" r:id="rId11"/>
    <p:sldLayoutId id="2147487652" r:id="rId12"/>
    <p:sldLayoutId id="2147487653" r:id="rId13"/>
    <p:sldLayoutId id="2147487654" r:id="rId14"/>
  </p:sldLayoutIdLst>
  <p:hf hdr="0" ftr="0"/>
  <p:txStyles>
    <p:titleStyle>
      <a:lvl1pPr algn="l" defTabSz="914400" rtl="0" eaLnBrk="1" latinLnBrk="0" hangingPunct="1">
        <a:lnSpc>
          <a:spcPct val="90000"/>
        </a:lnSpc>
        <a:spcBef>
          <a:spcPct val="0"/>
        </a:spcBef>
        <a:buNone/>
        <a:defRPr sz="4400" kern="1200">
          <a:solidFill>
            <a:srgbClr val="1D3B6B"/>
          </a:solidFill>
          <a:latin typeface="Arial" panose="020B0604020202020204" pitchFamily="34" charset="0"/>
          <a:ea typeface="+mj-ea"/>
          <a:cs typeface="Arial" panose="020B0604020202020204" pitchFamily="34" charset="0"/>
        </a:defRPr>
      </a:lvl1pPr>
    </p:titleStyle>
    <p:bodyStyle>
      <a:lvl1pPr marL="339725" indent="-339725" algn="l" defTabSz="914400" rtl="0" eaLnBrk="1" latinLnBrk="0" hangingPunct="1">
        <a:lnSpc>
          <a:spcPct val="100000"/>
        </a:lnSpc>
        <a:spcBef>
          <a:spcPts val="1000"/>
        </a:spcBef>
        <a:buClr>
          <a:schemeClr val="bg2"/>
        </a:buClr>
        <a:buSzPct val="80000"/>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796925" indent="-339725" algn="l" defTabSz="914400" rtl="0" eaLnBrk="1" latinLnBrk="0" hangingPunct="1">
        <a:lnSpc>
          <a:spcPct val="100000"/>
        </a:lnSpc>
        <a:spcBef>
          <a:spcPts val="500"/>
        </a:spcBef>
        <a:buClr>
          <a:schemeClr val="bg2"/>
        </a:buClr>
        <a:buSzPct val="80000"/>
        <a:buFont typeface="Wingdings 3" panose="05040102010807070707" pitchFamily="18"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chemeClr val="bg2"/>
        </a:buClr>
        <a:buSzPct val="125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chemeClr val="bg2"/>
        </a:buClr>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chemeClr val="bg2"/>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xml"/><Relationship Id="rId1" Type="http://schemas.openxmlformats.org/officeDocument/2006/relationships/slideLayout" Target="../slideLayouts/slideLayout32.xml"/></Relationships>
</file>

<file path=ppt/slides/_rels/slide1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7.xml"/><Relationship Id="rId1" Type="http://schemas.openxmlformats.org/officeDocument/2006/relationships/slideLayout" Target="../slideLayouts/slideLayout41.xml"/><Relationship Id="rId4" Type="http://schemas.openxmlformats.org/officeDocument/2006/relationships/image" Target="../media/image40.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5.xml.rels><?xml version="1.0" encoding="UTF-8" standalone="yes"?>
<Relationships xmlns="http://schemas.openxmlformats.org/package/2006/relationships"><Relationship Id="rId3" Type="http://schemas.openxmlformats.org/officeDocument/2006/relationships/hyperlink" Target="mailto:Hoda.Azari@dot.gov" TargetMode="External"/><Relationship Id="rId2" Type="http://schemas.openxmlformats.org/officeDocument/2006/relationships/notesSlide" Target="../notesSlides/notesSlide8.xml"/><Relationship Id="rId1" Type="http://schemas.openxmlformats.org/officeDocument/2006/relationships/slideLayout" Target="../slideLayouts/slideLayout4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xml"/><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41.xml"/></Relationships>
</file>

<file path=ppt/slides/_rels/slide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41.xml"/></Relationships>
</file>

<file path=ppt/slides/_rels/slide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41.xml"/><Relationship Id="rId4" Type="http://schemas.openxmlformats.org/officeDocument/2006/relationships/image" Target="../media/image34.jpe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8.emf"/><Relationship Id="rId2" Type="http://schemas.openxmlformats.org/officeDocument/2006/relationships/notesSlide" Target="../notesSlides/notesSlide6.xml"/><Relationship Id="rId1" Type="http://schemas.openxmlformats.org/officeDocument/2006/relationships/slideLayout" Target="../slideLayouts/slideLayout41.xml"/><Relationship Id="rId6" Type="http://schemas.openxmlformats.org/officeDocument/2006/relationships/chart" Target="../charts/chart2.xml"/><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p:cNvSpPr>
            <a:spLocks noGrp="1"/>
          </p:cNvSpPr>
          <p:nvPr>
            <p:ph type="ctrTitle"/>
          </p:nvPr>
        </p:nvSpPr>
        <p:spPr/>
        <p:txBody>
          <a:bodyPr>
            <a:noAutofit/>
          </a:bodyPr>
          <a:lstStyle/>
          <a:p>
            <a:pPr algn="l"/>
            <a:r>
              <a:rPr lang="en-US" sz="3600" dirty="0">
                <a:latin typeface="Arial" panose="020B0604020202020204" pitchFamily="34" charset="0"/>
                <a:cs typeface="Arial" panose="020B0604020202020204" pitchFamily="34" charset="0"/>
              </a:rPr>
              <a:t>Density Profiling System (DPS)—Research Efforts of the FHWA’s Nondestructive Evaluation (NDE) Lab</a:t>
            </a:r>
          </a:p>
        </p:txBody>
      </p:sp>
      <p:sp>
        <p:nvSpPr>
          <p:cNvPr id="23" name="Text Placeholder 22"/>
          <p:cNvSpPr>
            <a:spLocks noGrp="1"/>
          </p:cNvSpPr>
          <p:nvPr>
            <p:ph type="subTitle" idx="1"/>
          </p:nvPr>
        </p:nvSpPr>
        <p:spPr>
          <a:xfrm>
            <a:off x="676272" y="4366370"/>
            <a:ext cx="6238877" cy="1242304"/>
          </a:xfrm>
        </p:spPr>
        <p:txBody>
          <a:bodyPr>
            <a:normAutofit fontScale="92500" lnSpcReduction="10000"/>
          </a:bodyPr>
          <a:lstStyle/>
          <a:p>
            <a:pPr>
              <a:lnSpc>
                <a:spcPct val="120000"/>
              </a:lnSpc>
              <a:spcBef>
                <a:spcPts val="0"/>
              </a:spcBef>
            </a:pPr>
            <a:r>
              <a:rPr lang="en-US" dirty="0" err="1">
                <a:latin typeface="Arial" panose="020B0604020202020204" pitchFamily="34" charset="0"/>
                <a:cs typeface="Arial" panose="020B0604020202020204" pitchFamily="34" charset="0"/>
              </a:rPr>
              <a:t>Hoda</a:t>
            </a:r>
            <a:r>
              <a:rPr lang="en-US" dirty="0">
                <a:latin typeface="Arial" panose="020B0604020202020204" pitchFamily="34" charset="0"/>
                <a:cs typeface="Arial" panose="020B0604020202020204" pitchFamily="34" charset="0"/>
              </a:rPr>
              <a:t> Azari, Ph.D.</a:t>
            </a:r>
            <a:br>
              <a:rPr lang="en-US" dirty="0">
                <a:latin typeface="Arial" panose="020B0604020202020204" pitchFamily="34" charset="0"/>
                <a:cs typeface="Arial" panose="020B0604020202020204" pitchFamily="34" charset="0"/>
              </a:rPr>
            </a:br>
            <a:r>
              <a:rPr lang="en-US" dirty="0"/>
              <a:t>NDE </a:t>
            </a:r>
            <a:r>
              <a:rPr lang="en-US" dirty="0">
                <a:latin typeface="Arial" panose="020B0604020202020204" pitchFamily="34" charset="0"/>
                <a:cs typeface="Arial" panose="020B0604020202020204" pitchFamily="34" charset="0"/>
              </a:rPr>
              <a:t>Program Manager</a:t>
            </a:r>
          </a:p>
          <a:p>
            <a:pPr>
              <a:lnSpc>
                <a:spcPct val="120000"/>
              </a:lnSpc>
              <a:spcBef>
                <a:spcPts val="0"/>
              </a:spcBef>
            </a:pPr>
            <a:r>
              <a:rPr lang="en-US" dirty="0"/>
              <a:t>Federal Highway Administration (FHWA)</a:t>
            </a:r>
          </a:p>
          <a:p>
            <a:pPr>
              <a:lnSpc>
                <a:spcPct val="120000"/>
              </a:lnSpc>
            </a:pPr>
            <a:endParaRPr lang="en-US" dirty="0">
              <a:latin typeface="Arial" panose="020B060402020202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98F8461E-4752-4FFD-AB55-5B4211D78558}"/>
              </a:ext>
            </a:extLst>
          </p:cNvPr>
          <p:cNvSpPr>
            <a:spLocks noGrp="1"/>
          </p:cNvSpPr>
          <p:nvPr>
            <p:ph type="body" sz="quarter" idx="10"/>
          </p:nvPr>
        </p:nvSpPr>
        <p:spPr>
          <a:xfrm>
            <a:off x="676272" y="5647422"/>
            <a:ext cx="6238877" cy="691349"/>
          </a:xfrm>
        </p:spPr>
        <p:txBody>
          <a:bodyPr>
            <a:normAutofit fontScale="70000" lnSpcReduction="20000"/>
          </a:bodyPr>
          <a:lstStyle/>
          <a:p>
            <a:r>
              <a:rPr lang="en-US" sz="2400" dirty="0">
                <a:latin typeface="Arial" panose="020B0604020202020204" pitchFamily="34" charset="0"/>
                <a:cs typeface="Arial" panose="020B0604020202020204" pitchFamily="34" charset="0"/>
              </a:rPr>
              <a:t>November 9, 2021</a:t>
            </a:r>
          </a:p>
          <a:p>
            <a:r>
              <a:rPr lang="en-US" sz="2400" dirty="0">
                <a:latin typeface="Arial" panose="020B0604020202020204" pitchFamily="34" charset="0"/>
                <a:cs typeface="Arial" panose="020B0604020202020204" pitchFamily="34" charset="0"/>
              </a:rPr>
              <a:t>Density Profiling System “Virtual” User Group Peer Exchange</a:t>
            </a:r>
            <a:endParaRPr lang="en-US" sz="2000" dirty="0">
              <a:latin typeface="Arial" panose="020B0604020202020204" pitchFamily="34" charset="0"/>
              <a:cs typeface="Arial" panose="020B0604020202020204" pitchFamily="34" charset="0"/>
            </a:endParaRPr>
          </a:p>
        </p:txBody>
      </p:sp>
      <p:pic>
        <p:nvPicPr>
          <p:cNvPr id="8" name="Picture Placeholder 5" descr="Overhead view of a highway interchange. ">
            <a:extLst>
              <a:ext uri="{FF2B5EF4-FFF2-40B4-BE49-F238E27FC236}">
                <a16:creationId xmlns:a16="http://schemas.microsoft.com/office/drawing/2014/main" id="{275C8DD2-6AD4-450C-9D27-5A83196D2B91}"/>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3" b="3"/>
          <a:stretch/>
        </p:blipFill>
        <p:spPr>
          <a:xfrm>
            <a:off x="7353300" y="0"/>
            <a:ext cx="4824413" cy="6858000"/>
          </a:xfrm>
        </p:spPr>
      </p:pic>
      <p:sp>
        <p:nvSpPr>
          <p:cNvPr id="9" name="Text Placeholder 15">
            <a:extLst>
              <a:ext uri="{FF2B5EF4-FFF2-40B4-BE49-F238E27FC236}">
                <a16:creationId xmlns:a16="http://schemas.microsoft.com/office/drawing/2014/main" id="{DD56D048-4C35-49AE-A989-B410FFB42542}"/>
              </a:ext>
            </a:extLst>
          </p:cNvPr>
          <p:cNvSpPr txBox="1">
            <a:spLocks/>
          </p:cNvSpPr>
          <p:nvPr/>
        </p:nvSpPr>
        <p:spPr>
          <a:xfrm>
            <a:off x="4806092" y="6463477"/>
            <a:ext cx="2515678" cy="233362"/>
          </a:xfrm>
          <a:prstGeom prst="rect">
            <a:avLst/>
          </a:prstGeom>
        </p:spPr>
        <p:txBody>
          <a:bodyPr vert="horz" lIns="91440" tIns="45720" rIns="91440" bIns="45720" rtlCol="0">
            <a:noAutofit/>
          </a:bodyPr>
          <a:lstStyle>
            <a:lvl1pPr marL="0" indent="0" algn="r" defTabSz="914400" rtl="0" eaLnBrk="1" latinLnBrk="0" hangingPunct="1">
              <a:lnSpc>
                <a:spcPct val="100000"/>
              </a:lnSpc>
              <a:spcBef>
                <a:spcPts val="1000"/>
              </a:spcBef>
              <a:buClr>
                <a:srgbClr val="04848C"/>
              </a:buClr>
              <a:buSzPct val="80000"/>
              <a:buFont typeface="Arial" panose="020B0604020202020204" pitchFamily="34" charset="0"/>
              <a:buNone/>
              <a:defRPr sz="900" i="1" kern="1200">
                <a:solidFill>
                  <a:schemeClr val="bg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00000"/>
              </a:lnSpc>
              <a:spcBef>
                <a:spcPts val="500"/>
              </a:spcBef>
              <a:buClr>
                <a:srgbClr val="04848C"/>
              </a:buClr>
              <a:buSzPct val="80000"/>
              <a:buFont typeface="Wingdings 3" panose="05040102010807070707" pitchFamily="18" charset="2"/>
              <a:buNone/>
              <a:defRPr sz="1200" kern="1200">
                <a:solidFill>
                  <a:schemeClr val="bg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500"/>
              </a:spcBef>
              <a:buClr>
                <a:srgbClr val="04848C"/>
              </a:buClr>
              <a:buSzPct val="125000"/>
              <a:buFont typeface="Arial" panose="020B0604020202020204" pitchFamily="34" charset="0"/>
              <a:buNone/>
              <a:defRPr sz="1200" kern="1200">
                <a:solidFill>
                  <a:schemeClr val="bg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100000"/>
              </a:lnSpc>
              <a:spcBef>
                <a:spcPts val="500"/>
              </a:spcBef>
              <a:buClr>
                <a:srgbClr val="04848C"/>
              </a:buClr>
              <a:buFont typeface="Courier New" panose="02070309020205020404" pitchFamily="49" charset="0"/>
              <a:buNone/>
              <a:defRPr sz="1200" kern="1200">
                <a:solidFill>
                  <a:schemeClr val="bg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100000"/>
              </a:lnSpc>
              <a:spcBef>
                <a:spcPts val="500"/>
              </a:spcBef>
              <a:buClr>
                <a:srgbClr val="04848C"/>
              </a:buClr>
              <a:buFont typeface="Arial" panose="020B0604020202020204" pitchFamily="34" charset="0"/>
              <a:buNone/>
              <a:defRPr sz="12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dirty="0"/>
              <a:t>© 2011 Thomas </a:t>
            </a:r>
            <a:r>
              <a:rPr lang="en-US" dirty="0" err="1"/>
              <a:t>Northcut</a:t>
            </a:r>
            <a:r>
              <a:rPr lang="en-US" dirty="0"/>
              <a:t> / iStock.</a:t>
            </a:r>
          </a:p>
        </p:txBody>
      </p:sp>
    </p:spTree>
    <p:extLst>
      <p:ext uri="{BB962C8B-B14F-4D97-AF65-F5344CB8AC3E}">
        <p14:creationId xmlns:p14="http://schemas.microsoft.com/office/powerpoint/2010/main" val="10626347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3513B501-6044-4F9A-B44A-F7D01EFDD00C}"/>
              </a:ext>
            </a:extLst>
          </p:cNvPr>
          <p:cNvSpPr>
            <a:spLocks noGrp="1"/>
          </p:cNvSpPr>
          <p:nvPr>
            <p:ph type="body" sz="quarter" idx="12"/>
          </p:nvPr>
        </p:nvSpPr>
        <p:spPr/>
        <p:txBody>
          <a:bodyPr/>
          <a:lstStyle/>
          <a:p>
            <a:r>
              <a:rPr lang="en-US" dirty="0"/>
              <a:t>Source: FHWA.</a:t>
            </a:r>
          </a:p>
        </p:txBody>
      </p:sp>
      <p:sp>
        <p:nvSpPr>
          <p:cNvPr id="4" name="Title 3">
            <a:extLst>
              <a:ext uri="{FF2B5EF4-FFF2-40B4-BE49-F238E27FC236}">
                <a16:creationId xmlns:a16="http://schemas.microsoft.com/office/drawing/2014/main" id="{09611857-793D-4E59-AAA7-B717AB843B6B}"/>
              </a:ext>
            </a:extLst>
          </p:cNvPr>
          <p:cNvSpPr>
            <a:spLocks noGrp="1"/>
          </p:cNvSpPr>
          <p:nvPr>
            <p:ph type="title"/>
          </p:nvPr>
        </p:nvSpPr>
        <p:spPr/>
        <p:txBody>
          <a:bodyPr/>
          <a:lstStyle/>
          <a:p>
            <a:r>
              <a:rPr lang="en-US" sz="4400" cap="none" dirty="0">
                <a:latin typeface="+mn-lt"/>
              </a:rPr>
              <a:t>Data Analysis</a:t>
            </a:r>
          </a:p>
        </p:txBody>
      </p:sp>
      <p:pic>
        <p:nvPicPr>
          <p:cNvPr id="10" name="Picture Placeholder 3" descr="Modern bridge with two triangular peaks with cables span a wide river. ">
            <a:extLst>
              <a:ext uri="{FF2B5EF4-FFF2-40B4-BE49-F238E27FC236}">
                <a16:creationId xmlns:a16="http://schemas.microsoft.com/office/drawing/2014/main" id="{DEBAD82B-DEA4-4F57-A99F-8E8542C2EE19}"/>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7" r="17"/>
          <a:stretch/>
        </p:blipFill>
        <p:spPr>
          <a:xfrm>
            <a:off x="0" y="0"/>
            <a:ext cx="12192000" cy="3457575"/>
          </a:xfrm>
          <a:prstGeom prst="rect">
            <a:avLst/>
          </a:prstGeom>
        </p:spPr>
      </p:pic>
    </p:spTree>
    <p:extLst>
      <p:ext uri="{BB962C8B-B14F-4D97-AF65-F5344CB8AC3E}">
        <p14:creationId xmlns:p14="http://schemas.microsoft.com/office/powerpoint/2010/main" val="4019435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4397906-BC17-487F-95EC-5892B50D124B}"/>
              </a:ext>
            </a:extLst>
          </p:cNvPr>
          <p:cNvSpPr>
            <a:spLocks noGrp="1"/>
          </p:cNvSpPr>
          <p:nvPr>
            <p:ph type="title"/>
          </p:nvPr>
        </p:nvSpPr>
        <p:spPr>
          <a:xfrm>
            <a:off x="712076" y="344295"/>
            <a:ext cx="10515600" cy="1020764"/>
          </a:xfrm>
        </p:spPr>
        <p:txBody>
          <a:bodyPr>
            <a:normAutofit/>
          </a:bodyPr>
          <a:lstStyle/>
          <a:p>
            <a:r>
              <a:rPr lang="en-US" cap="none" dirty="0">
                <a:solidFill>
                  <a:schemeClr val="accent2">
                    <a:lumMod val="75000"/>
                  </a:schemeClr>
                </a:solidFill>
                <a:latin typeface="Arial" panose="020B0604020202020204" pitchFamily="34" charset="0"/>
                <a:cs typeface="Arial" panose="020B0604020202020204" pitchFamily="34" charset="0"/>
              </a:rPr>
              <a:t>Data Analysis</a:t>
            </a:r>
          </a:p>
        </p:txBody>
      </p:sp>
      <p:sp>
        <p:nvSpPr>
          <p:cNvPr id="2" name="Text Placeholder 1">
            <a:extLst>
              <a:ext uri="{FF2B5EF4-FFF2-40B4-BE49-F238E27FC236}">
                <a16:creationId xmlns:a16="http://schemas.microsoft.com/office/drawing/2014/main" id="{E536699E-339B-4506-BF2B-091D6E70D198}"/>
              </a:ext>
            </a:extLst>
          </p:cNvPr>
          <p:cNvSpPr>
            <a:spLocks noGrp="1"/>
          </p:cNvSpPr>
          <p:nvPr>
            <p:ph type="body" sz="quarter" idx="4294967295"/>
          </p:nvPr>
        </p:nvSpPr>
        <p:spPr>
          <a:xfrm>
            <a:off x="712077" y="1365060"/>
            <a:ext cx="5807985" cy="4300448"/>
          </a:xfrm>
        </p:spPr>
        <p:txBody>
          <a:bodyPr>
            <a:normAutofit lnSpcReduction="10000"/>
          </a:bodyPr>
          <a:lstStyle/>
          <a:p>
            <a:r>
              <a:rPr lang="en-US" sz="2400" dirty="0">
                <a:latin typeface="+mn-lt"/>
                <a:cs typeface="Arial" panose="020B0604020202020204" pitchFamily="34" charset="0"/>
              </a:rPr>
              <a:t>Compared the performance of different calibration curves on field datasets available in the literature (300-plus core data).</a:t>
            </a:r>
          </a:p>
          <a:p>
            <a:r>
              <a:rPr lang="en-US" sz="2400" dirty="0">
                <a:latin typeface="+mn-lt"/>
                <a:cs typeface="Arial" panose="020B0604020202020204" pitchFamily="34" charset="0"/>
              </a:rPr>
              <a:t>Proposed a new calibration curve (Pearce model) for HMA applications. (Submitted to the International </a:t>
            </a:r>
            <a:r>
              <a:rPr lang="en-US" sz="2400" dirty="0">
                <a:latin typeface="+mn-lt"/>
              </a:rPr>
              <a:t>Conference on </a:t>
            </a:r>
            <a:r>
              <a:rPr lang="en-US" sz="2400" dirty="0"/>
              <a:t>Bearing Capacity of Roads, Railways, and Airfields </a:t>
            </a:r>
            <a:r>
              <a:rPr lang="en-US" sz="2400" dirty="0">
                <a:latin typeface="+mn-lt"/>
                <a:cs typeface="Arial" panose="020B0604020202020204" pitchFamily="34" charset="0"/>
              </a:rPr>
              <a:t>2022.)</a:t>
            </a:r>
          </a:p>
          <a:p>
            <a:r>
              <a:rPr lang="en-US" sz="2400" dirty="0">
                <a:latin typeface="+mn-lt"/>
                <a:cs typeface="Arial" panose="020B0604020202020204" pitchFamily="34" charset="0"/>
              </a:rPr>
              <a:t>Performed bias analysis using the model cross-validation technique.</a:t>
            </a:r>
          </a:p>
        </p:txBody>
      </p:sp>
      <p:pic>
        <p:nvPicPr>
          <p:cNvPr id="6" name="Picture 5">
            <a:extLst>
              <a:ext uri="{FF2B5EF4-FFF2-40B4-BE49-F238E27FC236}">
                <a16:creationId xmlns:a16="http://schemas.microsoft.com/office/drawing/2014/main" id="{BBF0CAC5-13CB-4ABF-8C36-C918FB0E0CB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46239" y="444993"/>
            <a:ext cx="5120640" cy="2984006"/>
          </a:xfrm>
          <a:prstGeom prst="rect">
            <a:avLst/>
          </a:prstGeom>
          <a:noFill/>
          <a:ln>
            <a:noFill/>
          </a:ln>
        </p:spPr>
      </p:pic>
      <p:pic>
        <p:nvPicPr>
          <p:cNvPr id="5" name="Picture 4" descr="\\DOTHQEWFS101\VDI_User_Profiles\sadegh.shams.ctr\Desktop\DPS Asphalt Compaction Assessment\TRB_2021 Paper\Results\Models_Entire mix\Quadratic_Model_Errors_for_Estimating_Density_from_Dielectric.jpg">
            <a:extLst>
              <a:ext uri="{FF2B5EF4-FFF2-40B4-BE49-F238E27FC236}">
                <a16:creationId xmlns:a16="http://schemas.microsoft.com/office/drawing/2014/main" id="{82D35EA0-14B7-4410-A300-F90E73B51479}"/>
              </a:ext>
            </a:extLst>
          </p:cNvPr>
          <p:cNvPicPr>
            <a:picLocks noChangeAspect="1"/>
          </p:cNvPicPr>
          <p:nvPr/>
        </p:nvPicPr>
        <p:blipFill rotWithShape="1">
          <a:blip r:embed="rId4">
            <a:extLst>
              <a:ext uri="{28A0092B-C50C-407E-A947-70E740481C1C}">
                <a14:useLocalDpi xmlns:a14="http://schemas.microsoft.com/office/drawing/2010/main" val="0"/>
              </a:ext>
            </a:extLst>
          </a:blip>
          <a:srcRect l="4215" t="6505" r="6130"/>
          <a:stretch/>
        </p:blipFill>
        <p:spPr bwMode="auto">
          <a:xfrm>
            <a:off x="7111998" y="3428999"/>
            <a:ext cx="4754881" cy="2889513"/>
          </a:xfrm>
          <a:prstGeom prst="rect">
            <a:avLst/>
          </a:prstGeom>
          <a:noFill/>
          <a:ln>
            <a:noFill/>
          </a:ln>
        </p:spPr>
      </p:pic>
      <p:sp>
        <p:nvSpPr>
          <p:cNvPr id="7" name="TextBox 6">
            <a:extLst>
              <a:ext uri="{FF2B5EF4-FFF2-40B4-BE49-F238E27FC236}">
                <a16:creationId xmlns:a16="http://schemas.microsoft.com/office/drawing/2014/main" id="{8C45EDE0-4011-430A-9B4D-F7F97514A2B6}"/>
              </a:ext>
            </a:extLst>
          </p:cNvPr>
          <p:cNvSpPr txBox="1"/>
          <p:nvPr/>
        </p:nvSpPr>
        <p:spPr>
          <a:xfrm>
            <a:off x="11015649" y="3313583"/>
            <a:ext cx="1077407" cy="230832"/>
          </a:xfrm>
          <a:prstGeom prst="rect">
            <a:avLst/>
          </a:prstGeom>
          <a:noFill/>
        </p:spPr>
        <p:txBody>
          <a:bodyPr wrap="square" rtlCol="0">
            <a:spAutoFit/>
          </a:bodyPr>
          <a:lstStyle/>
          <a:p>
            <a:r>
              <a:rPr lang="en-US" sz="900" i="1" dirty="0"/>
              <a:t>Source: FHWA.</a:t>
            </a:r>
          </a:p>
        </p:txBody>
      </p:sp>
      <p:sp>
        <p:nvSpPr>
          <p:cNvPr id="8" name="TextBox 7">
            <a:extLst>
              <a:ext uri="{FF2B5EF4-FFF2-40B4-BE49-F238E27FC236}">
                <a16:creationId xmlns:a16="http://schemas.microsoft.com/office/drawing/2014/main" id="{0A2AF268-0001-47DD-A5BF-2CDF2EAACA1A}"/>
              </a:ext>
            </a:extLst>
          </p:cNvPr>
          <p:cNvSpPr txBox="1"/>
          <p:nvPr/>
        </p:nvSpPr>
        <p:spPr>
          <a:xfrm>
            <a:off x="10930760" y="6072291"/>
            <a:ext cx="1162296" cy="230832"/>
          </a:xfrm>
          <a:prstGeom prst="rect">
            <a:avLst/>
          </a:prstGeom>
          <a:noFill/>
        </p:spPr>
        <p:txBody>
          <a:bodyPr wrap="square" rtlCol="0">
            <a:spAutoFit/>
          </a:bodyPr>
          <a:lstStyle/>
          <a:p>
            <a:r>
              <a:rPr lang="en-US" sz="900" i="1" dirty="0"/>
              <a:t>Source: FHWA.</a:t>
            </a:r>
          </a:p>
        </p:txBody>
      </p:sp>
      <p:sp>
        <p:nvSpPr>
          <p:cNvPr id="3" name="TextBox 2">
            <a:extLst>
              <a:ext uri="{FF2B5EF4-FFF2-40B4-BE49-F238E27FC236}">
                <a16:creationId xmlns:a16="http://schemas.microsoft.com/office/drawing/2014/main" id="{702231EB-EA68-46AC-8D05-7D6ECE33FF0B}"/>
              </a:ext>
            </a:extLst>
          </p:cNvPr>
          <p:cNvSpPr txBox="1"/>
          <p:nvPr/>
        </p:nvSpPr>
        <p:spPr>
          <a:xfrm>
            <a:off x="4128168" y="5818375"/>
            <a:ext cx="2983830" cy="369332"/>
          </a:xfrm>
          <a:prstGeom prst="rect">
            <a:avLst/>
          </a:prstGeom>
          <a:noFill/>
        </p:spPr>
        <p:txBody>
          <a:bodyPr wrap="square" rtlCol="0">
            <a:spAutoFit/>
          </a:bodyPr>
          <a:lstStyle/>
          <a:p>
            <a:r>
              <a:rPr lang="en-US" sz="900" dirty="0"/>
              <a:t>HD = </a:t>
            </a:r>
            <a:r>
              <a:rPr lang="en-US" sz="900" dirty="0" err="1"/>
              <a:t>Hoegh</a:t>
            </a:r>
            <a:r>
              <a:rPr lang="en-US" sz="900" dirty="0"/>
              <a:t>-Dai; RMSE = root mean square deviation; SL = south lane.</a:t>
            </a:r>
          </a:p>
        </p:txBody>
      </p:sp>
    </p:spTree>
    <p:extLst>
      <p:ext uri="{BB962C8B-B14F-4D97-AF65-F5344CB8AC3E}">
        <p14:creationId xmlns:p14="http://schemas.microsoft.com/office/powerpoint/2010/main" val="4583054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A21F8D4-C9A9-4DCC-B5EB-36064859CC8E}"/>
              </a:ext>
            </a:extLst>
          </p:cNvPr>
          <p:cNvSpPr>
            <a:spLocks noGrp="1"/>
          </p:cNvSpPr>
          <p:nvPr>
            <p:ph type="title"/>
          </p:nvPr>
        </p:nvSpPr>
        <p:spPr/>
        <p:txBody>
          <a:bodyPr>
            <a:normAutofit/>
          </a:bodyPr>
          <a:lstStyle/>
          <a:p>
            <a:r>
              <a:rPr lang="en-US" cap="none" dirty="0">
                <a:solidFill>
                  <a:schemeClr val="accent2">
                    <a:lumMod val="75000"/>
                  </a:schemeClr>
                </a:solidFill>
                <a:latin typeface="Arial" panose="020B0604020202020204" pitchFamily="34" charset="0"/>
                <a:cs typeface="Arial" panose="020B0604020202020204" pitchFamily="34" charset="0"/>
              </a:rPr>
              <a:t>Meetings and Webinars</a:t>
            </a:r>
          </a:p>
        </p:txBody>
      </p:sp>
      <p:sp>
        <p:nvSpPr>
          <p:cNvPr id="2" name="Text Placeholder 1">
            <a:extLst>
              <a:ext uri="{FF2B5EF4-FFF2-40B4-BE49-F238E27FC236}">
                <a16:creationId xmlns:a16="http://schemas.microsoft.com/office/drawing/2014/main" id="{4CB5DBBF-1916-489E-B5C7-E76F3513E6FA}"/>
              </a:ext>
            </a:extLst>
          </p:cNvPr>
          <p:cNvSpPr>
            <a:spLocks noGrp="1"/>
          </p:cNvSpPr>
          <p:nvPr>
            <p:ph type="body" sz="quarter" idx="4294967295"/>
          </p:nvPr>
        </p:nvSpPr>
        <p:spPr>
          <a:xfrm>
            <a:off x="928195" y="1690688"/>
            <a:ext cx="10801350" cy="3987800"/>
          </a:xfrm>
        </p:spPr>
        <p:txBody>
          <a:bodyPr>
            <a:normAutofit/>
          </a:bodyPr>
          <a:lstStyle/>
          <a:p>
            <a:r>
              <a:rPr lang="en-US" dirty="0">
                <a:latin typeface="+mn-lt"/>
                <a:cs typeface="Arial" panose="020B0604020202020204" pitchFamily="34" charset="0"/>
              </a:rPr>
              <a:t>Participated in several meetings and webinars to promote DPS technology (i.e., DPS 101)</a:t>
            </a:r>
            <a:r>
              <a:rPr lang="en-US" dirty="0">
                <a:latin typeface="+mn-lt"/>
              </a:rPr>
              <a:t>.</a:t>
            </a:r>
          </a:p>
          <a:p>
            <a:r>
              <a:rPr lang="en-US" dirty="0">
                <a:latin typeface="+mn-lt"/>
                <a:cs typeface="Arial" panose="020B0604020202020204" pitchFamily="34" charset="0"/>
              </a:rPr>
              <a:t>Held monthly peer exchange meetings with MnDOT. </a:t>
            </a:r>
          </a:p>
          <a:p>
            <a:pPr marL="0" indent="0">
              <a:buNone/>
            </a:pPr>
            <a:endParaRPr lang="en-US" sz="2000" dirty="0">
              <a:latin typeface="+mn-lt"/>
            </a:endParaRPr>
          </a:p>
        </p:txBody>
      </p:sp>
      <p:sp>
        <p:nvSpPr>
          <p:cNvPr id="3" name="Slide Number Placeholder 2">
            <a:extLst>
              <a:ext uri="{FF2B5EF4-FFF2-40B4-BE49-F238E27FC236}">
                <a16:creationId xmlns:a16="http://schemas.microsoft.com/office/drawing/2014/main" id="{BDD99E35-3C0E-42AC-86E7-BAB1B5125027}"/>
              </a:ext>
            </a:extLst>
          </p:cNvPr>
          <p:cNvSpPr>
            <a:spLocks noGrp="1"/>
          </p:cNvSpPr>
          <p:nvPr>
            <p:ph type="sldNum" sz="quarter" idx="10"/>
          </p:nvPr>
        </p:nvSpPr>
        <p:spPr/>
        <p:txBody>
          <a:bodyPr/>
          <a:lstStyle/>
          <a:p>
            <a:fld id="{29691912-3321-4F2D-A980-9CA5FE309265}" type="slidenum">
              <a:rPr lang="en-US" smtClean="0"/>
              <a:pPr/>
              <a:t>12</a:t>
            </a:fld>
            <a:endParaRPr lang="en-US" dirty="0"/>
          </a:p>
        </p:txBody>
      </p:sp>
    </p:spTree>
    <p:extLst>
      <p:ext uri="{BB962C8B-B14F-4D97-AF65-F5344CB8AC3E}">
        <p14:creationId xmlns:p14="http://schemas.microsoft.com/office/powerpoint/2010/main" val="26395049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ABD299C-FFB1-49E7-A0D7-EE03E1889FD7}"/>
              </a:ext>
            </a:extLst>
          </p:cNvPr>
          <p:cNvSpPr/>
          <p:nvPr/>
        </p:nvSpPr>
        <p:spPr>
          <a:xfrm>
            <a:off x="271100" y="1697719"/>
            <a:ext cx="11697194" cy="1015663"/>
          </a:xfrm>
          <a:prstGeom prst="rect">
            <a:avLst/>
          </a:prstGeom>
        </p:spPr>
        <p:txBody>
          <a:bodyPr wrap="square">
            <a:spAutoFit/>
          </a:bodyPr>
          <a:lstStyle/>
          <a:p>
            <a:pPr marL="285750" indent="-285750">
              <a:buFont typeface="Arial" panose="020B0604020202020204" pitchFamily="34" charset="0"/>
              <a:buChar char="•"/>
            </a:pPr>
            <a:endParaRPr lang="en-US" sz="2000" i="1"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C903E3AB-8C6E-4BBA-B692-581E74A33251}"/>
              </a:ext>
            </a:extLst>
          </p:cNvPr>
          <p:cNvSpPr>
            <a:spLocks noGrp="1"/>
          </p:cNvSpPr>
          <p:nvPr>
            <p:ph type="title"/>
          </p:nvPr>
        </p:nvSpPr>
        <p:spPr>
          <a:xfrm>
            <a:off x="671628" y="564696"/>
            <a:ext cx="10515600" cy="1020764"/>
          </a:xfrm>
        </p:spPr>
        <p:txBody>
          <a:bodyPr/>
          <a:lstStyle/>
          <a:p>
            <a:r>
              <a:rPr lang="en-US" dirty="0"/>
              <a:t>Proposed Research Activities</a:t>
            </a:r>
          </a:p>
        </p:txBody>
      </p:sp>
      <p:sp>
        <p:nvSpPr>
          <p:cNvPr id="3" name="Text Placeholder 2">
            <a:extLst>
              <a:ext uri="{FF2B5EF4-FFF2-40B4-BE49-F238E27FC236}">
                <a16:creationId xmlns:a16="http://schemas.microsoft.com/office/drawing/2014/main" id="{1CDF9FBA-FEB4-4E61-8D1D-DD5677A1A39D}"/>
              </a:ext>
            </a:extLst>
          </p:cNvPr>
          <p:cNvSpPr>
            <a:spLocks noGrp="1"/>
          </p:cNvSpPr>
          <p:nvPr>
            <p:ph type="body" sz="quarter" idx="4294967295"/>
          </p:nvPr>
        </p:nvSpPr>
        <p:spPr>
          <a:xfrm>
            <a:off x="719022" y="1585460"/>
            <a:ext cx="10801350" cy="4444124"/>
          </a:xfrm>
        </p:spPr>
        <p:txBody>
          <a:bodyPr>
            <a:normAutofit/>
          </a:bodyPr>
          <a:lstStyle/>
          <a:p>
            <a:r>
              <a:rPr lang="en-US" sz="2000" dirty="0">
                <a:latin typeface="Arial" panose="020B0604020202020204" pitchFamily="34" charset="0"/>
                <a:cs typeface="Arial" panose="020B0604020202020204" pitchFamily="34" charset="0"/>
              </a:rPr>
              <a:t>Investigating the impact of aggregate source and aggregate gradation on the dielectric constant of HMA. </a:t>
            </a:r>
          </a:p>
          <a:p>
            <a:r>
              <a:rPr lang="en-US" sz="2000" dirty="0">
                <a:latin typeface="Arial" panose="020B0604020202020204" pitchFamily="34" charset="0"/>
                <a:cs typeface="Arial" panose="020B0604020202020204" pitchFamily="34" charset="0"/>
              </a:rPr>
              <a:t>Investigating the application of DPS technology for warm mix asphalt</a:t>
            </a:r>
            <a:r>
              <a:rPr lang="en-US" sz="2000" strike="sngStrike" dirty="0">
                <a:latin typeface="Arial" panose="020B0604020202020204" pitchFamily="34" charset="0"/>
                <a:cs typeface="Arial" panose="020B0604020202020204" pitchFamily="34" charset="0"/>
              </a:rPr>
              <a:t>,</a:t>
            </a:r>
            <a:r>
              <a:rPr lang="en-US" sz="2000" dirty="0">
                <a:latin typeface="Arial" panose="020B0604020202020204" pitchFamily="34" charset="0"/>
                <a:cs typeface="Arial" panose="020B0604020202020204" pitchFamily="34" charset="0"/>
              </a:rPr>
              <a:t> and mixes prepared with recycled materials</a:t>
            </a:r>
          </a:p>
          <a:p>
            <a:r>
              <a:rPr lang="en-US" sz="2000" dirty="0">
                <a:latin typeface="Arial" panose="020B0604020202020204" pitchFamily="34" charset="0"/>
                <a:cs typeface="Arial" panose="020B0604020202020204" pitchFamily="34" charset="0"/>
              </a:rPr>
              <a:t>Identifying a time window for field measurements to verify contractor data to assure the quality of pavement.</a:t>
            </a:r>
          </a:p>
          <a:p>
            <a:r>
              <a:rPr lang="en-US" sz="2000" dirty="0">
                <a:latin typeface="Arial" panose="020B0604020202020204" pitchFamily="34" charset="0"/>
                <a:cs typeface="Arial" panose="020B0604020202020204" pitchFamily="34" charset="0"/>
              </a:rPr>
              <a:t>Investigating the precision and bias between DPS units from the same manufacturer, and potentially in the future, between units from different manufacturers</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p>
          <a:p>
            <a:endParaRPr lang="en-US" dirty="0"/>
          </a:p>
        </p:txBody>
      </p:sp>
      <p:sp>
        <p:nvSpPr>
          <p:cNvPr id="6" name="Slide Number Placeholder 5">
            <a:extLst>
              <a:ext uri="{FF2B5EF4-FFF2-40B4-BE49-F238E27FC236}">
                <a16:creationId xmlns:a16="http://schemas.microsoft.com/office/drawing/2014/main" id="{C7467854-463C-4858-BF67-4E0621DAF18E}"/>
              </a:ext>
            </a:extLst>
          </p:cNvPr>
          <p:cNvSpPr>
            <a:spLocks noGrp="1"/>
          </p:cNvSpPr>
          <p:nvPr>
            <p:ph type="sldNum" sz="quarter" idx="10"/>
          </p:nvPr>
        </p:nvSpPr>
        <p:spPr/>
        <p:txBody>
          <a:bodyPr/>
          <a:lstStyle/>
          <a:p>
            <a:fld id="{29691912-3321-4F2D-A980-9CA5FE309265}" type="slidenum">
              <a:rPr lang="en-US" smtClean="0"/>
              <a:pPr/>
              <a:t>13</a:t>
            </a:fld>
            <a:endParaRPr lang="en-US" dirty="0"/>
          </a:p>
        </p:txBody>
      </p:sp>
    </p:spTree>
    <p:extLst>
      <p:ext uri="{BB962C8B-B14F-4D97-AF65-F5344CB8AC3E}">
        <p14:creationId xmlns:p14="http://schemas.microsoft.com/office/powerpoint/2010/main" val="17641994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B046CE-DE28-49EE-BCEC-D8EC4C7B7679}"/>
              </a:ext>
            </a:extLst>
          </p:cNvPr>
          <p:cNvSpPr>
            <a:spLocks noGrp="1"/>
          </p:cNvSpPr>
          <p:nvPr>
            <p:ph type="title"/>
          </p:nvPr>
        </p:nvSpPr>
        <p:spPr/>
        <p:txBody>
          <a:bodyPr/>
          <a:lstStyle/>
          <a:p>
            <a:r>
              <a:rPr lang="en-US" dirty="0"/>
              <a:t>Disclaimer</a:t>
            </a:r>
          </a:p>
        </p:txBody>
      </p:sp>
      <p:sp>
        <p:nvSpPr>
          <p:cNvPr id="5" name="Slide Number Placeholder 4">
            <a:extLst>
              <a:ext uri="{FF2B5EF4-FFF2-40B4-BE49-F238E27FC236}">
                <a16:creationId xmlns:a16="http://schemas.microsoft.com/office/drawing/2014/main" id="{C4DB9C1F-E749-43BE-BF72-374563C794F2}"/>
              </a:ext>
            </a:extLst>
          </p:cNvPr>
          <p:cNvSpPr>
            <a:spLocks noGrp="1"/>
          </p:cNvSpPr>
          <p:nvPr>
            <p:ph type="sldNum" sz="quarter" idx="10"/>
          </p:nvPr>
        </p:nvSpPr>
        <p:spPr/>
        <p:txBody>
          <a:bodyPr/>
          <a:lstStyle/>
          <a:p>
            <a:fld id="{29691912-3321-4F2D-A980-9CA5FE309265}" type="slidenum">
              <a:rPr lang="en-US" smtClean="0"/>
              <a:pPr/>
              <a:t>14</a:t>
            </a:fld>
            <a:endParaRPr lang="en-US" dirty="0"/>
          </a:p>
        </p:txBody>
      </p:sp>
      <p:sp>
        <p:nvSpPr>
          <p:cNvPr id="6" name="Content Placeholder 5">
            <a:extLst>
              <a:ext uri="{FF2B5EF4-FFF2-40B4-BE49-F238E27FC236}">
                <a16:creationId xmlns:a16="http://schemas.microsoft.com/office/drawing/2014/main" id="{C54694B6-87DE-44E7-84B3-D6BDF8DB335F}"/>
              </a:ext>
            </a:extLst>
          </p:cNvPr>
          <p:cNvSpPr txBox="1">
            <a:spLocks/>
          </p:cNvSpPr>
          <p:nvPr/>
        </p:nvSpPr>
        <p:spPr>
          <a:xfrm>
            <a:off x="838200" y="1791441"/>
            <a:ext cx="10515600" cy="1931849"/>
          </a:xfrm>
          <a:prstGeom prst="rect">
            <a:avLst/>
          </a:prstGeom>
          <a:ln w="19050">
            <a:solidFill>
              <a:srgbClr val="FFC000"/>
            </a:solidFill>
          </a:ln>
        </p:spPr>
        <p:txBody>
          <a:bodyPr lIns="182880" tIns="182880" rIns="182880" bIns="182880">
            <a:normAutofit lnSpcReduction="10000"/>
          </a:bodyPr>
          <a:lstStyle>
            <a:lvl1pPr marL="339725" indent="-339725" algn="l" defTabSz="914400" rtl="0" eaLnBrk="1" latinLnBrk="0" hangingPunct="1">
              <a:lnSpc>
                <a:spcPct val="100000"/>
              </a:lnSpc>
              <a:spcBef>
                <a:spcPts val="1000"/>
              </a:spcBef>
              <a:buClr>
                <a:srgbClr val="30775F"/>
              </a:buClr>
              <a:buSzPct val="80000"/>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796925" indent="-339725" algn="l" defTabSz="914400" rtl="0" eaLnBrk="1" latinLnBrk="0" hangingPunct="1">
              <a:lnSpc>
                <a:spcPct val="100000"/>
              </a:lnSpc>
              <a:spcBef>
                <a:spcPts val="500"/>
              </a:spcBef>
              <a:buClr>
                <a:srgbClr val="30775F"/>
              </a:buClr>
              <a:buSzPct val="80000"/>
              <a:buFont typeface="Wingdings 3" panose="05040102010807070707" pitchFamily="18" charset="2"/>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
                <a:srgbClr val="30775F"/>
              </a:buClr>
              <a:buSzPct val="125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
                <a:srgbClr val="30775F"/>
              </a:buClr>
              <a:buFont typeface="Courier New" panose="02070309020205020404" pitchFamily="49" charset="0"/>
              <a:buChar char="o"/>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
                <a:srgbClr val="30775F"/>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20204" pitchFamily="34" charset="0"/>
              <a:buNone/>
            </a:pPr>
            <a:r>
              <a:rPr lang="en-US" sz="2200" dirty="0"/>
              <a:t>The U.S. Government does not endorse products or manufacturers. Trademarks or manufacturers’ names appear in this presentation only because they are considered essential to the objective of the presentation. They are included for informational purposes only and are not intended to reflect a preference, approval, or endorsement of any one product or entity.</a:t>
            </a:r>
          </a:p>
        </p:txBody>
      </p:sp>
    </p:spTree>
    <p:extLst>
      <p:ext uri="{BB962C8B-B14F-4D97-AF65-F5344CB8AC3E}">
        <p14:creationId xmlns:p14="http://schemas.microsoft.com/office/powerpoint/2010/main" val="21466011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81E6E5-7DBC-4E7B-A0AD-E4F9AC949391}"/>
              </a:ext>
            </a:extLst>
          </p:cNvPr>
          <p:cNvSpPr>
            <a:spLocks noGrp="1"/>
          </p:cNvSpPr>
          <p:nvPr>
            <p:ph type="title"/>
          </p:nvPr>
        </p:nvSpPr>
        <p:spPr/>
        <p:txBody>
          <a:bodyPr>
            <a:normAutofit fontScale="90000"/>
          </a:bodyPr>
          <a:lstStyle/>
          <a:p>
            <a:r>
              <a:rPr lang="en-US" dirty="0"/>
              <a:t>CONTACT</a:t>
            </a:r>
          </a:p>
        </p:txBody>
      </p:sp>
      <p:sp>
        <p:nvSpPr>
          <p:cNvPr id="2" name="Text Placeholder 1"/>
          <p:cNvSpPr>
            <a:spLocks noGrp="1"/>
          </p:cNvSpPr>
          <p:nvPr>
            <p:ph type="body" sz="quarter" idx="10"/>
          </p:nvPr>
        </p:nvSpPr>
        <p:spPr>
          <a:xfrm>
            <a:off x="4274095" y="2680484"/>
            <a:ext cx="3778250" cy="526266"/>
          </a:xfrm>
        </p:spPr>
        <p:txBody>
          <a:bodyPr/>
          <a:lstStyle/>
          <a:p>
            <a:r>
              <a:rPr lang="en-US" dirty="0"/>
              <a:t>Hoda Azari , Ph.D.</a:t>
            </a:r>
          </a:p>
        </p:txBody>
      </p:sp>
      <p:sp>
        <p:nvSpPr>
          <p:cNvPr id="4" name="Text Placeholder 3"/>
          <p:cNvSpPr>
            <a:spLocks noGrp="1"/>
          </p:cNvSpPr>
          <p:nvPr>
            <p:ph type="body" sz="quarter" idx="11"/>
          </p:nvPr>
        </p:nvSpPr>
        <p:spPr>
          <a:xfrm>
            <a:off x="4206875" y="3218355"/>
            <a:ext cx="3778250" cy="1379011"/>
          </a:xfrm>
        </p:spPr>
        <p:txBody>
          <a:bodyPr/>
          <a:lstStyle/>
          <a:p>
            <a:r>
              <a:rPr lang="en-US" dirty="0"/>
              <a:t>NDE Lab Manager</a:t>
            </a:r>
          </a:p>
          <a:p>
            <a:r>
              <a:rPr lang="en-US" dirty="0">
                <a:hlinkClick r:id="rId3">
                  <a:extLst>
                    <a:ext uri="{A12FA001-AC4F-418D-AE19-62706E023703}">
                      <ahyp:hlinkClr xmlns:ahyp="http://schemas.microsoft.com/office/drawing/2018/hyperlinkcolor" val="tx"/>
                    </a:ext>
                  </a:extLst>
                </a:hlinkClick>
              </a:rPr>
              <a:t>Hoda.Azari@dot.gov</a:t>
            </a:r>
            <a:r>
              <a:rPr lang="en-US" dirty="0"/>
              <a:t> </a:t>
            </a:r>
          </a:p>
          <a:p>
            <a:endParaRPr lang="en-US" dirty="0"/>
          </a:p>
        </p:txBody>
      </p:sp>
    </p:spTree>
    <p:extLst>
      <p:ext uri="{BB962C8B-B14F-4D97-AF65-F5344CB8AC3E}">
        <p14:creationId xmlns:p14="http://schemas.microsoft.com/office/powerpoint/2010/main" val="2904593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3D943-C0C7-4DDF-AEC6-98A1B7C450E6}"/>
              </a:ext>
            </a:extLst>
          </p:cNvPr>
          <p:cNvSpPr>
            <a:spLocks noGrp="1"/>
          </p:cNvSpPr>
          <p:nvPr>
            <p:ph type="title"/>
          </p:nvPr>
        </p:nvSpPr>
        <p:spPr/>
        <p:txBody>
          <a:bodyPr/>
          <a:lstStyle/>
          <a:p>
            <a:r>
              <a:rPr lang="en-US" dirty="0">
                <a:solidFill>
                  <a:schemeClr val="accent2">
                    <a:lumMod val="75000"/>
                  </a:schemeClr>
                </a:solidFill>
              </a:rPr>
              <a:t>Summary of Activities</a:t>
            </a:r>
            <a:endParaRPr lang="en-US" dirty="0"/>
          </a:p>
        </p:txBody>
      </p:sp>
      <p:sp>
        <p:nvSpPr>
          <p:cNvPr id="3" name="Slide Number Placeholder 2">
            <a:extLst>
              <a:ext uri="{FF2B5EF4-FFF2-40B4-BE49-F238E27FC236}">
                <a16:creationId xmlns:a16="http://schemas.microsoft.com/office/drawing/2014/main" id="{9172B8FC-3189-4968-8BDD-70F5FB4B8A89}"/>
              </a:ext>
            </a:extLst>
          </p:cNvPr>
          <p:cNvSpPr>
            <a:spLocks noGrp="1"/>
          </p:cNvSpPr>
          <p:nvPr>
            <p:ph type="sldNum" sz="quarter" idx="10"/>
          </p:nvPr>
        </p:nvSpPr>
        <p:spPr/>
        <p:txBody>
          <a:bodyPr/>
          <a:lstStyle/>
          <a:p>
            <a:fld id="{29691912-3321-4F2D-A980-9CA5FE309265}" type="slidenum">
              <a:rPr lang="en-US" smtClean="0"/>
              <a:pPr/>
              <a:t>2</a:t>
            </a:fld>
            <a:endParaRPr lang="en-US" dirty="0"/>
          </a:p>
        </p:txBody>
      </p:sp>
      <p:sp>
        <p:nvSpPr>
          <p:cNvPr id="9" name="TextBox 8">
            <a:extLst>
              <a:ext uri="{FF2B5EF4-FFF2-40B4-BE49-F238E27FC236}">
                <a16:creationId xmlns:a16="http://schemas.microsoft.com/office/drawing/2014/main" id="{43EDF625-3E74-43A2-8EB4-09556DAE1008}"/>
              </a:ext>
            </a:extLst>
          </p:cNvPr>
          <p:cNvSpPr txBox="1"/>
          <p:nvPr/>
        </p:nvSpPr>
        <p:spPr>
          <a:xfrm>
            <a:off x="762656" y="2472006"/>
            <a:ext cx="2230821" cy="3431709"/>
          </a:xfrm>
          <a:prstGeom prst="rect">
            <a:avLst/>
          </a:prstGeom>
          <a:noFill/>
          <a:ln w="6350">
            <a:solidFill>
              <a:schemeClr val="dk1">
                <a:shade val="80000"/>
                <a:hueOff val="0"/>
                <a:satOff val="0"/>
                <a:lumOff val="0"/>
              </a:schemeClr>
            </a:solidFill>
          </a:ln>
        </p:spPr>
        <p:txBody>
          <a:bodyPr wrap="square" tIns="182880" rtlCol="0">
            <a:spAutoFit/>
          </a:bodyPr>
          <a:lstStyle/>
          <a:p>
            <a:pPr marL="285750" lvl="0" indent="-285750">
              <a:buClr>
                <a:schemeClr val="accent2"/>
              </a:buClr>
              <a:buSzPct val="80000"/>
              <a:buFont typeface="Arial" panose="020B0604020202020204" pitchFamily="34" charset="0"/>
              <a:buChar char="►"/>
            </a:pPr>
            <a:r>
              <a:rPr lang="en-US" sz="1600" dirty="0">
                <a:solidFill>
                  <a:prstClr val="black">
                    <a:hueOff val="0"/>
                    <a:satOff val="0"/>
                    <a:lumOff val="0"/>
                    <a:alphaOff val="0"/>
                  </a:prstClr>
                </a:solidFill>
                <a:cs typeface="Arial" panose="020B0604020202020204" pitchFamily="34" charset="0"/>
              </a:rPr>
              <a:t>Studied the effect of environmental conditions on </a:t>
            </a:r>
            <a:r>
              <a:rPr lang="en-US" sz="1600" dirty="0">
                <a:cs typeface="Arial" panose="020B0604020202020204" pitchFamily="34" charset="0"/>
              </a:rPr>
              <a:t>measuring</a:t>
            </a:r>
            <a:r>
              <a:rPr lang="en-US" sz="1600" dirty="0">
                <a:solidFill>
                  <a:prstClr val="black">
                    <a:hueOff val="0"/>
                    <a:satOff val="0"/>
                    <a:lumOff val="0"/>
                    <a:alphaOff val="0"/>
                  </a:prstClr>
                </a:solidFill>
                <a:cs typeface="Arial" panose="020B0604020202020204" pitchFamily="34" charset="0"/>
              </a:rPr>
              <a:t> the dielectric constant of puck </a:t>
            </a:r>
            <a:r>
              <a:rPr lang="en-US" sz="1600" dirty="0">
                <a:cs typeface="Arial" panose="020B0604020202020204" pitchFamily="34" charset="0"/>
              </a:rPr>
              <a:t>samples.</a:t>
            </a:r>
          </a:p>
          <a:p>
            <a:pPr marL="285750" lvl="0" indent="-285750">
              <a:buClr>
                <a:schemeClr val="accent2"/>
              </a:buClr>
              <a:buSzPct val="80000"/>
              <a:buFont typeface="Arial" panose="020B0604020202020204" pitchFamily="34" charset="0"/>
              <a:buChar char="►"/>
            </a:pPr>
            <a:endParaRPr lang="en-US" sz="1600" dirty="0">
              <a:solidFill>
                <a:prstClr val="black">
                  <a:hueOff val="0"/>
                  <a:satOff val="0"/>
                  <a:lumOff val="0"/>
                  <a:alphaOff val="0"/>
                </a:prstClr>
              </a:solidFill>
              <a:cs typeface="Arial" panose="020B0604020202020204" pitchFamily="34" charset="0"/>
            </a:endParaRPr>
          </a:p>
          <a:p>
            <a:pPr marL="285750" lvl="0" indent="-285750">
              <a:buClr>
                <a:schemeClr val="accent2"/>
              </a:buClr>
              <a:buSzPct val="80000"/>
              <a:buFont typeface="Arial" panose="020B0604020202020204" pitchFamily="34" charset="0"/>
              <a:buChar char="►"/>
            </a:pPr>
            <a:r>
              <a:rPr lang="en-US" sz="1600" dirty="0">
                <a:solidFill>
                  <a:prstClr val="black">
                    <a:hueOff val="0"/>
                    <a:satOff val="0"/>
                    <a:lumOff val="0"/>
                    <a:alphaOff val="0"/>
                  </a:prstClr>
                </a:solidFill>
                <a:cs typeface="Arial" panose="020B0604020202020204" pitchFamily="34" charset="0"/>
              </a:rPr>
              <a:t>Investigated the potential source of bias between lab- and field-based calibration </a:t>
            </a:r>
            <a:r>
              <a:rPr lang="en-US" sz="1600" dirty="0">
                <a:cs typeface="Arial" panose="020B0604020202020204" pitchFamily="34" charset="0"/>
              </a:rPr>
              <a:t>curves.</a:t>
            </a:r>
          </a:p>
          <a:p>
            <a:pPr lvl="0">
              <a:buClr>
                <a:schemeClr val="accent2"/>
              </a:buClr>
              <a:buSzPct val="80000"/>
            </a:pPr>
            <a:endParaRPr lang="en-US" sz="1600" dirty="0">
              <a:solidFill>
                <a:prstClr val="black">
                  <a:hueOff val="0"/>
                  <a:satOff val="0"/>
                  <a:lumOff val="0"/>
                  <a:alphaOff val="0"/>
                </a:prstClr>
              </a:solidFill>
              <a:cs typeface="Arial" panose="020B0604020202020204" pitchFamily="34" charset="0"/>
            </a:endParaRPr>
          </a:p>
        </p:txBody>
      </p:sp>
      <p:sp>
        <p:nvSpPr>
          <p:cNvPr id="10" name="TextBox 9">
            <a:extLst>
              <a:ext uri="{FF2B5EF4-FFF2-40B4-BE49-F238E27FC236}">
                <a16:creationId xmlns:a16="http://schemas.microsoft.com/office/drawing/2014/main" id="{2F61485B-99F5-4E19-85B5-1B5206DAC263}"/>
              </a:ext>
            </a:extLst>
          </p:cNvPr>
          <p:cNvSpPr txBox="1"/>
          <p:nvPr/>
        </p:nvSpPr>
        <p:spPr>
          <a:xfrm>
            <a:off x="3657599" y="2496720"/>
            <a:ext cx="2328557" cy="3398102"/>
          </a:xfrm>
          <a:prstGeom prst="rect">
            <a:avLst/>
          </a:prstGeom>
          <a:noFill/>
          <a:ln w="6350">
            <a:solidFill>
              <a:schemeClr val="dk1">
                <a:shade val="80000"/>
                <a:hueOff val="0"/>
                <a:satOff val="0"/>
                <a:lumOff val="0"/>
              </a:schemeClr>
            </a:solidFill>
          </a:ln>
        </p:spPr>
        <p:txBody>
          <a:bodyPr wrap="square" tIns="182880" rtlCol="0">
            <a:normAutofit fontScale="92500" lnSpcReduction="20000"/>
          </a:bodyPr>
          <a:lstStyle/>
          <a:p>
            <a:pPr marL="285750" lvl="0" indent="-285750">
              <a:buClr>
                <a:schemeClr val="accent2"/>
              </a:buClr>
              <a:buSzPct val="80000"/>
              <a:buFont typeface="Arial" panose="020B0604020202020204" pitchFamily="34" charset="0"/>
              <a:buChar char="►"/>
            </a:pPr>
            <a:r>
              <a:rPr lang="en-US" sz="1600" dirty="0">
                <a:cs typeface="Arial" panose="020B0604020202020204" pitchFamily="34" charset="0"/>
              </a:rPr>
              <a:t>Attended 3 d of field testing in Maryland.</a:t>
            </a:r>
          </a:p>
          <a:p>
            <a:pPr marL="285750" lvl="0" indent="-285750">
              <a:buClr>
                <a:schemeClr val="accent2"/>
              </a:buClr>
              <a:buSzPct val="80000"/>
              <a:buFont typeface="Arial" panose="020B0604020202020204" pitchFamily="34" charset="0"/>
              <a:buChar char="►"/>
            </a:pPr>
            <a:endParaRPr lang="en-US" sz="1600" dirty="0">
              <a:cs typeface="Arial" panose="020B0604020202020204" pitchFamily="34" charset="0"/>
            </a:endParaRPr>
          </a:p>
          <a:p>
            <a:pPr marL="285750" lvl="0" indent="-285750">
              <a:buClr>
                <a:schemeClr val="accent2"/>
              </a:buClr>
              <a:buSzPct val="80000"/>
              <a:buFont typeface="Arial" panose="020B0604020202020204" pitchFamily="34" charset="0"/>
              <a:buChar char="►"/>
            </a:pPr>
            <a:r>
              <a:rPr lang="en-US" sz="1600" dirty="0">
                <a:cs typeface="Arial" panose="020B0604020202020204" pitchFamily="34" charset="0"/>
              </a:rPr>
              <a:t>Provided the Eastern Federal Lands</a:t>
            </a:r>
            <a:r>
              <a:rPr lang="en-US" sz="1600" strike="sngStrike" dirty="0">
                <a:solidFill>
                  <a:srgbClr val="FF0000"/>
                </a:solidFill>
                <a:cs typeface="Arial" panose="020B0604020202020204" pitchFamily="34" charset="0"/>
              </a:rPr>
              <a:t> </a:t>
            </a:r>
            <a:r>
              <a:rPr lang="en-US" sz="1600" dirty="0">
                <a:cs typeface="Arial" panose="020B0604020202020204" pitchFamily="34" charset="0"/>
              </a:rPr>
              <a:t>Highway Division with a report on the field measurements.</a:t>
            </a:r>
          </a:p>
          <a:p>
            <a:pPr marL="285750" lvl="0" indent="-285750">
              <a:buClr>
                <a:schemeClr val="accent2"/>
              </a:buClr>
              <a:buSzPct val="80000"/>
              <a:buFont typeface="Arial" panose="020B0604020202020204" pitchFamily="34" charset="0"/>
              <a:buChar char="►"/>
            </a:pPr>
            <a:endParaRPr lang="en-US" sz="1600" dirty="0">
              <a:cs typeface="Arial" panose="020B0604020202020204" pitchFamily="34" charset="0"/>
            </a:endParaRPr>
          </a:p>
          <a:p>
            <a:pPr marL="285750" lvl="0" indent="-285750">
              <a:buClr>
                <a:schemeClr val="accent2"/>
              </a:buClr>
              <a:buSzPct val="80000"/>
              <a:buFont typeface="Arial" panose="020B0604020202020204" pitchFamily="34" charset="0"/>
              <a:buChar char="►"/>
            </a:pPr>
            <a:r>
              <a:rPr lang="en-US" sz="1600" dirty="0">
                <a:cs typeface="Arial" panose="020B0604020202020204" pitchFamily="34" charset="0"/>
              </a:rPr>
              <a:t>Looked into various Global Positioning Systems (GPS) for the </a:t>
            </a:r>
            <a:r>
              <a:rPr lang="en-US" sz="1600" dirty="0" err="1">
                <a:cs typeface="Arial" panose="020B0604020202020204" pitchFamily="34" charset="0"/>
              </a:rPr>
              <a:t>PaveScan</a:t>
            </a:r>
            <a:r>
              <a:rPr lang="en-US" sz="1600" dirty="0">
                <a:cs typeface="Arial" panose="020B0604020202020204" pitchFamily="34" charset="0"/>
              </a:rPr>
              <a:t> RDM 2.0 machine (particularly important for curvy roads).</a:t>
            </a:r>
          </a:p>
        </p:txBody>
      </p:sp>
      <p:sp>
        <p:nvSpPr>
          <p:cNvPr id="11" name="TextBox 10">
            <a:extLst>
              <a:ext uri="{FF2B5EF4-FFF2-40B4-BE49-F238E27FC236}">
                <a16:creationId xmlns:a16="http://schemas.microsoft.com/office/drawing/2014/main" id="{180B4959-D596-4B09-9F99-FC2964D74D39}"/>
              </a:ext>
            </a:extLst>
          </p:cNvPr>
          <p:cNvSpPr txBox="1"/>
          <p:nvPr/>
        </p:nvSpPr>
        <p:spPr>
          <a:xfrm>
            <a:off x="6620202" y="2463113"/>
            <a:ext cx="2176958" cy="3440602"/>
          </a:xfrm>
          <a:prstGeom prst="rect">
            <a:avLst/>
          </a:prstGeom>
          <a:noFill/>
          <a:ln w="6350">
            <a:solidFill>
              <a:schemeClr val="dk1">
                <a:shade val="80000"/>
                <a:hueOff val="0"/>
                <a:satOff val="0"/>
                <a:lumOff val="0"/>
              </a:schemeClr>
            </a:solidFill>
          </a:ln>
        </p:spPr>
        <p:txBody>
          <a:bodyPr wrap="square" tIns="182880" rtlCol="0">
            <a:normAutofit lnSpcReduction="10000"/>
          </a:bodyPr>
          <a:lstStyle/>
          <a:p>
            <a:pPr marL="285750" lvl="0" indent="-285750">
              <a:buClr>
                <a:schemeClr val="accent2"/>
              </a:buClr>
              <a:buSzPct val="80000"/>
              <a:buFont typeface="Arial" panose="020B0604020202020204" pitchFamily="34" charset="0"/>
              <a:buChar char="►"/>
            </a:pPr>
            <a:r>
              <a:rPr lang="en-US" sz="1600" dirty="0">
                <a:solidFill>
                  <a:prstClr val="black">
                    <a:hueOff val="0"/>
                    <a:satOff val="0"/>
                    <a:lumOff val="0"/>
                    <a:alphaOff val="0"/>
                  </a:prstClr>
                </a:solidFill>
                <a:cs typeface="Arial" panose="020B0604020202020204" pitchFamily="34" charset="0"/>
              </a:rPr>
              <a:t>Proposed a calibration model (Pearce </a:t>
            </a:r>
            <a:r>
              <a:rPr lang="en-US" sz="1600" dirty="0">
                <a:cs typeface="Arial" panose="020B0604020202020204" pitchFamily="34" charset="0"/>
              </a:rPr>
              <a:t>model).</a:t>
            </a:r>
          </a:p>
          <a:p>
            <a:pPr marL="285750" lvl="0" indent="-285750">
              <a:buClr>
                <a:schemeClr val="accent2"/>
              </a:buClr>
              <a:buSzPct val="80000"/>
              <a:buFont typeface="Arial" panose="020B0604020202020204" pitchFamily="34" charset="0"/>
              <a:buChar char="►"/>
            </a:pPr>
            <a:endParaRPr lang="en-US" sz="1600" dirty="0">
              <a:cs typeface="Arial" panose="020B0604020202020204" pitchFamily="34" charset="0"/>
            </a:endParaRPr>
          </a:p>
          <a:p>
            <a:pPr marL="285750" lvl="0" indent="-285750">
              <a:buClr>
                <a:schemeClr val="accent2"/>
              </a:buClr>
              <a:buSzPct val="80000"/>
              <a:buFont typeface="Arial" panose="020B0604020202020204" pitchFamily="34" charset="0"/>
              <a:buChar char="►"/>
            </a:pPr>
            <a:r>
              <a:rPr lang="en-US" sz="1600" dirty="0">
                <a:solidFill>
                  <a:prstClr val="black">
                    <a:hueOff val="0"/>
                    <a:satOff val="0"/>
                    <a:lumOff val="0"/>
                    <a:alphaOff val="0"/>
                  </a:prstClr>
                </a:solidFill>
                <a:cs typeface="Arial" panose="020B0604020202020204" pitchFamily="34" charset="0"/>
              </a:rPr>
              <a:t>Compared the performance of various calibration curve</a:t>
            </a:r>
            <a:r>
              <a:rPr lang="en-US" sz="1600" dirty="0">
                <a:cs typeface="Arial" panose="020B0604020202020204" pitchFamily="34" charset="0"/>
              </a:rPr>
              <a:t>s.</a:t>
            </a:r>
          </a:p>
          <a:p>
            <a:pPr marL="285750" lvl="0" indent="-285750">
              <a:buClr>
                <a:schemeClr val="accent2"/>
              </a:buClr>
              <a:buSzPct val="80000"/>
              <a:buFont typeface="Arial" panose="020B0604020202020204" pitchFamily="34" charset="0"/>
              <a:buChar char="►"/>
            </a:pPr>
            <a:endParaRPr lang="en-US" sz="1600" dirty="0">
              <a:cs typeface="Arial" panose="020B0604020202020204" pitchFamily="34" charset="0"/>
            </a:endParaRPr>
          </a:p>
          <a:p>
            <a:pPr marL="285750" lvl="0" indent="-285750">
              <a:buClr>
                <a:schemeClr val="accent2"/>
              </a:buClr>
              <a:buSzPct val="80000"/>
              <a:buFont typeface="Arial" panose="020B0604020202020204" pitchFamily="34" charset="0"/>
              <a:buChar char="►"/>
            </a:pPr>
            <a:r>
              <a:rPr lang="en-US" sz="1600" dirty="0">
                <a:cs typeface="Arial" panose="020B0604020202020204" pitchFamily="34" charset="0"/>
              </a:rPr>
              <a:t>Performed bias analysis using the model cross-validation technique.</a:t>
            </a:r>
          </a:p>
        </p:txBody>
      </p:sp>
      <p:sp>
        <p:nvSpPr>
          <p:cNvPr id="12" name="TextBox 11">
            <a:extLst>
              <a:ext uri="{FF2B5EF4-FFF2-40B4-BE49-F238E27FC236}">
                <a16:creationId xmlns:a16="http://schemas.microsoft.com/office/drawing/2014/main" id="{15A174EF-C81D-4F08-858D-A705185D93BA}"/>
              </a:ext>
            </a:extLst>
          </p:cNvPr>
          <p:cNvSpPr txBox="1"/>
          <p:nvPr/>
        </p:nvSpPr>
        <p:spPr>
          <a:xfrm>
            <a:off x="9262241" y="2410563"/>
            <a:ext cx="2209143" cy="3493152"/>
          </a:xfrm>
          <a:prstGeom prst="rect">
            <a:avLst/>
          </a:prstGeom>
          <a:noFill/>
          <a:ln w="6350">
            <a:solidFill>
              <a:schemeClr val="dk1">
                <a:shade val="80000"/>
                <a:hueOff val="0"/>
                <a:satOff val="0"/>
                <a:lumOff val="0"/>
              </a:schemeClr>
            </a:solidFill>
          </a:ln>
        </p:spPr>
        <p:txBody>
          <a:bodyPr wrap="square" tIns="182880" rtlCol="0">
            <a:normAutofit/>
          </a:bodyPr>
          <a:lstStyle/>
          <a:p>
            <a:pPr marL="285750" lvl="0" indent="-285750">
              <a:buClr>
                <a:schemeClr val="accent2"/>
              </a:buClr>
              <a:buSzPct val="80000"/>
              <a:buFont typeface="Arial" panose="020B0604020202020204" pitchFamily="34" charset="0"/>
              <a:buChar char="►"/>
            </a:pPr>
            <a:r>
              <a:rPr lang="en-US" sz="1600" dirty="0">
                <a:cs typeface="Arial" panose="020B0604020202020204" pitchFamily="34" charset="0"/>
              </a:rPr>
              <a:t>Participated in several meetings and webinars to promote the DPS technology.</a:t>
            </a:r>
          </a:p>
          <a:p>
            <a:pPr marL="285750" lvl="0" indent="-285750">
              <a:buClr>
                <a:schemeClr val="accent2"/>
              </a:buClr>
              <a:buSzPct val="80000"/>
              <a:buFont typeface="Arial" panose="020B0604020202020204" pitchFamily="34" charset="0"/>
              <a:buChar char="►"/>
            </a:pPr>
            <a:endParaRPr lang="en-US" sz="1600" dirty="0">
              <a:cs typeface="Arial" panose="020B0604020202020204" pitchFamily="34" charset="0"/>
            </a:endParaRPr>
          </a:p>
          <a:p>
            <a:pPr marL="285750" lvl="0" indent="-285750">
              <a:buClr>
                <a:schemeClr val="accent2"/>
              </a:buClr>
              <a:buSzPct val="80000"/>
              <a:buFont typeface="Arial" panose="020B0604020202020204" pitchFamily="34" charset="0"/>
              <a:buChar char="►"/>
            </a:pPr>
            <a:r>
              <a:rPr lang="en-US" sz="1600" dirty="0">
                <a:cs typeface="Arial" panose="020B0604020202020204" pitchFamily="34" charset="0"/>
              </a:rPr>
              <a:t>Held monthly peer exchange meetings with</a:t>
            </a:r>
            <a:r>
              <a:rPr lang="en-US" sz="1600" dirty="0">
                <a:solidFill>
                  <a:srgbClr val="FF0000"/>
                </a:solidFill>
                <a:cs typeface="Arial" panose="020B0604020202020204" pitchFamily="34" charset="0"/>
              </a:rPr>
              <a:t> </a:t>
            </a:r>
            <a:r>
              <a:rPr lang="en-US" sz="1600" dirty="0">
                <a:cs typeface="Arial" panose="020B0604020202020204" pitchFamily="34" charset="0"/>
              </a:rPr>
              <a:t>the Minnesota Department of Transportation (MnDOT).</a:t>
            </a:r>
          </a:p>
          <a:p>
            <a:pPr lvl="0">
              <a:buClr>
                <a:schemeClr val="accent2"/>
              </a:buClr>
              <a:buSzPct val="80000"/>
            </a:pPr>
            <a:endParaRPr lang="en-US" sz="1600" dirty="0">
              <a:cs typeface="Arial" panose="020B0604020202020204" pitchFamily="34" charset="0"/>
            </a:endParaRPr>
          </a:p>
          <a:p>
            <a:pPr lvl="0">
              <a:buClr>
                <a:schemeClr val="accent2"/>
              </a:buClr>
              <a:buSzPct val="80000"/>
            </a:pPr>
            <a:endParaRPr lang="en-US" sz="1600" dirty="0">
              <a:cs typeface="Arial" panose="020B0604020202020204" pitchFamily="34" charset="0"/>
            </a:endParaRPr>
          </a:p>
        </p:txBody>
      </p:sp>
      <p:sp>
        <p:nvSpPr>
          <p:cNvPr id="4" name="TextBox 3">
            <a:extLst>
              <a:ext uri="{FF2B5EF4-FFF2-40B4-BE49-F238E27FC236}">
                <a16:creationId xmlns:a16="http://schemas.microsoft.com/office/drawing/2014/main" id="{6002C39E-64E8-496E-B795-7A4A17898DB0}"/>
              </a:ext>
            </a:extLst>
          </p:cNvPr>
          <p:cNvSpPr txBox="1"/>
          <p:nvPr/>
        </p:nvSpPr>
        <p:spPr>
          <a:xfrm>
            <a:off x="512378" y="1828805"/>
            <a:ext cx="1715814" cy="707886"/>
          </a:xfrm>
          <a:prstGeom prst="rect">
            <a:avLst/>
          </a:prstGeom>
          <a:solidFill>
            <a:schemeClr val="bg1">
              <a:lumMod val="75000"/>
            </a:schemeClr>
          </a:solidFill>
          <a:ln w="6350">
            <a:solidFill>
              <a:schemeClr val="dk1">
                <a:shade val="80000"/>
                <a:hueOff val="0"/>
                <a:satOff val="0"/>
                <a:lumOff val="0"/>
              </a:schemeClr>
            </a:solidFill>
          </a:ln>
        </p:spPr>
        <p:txBody>
          <a:bodyPr wrap="square" rtlCol="0">
            <a:spAutoFit/>
          </a:bodyPr>
          <a:lstStyle/>
          <a:p>
            <a:r>
              <a:rPr lang="en-US" sz="2000" b="1" dirty="0"/>
              <a:t>Laboratory Assessment</a:t>
            </a:r>
          </a:p>
        </p:txBody>
      </p:sp>
      <p:sp>
        <p:nvSpPr>
          <p:cNvPr id="7" name="TextBox 6">
            <a:extLst>
              <a:ext uri="{FF2B5EF4-FFF2-40B4-BE49-F238E27FC236}">
                <a16:creationId xmlns:a16="http://schemas.microsoft.com/office/drawing/2014/main" id="{8BC37E27-6D66-4DC5-AEF7-9B869175764B}"/>
              </a:ext>
            </a:extLst>
          </p:cNvPr>
          <p:cNvSpPr txBox="1"/>
          <p:nvPr/>
        </p:nvSpPr>
        <p:spPr>
          <a:xfrm>
            <a:off x="8970574" y="1764114"/>
            <a:ext cx="1715814" cy="707886"/>
          </a:xfrm>
          <a:prstGeom prst="rect">
            <a:avLst/>
          </a:prstGeom>
          <a:solidFill>
            <a:schemeClr val="bg1">
              <a:lumMod val="75000"/>
            </a:schemeClr>
          </a:solidFill>
          <a:ln w="6350">
            <a:solidFill>
              <a:schemeClr val="dk1">
                <a:shade val="80000"/>
                <a:hueOff val="0"/>
                <a:satOff val="0"/>
                <a:lumOff val="0"/>
              </a:schemeClr>
            </a:solidFill>
          </a:ln>
        </p:spPr>
        <p:txBody>
          <a:bodyPr wrap="square" rtlCol="0">
            <a:spAutoFit/>
          </a:bodyPr>
          <a:lstStyle/>
          <a:p>
            <a:r>
              <a:rPr lang="en-US" sz="2000" b="1" dirty="0"/>
              <a:t>Meetings</a:t>
            </a:r>
          </a:p>
          <a:p>
            <a:endParaRPr lang="en-US" sz="2000" b="1" dirty="0"/>
          </a:p>
        </p:txBody>
      </p:sp>
      <p:sp>
        <p:nvSpPr>
          <p:cNvPr id="5" name="TextBox 4">
            <a:extLst>
              <a:ext uri="{FF2B5EF4-FFF2-40B4-BE49-F238E27FC236}">
                <a16:creationId xmlns:a16="http://schemas.microsoft.com/office/drawing/2014/main" id="{8DED1208-6F20-45E1-90ED-3D5E61ECFBA5}"/>
              </a:ext>
            </a:extLst>
          </p:cNvPr>
          <p:cNvSpPr txBox="1"/>
          <p:nvPr/>
        </p:nvSpPr>
        <p:spPr>
          <a:xfrm>
            <a:off x="3347548" y="1821994"/>
            <a:ext cx="1715814" cy="707886"/>
          </a:xfrm>
          <a:prstGeom prst="rect">
            <a:avLst/>
          </a:prstGeom>
          <a:solidFill>
            <a:schemeClr val="bg1">
              <a:lumMod val="75000"/>
            </a:schemeClr>
          </a:solidFill>
          <a:ln w="6350">
            <a:solidFill>
              <a:schemeClr val="dk1">
                <a:shade val="80000"/>
                <a:hueOff val="0"/>
                <a:satOff val="0"/>
                <a:lumOff val="0"/>
              </a:schemeClr>
            </a:solidFill>
          </a:ln>
        </p:spPr>
        <p:txBody>
          <a:bodyPr wrap="square" rtlCol="0">
            <a:spAutoFit/>
          </a:bodyPr>
          <a:lstStyle/>
          <a:p>
            <a:r>
              <a:rPr lang="en-US" sz="2000" b="1" dirty="0"/>
              <a:t>Field Testing</a:t>
            </a:r>
          </a:p>
        </p:txBody>
      </p:sp>
      <p:sp>
        <p:nvSpPr>
          <p:cNvPr id="6" name="TextBox 5">
            <a:extLst>
              <a:ext uri="{FF2B5EF4-FFF2-40B4-BE49-F238E27FC236}">
                <a16:creationId xmlns:a16="http://schemas.microsoft.com/office/drawing/2014/main" id="{26A209BA-1A7C-4114-8DB8-ACCDF10422F1}"/>
              </a:ext>
            </a:extLst>
          </p:cNvPr>
          <p:cNvSpPr txBox="1"/>
          <p:nvPr/>
        </p:nvSpPr>
        <p:spPr>
          <a:xfrm>
            <a:off x="6264149" y="1788834"/>
            <a:ext cx="1715814" cy="707886"/>
          </a:xfrm>
          <a:prstGeom prst="rect">
            <a:avLst/>
          </a:prstGeom>
          <a:solidFill>
            <a:schemeClr val="bg1">
              <a:lumMod val="75000"/>
            </a:schemeClr>
          </a:solidFill>
          <a:ln w="6350">
            <a:solidFill>
              <a:schemeClr val="dk1">
                <a:shade val="80000"/>
                <a:hueOff val="0"/>
                <a:satOff val="0"/>
                <a:lumOff val="0"/>
              </a:schemeClr>
            </a:solidFill>
          </a:ln>
        </p:spPr>
        <p:txBody>
          <a:bodyPr wrap="square" rtlCol="0">
            <a:spAutoFit/>
          </a:bodyPr>
          <a:lstStyle/>
          <a:p>
            <a:r>
              <a:rPr lang="en-US" sz="2000" b="1" dirty="0"/>
              <a:t>Data Analysis</a:t>
            </a:r>
          </a:p>
        </p:txBody>
      </p:sp>
    </p:spTree>
    <p:extLst>
      <p:ext uri="{BB962C8B-B14F-4D97-AF65-F5344CB8AC3E}">
        <p14:creationId xmlns:p14="http://schemas.microsoft.com/office/powerpoint/2010/main" val="13534317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E29B6EE5-BB90-49D2-AE6E-8D23E2830FF7}"/>
              </a:ext>
            </a:extLst>
          </p:cNvPr>
          <p:cNvSpPr>
            <a:spLocks noGrp="1"/>
          </p:cNvSpPr>
          <p:nvPr>
            <p:ph type="body" sz="quarter" idx="12"/>
          </p:nvPr>
        </p:nvSpPr>
        <p:spPr/>
        <p:txBody>
          <a:bodyPr/>
          <a:lstStyle/>
          <a:p>
            <a:r>
              <a:rPr lang="en-US" dirty="0"/>
              <a:t>Source: FHWA.</a:t>
            </a:r>
          </a:p>
          <a:p>
            <a:endParaRPr lang="en-US" dirty="0"/>
          </a:p>
        </p:txBody>
      </p:sp>
      <p:sp>
        <p:nvSpPr>
          <p:cNvPr id="4" name="Title 3">
            <a:extLst>
              <a:ext uri="{FF2B5EF4-FFF2-40B4-BE49-F238E27FC236}">
                <a16:creationId xmlns:a16="http://schemas.microsoft.com/office/drawing/2014/main" id="{09611857-793D-4E59-AAA7-B717AB843B6B}"/>
              </a:ext>
            </a:extLst>
          </p:cNvPr>
          <p:cNvSpPr>
            <a:spLocks noGrp="1"/>
          </p:cNvSpPr>
          <p:nvPr>
            <p:ph type="title"/>
          </p:nvPr>
        </p:nvSpPr>
        <p:spPr>
          <a:xfrm>
            <a:off x="838200" y="3851085"/>
            <a:ext cx="10515600" cy="1171575"/>
          </a:xfrm>
        </p:spPr>
        <p:txBody>
          <a:bodyPr/>
          <a:lstStyle/>
          <a:p>
            <a:r>
              <a:rPr lang="en-US" cap="none" dirty="0">
                <a:latin typeface="+mn-lt"/>
              </a:rPr>
              <a:t>Laboratory Assessment</a:t>
            </a:r>
          </a:p>
        </p:txBody>
      </p:sp>
      <p:pic>
        <p:nvPicPr>
          <p:cNvPr id="6" name="Picture Placeholder 3" descr="Modern bridge with two triangular peaks with cables span a wide river. ">
            <a:extLst>
              <a:ext uri="{FF2B5EF4-FFF2-40B4-BE49-F238E27FC236}">
                <a16:creationId xmlns:a16="http://schemas.microsoft.com/office/drawing/2014/main" id="{F5EA81E6-5BBD-49FB-84B9-8300D4CD8C21}"/>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7" r="17"/>
          <a:stretch/>
        </p:blipFill>
        <p:spPr>
          <a:xfrm>
            <a:off x="0" y="0"/>
            <a:ext cx="12192000" cy="3457575"/>
          </a:xfrm>
        </p:spPr>
      </p:pic>
    </p:spTree>
    <p:extLst>
      <p:ext uri="{BB962C8B-B14F-4D97-AF65-F5344CB8AC3E}">
        <p14:creationId xmlns:p14="http://schemas.microsoft.com/office/powerpoint/2010/main" val="3567542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B1FA3-DAF2-4386-86DC-24D81A0A7CB6}"/>
              </a:ext>
            </a:extLst>
          </p:cNvPr>
          <p:cNvSpPr>
            <a:spLocks noGrp="1"/>
          </p:cNvSpPr>
          <p:nvPr>
            <p:ph type="title"/>
          </p:nvPr>
        </p:nvSpPr>
        <p:spPr/>
        <p:txBody>
          <a:bodyPr/>
          <a:lstStyle/>
          <a:p>
            <a:r>
              <a:rPr lang="en-US" sz="4000" cap="none" dirty="0">
                <a:latin typeface="+mn-lt"/>
              </a:rPr>
              <a:t>Investigating the Effect of Temperature </a:t>
            </a:r>
            <a:br>
              <a:rPr lang="en-US" sz="4000" cap="none" dirty="0">
                <a:latin typeface="+mn-lt"/>
              </a:rPr>
            </a:br>
            <a:r>
              <a:rPr lang="en-US" sz="4000" cap="none" dirty="0">
                <a:latin typeface="+mn-lt"/>
              </a:rPr>
              <a:t>on the DPS Results</a:t>
            </a:r>
          </a:p>
        </p:txBody>
      </p:sp>
      <p:sp>
        <p:nvSpPr>
          <p:cNvPr id="3" name="Text Placeholder 2">
            <a:extLst>
              <a:ext uri="{FF2B5EF4-FFF2-40B4-BE49-F238E27FC236}">
                <a16:creationId xmlns:a16="http://schemas.microsoft.com/office/drawing/2014/main" id="{5C35F775-EC62-419A-A07E-B4BE74B52F7B}"/>
              </a:ext>
            </a:extLst>
          </p:cNvPr>
          <p:cNvSpPr>
            <a:spLocks noGrp="1"/>
          </p:cNvSpPr>
          <p:nvPr>
            <p:ph type="body" sz="quarter" idx="4294967295"/>
          </p:nvPr>
        </p:nvSpPr>
        <p:spPr>
          <a:xfrm>
            <a:off x="380028" y="1733955"/>
            <a:ext cx="6765925" cy="4097035"/>
          </a:xfrm>
        </p:spPr>
        <p:txBody>
          <a:bodyPr>
            <a:normAutofit fontScale="92500" lnSpcReduction="10000"/>
          </a:bodyPr>
          <a:lstStyle/>
          <a:p>
            <a:pPr marL="457200" lvl="1" indent="0">
              <a:buNone/>
            </a:pPr>
            <a:r>
              <a:rPr lang="en-US" sz="2000" dirty="0">
                <a:latin typeface="+mn-lt"/>
              </a:rPr>
              <a:t> </a:t>
            </a:r>
          </a:p>
          <a:p>
            <a:pPr lvl="1">
              <a:spcBef>
                <a:spcPts val="0"/>
              </a:spcBef>
              <a:spcAft>
                <a:spcPts val="1200"/>
              </a:spcAft>
              <a:buFont typeface="Arial" panose="020B0604020202020204" pitchFamily="34" charset="0"/>
              <a:buChar char="►"/>
            </a:pPr>
            <a:r>
              <a:rPr lang="en-US" sz="2000" dirty="0">
                <a:latin typeface="+mn-lt"/>
              </a:rPr>
              <a:t> </a:t>
            </a:r>
            <a:r>
              <a:rPr lang="en-US" dirty="0">
                <a:latin typeface="+mn-lt"/>
              </a:rPr>
              <a:t>Exposing puck samples to high temperatures</a:t>
            </a:r>
            <a:br>
              <a:rPr lang="en-US" dirty="0">
                <a:latin typeface="+mn-lt"/>
              </a:rPr>
            </a:br>
            <a:r>
              <a:rPr lang="en-US" dirty="0">
                <a:latin typeface="+mn-lt"/>
              </a:rPr>
              <a:t> using an environmental chamber.</a:t>
            </a:r>
          </a:p>
          <a:p>
            <a:pPr lvl="1">
              <a:spcBef>
                <a:spcPts val="0"/>
              </a:spcBef>
              <a:spcAft>
                <a:spcPts val="1200"/>
              </a:spcAft>
              <a:buFont typeface="Arial" panose="020B0604020202020204" pitchFamily="34" charset="0"/>
              <a:buChar char="►"/>
            </a:pPr>
            <a:r>
              <a:rPr lang="en-US" dirty="0">
                <a:latin typeface="+mn-lt"/>
              </a:rPr>
              <a:t> Investigating the temperature effects on puck</a:t>
            </a:r>
            <a:br>
              <a:rPr lang="en-US" dirty="0">
                <a:latin typeface="+mn-lt"/>
              </a:rPr>
            </a:br>
            <a:r>
              <a:rPr lang="en-US" dirty="0">
                <a:latin typeface="+mn-lt"/>
              </a:rPr>
              <a:t> samples and the</a:t>
            </a:r>
            <a:r>
              <a:rPr lang="en-US" dirty="0">
                <a:solidFill>
                  <a:srgbClr val="FF0000"/>
                </a:solidFill>
                <a:latin typeface="+mn-lt"/>
              </a:rPr>
              <a:t> </a:t>
            </a:r>
            <a:r>
              <a:rPr lang="en-US" dirty="0" err="1">
                <a:latin typeface="+mn-lt"/>
              </a:rPr>
              <a:t>PaveScan</a:t>
            </a:r>
            <a:r>
              <a:rPr lang="en-US" dirty="0">
                <a:latin typeface="+mn-lt"/>
              </a:rPr>
              <a:t> RDM 2.0 machine. </a:t>
            </a:r>
          </a:p>
          <a:p>
            <a:pPr lvl="1">
              <a:spcBef>
                <a:spcPts val="0"/>
              </a:spcBef>
              <a:spcAft>
                <a:spcPts val="1200"/>
              </a:spcAft>
              <a:buFont typeface="Arial" panose="020B0604020202020204" pitchFamily="34" charset="0"/>
              <a:buChar char="►"/>
            </a:pPr>
            <a:r>
              <a:rPr lang="en-US" dirty="0">
                <a:latin typeface="+mn-lt"/>
              </a:rPr>
              <a:t>Remeasuring sample height after temperature changes is crucial.</a:t>
            </a:r>
          </a:p>
          <a:p>
            <a:pPr marL="457200" lvl="1" indent="0">
              <a:spcBef>
                <a:spcPts val="0"/>
              </a:spcBef>
              <a:spcAft>
                <a:spcPts val="1200"/>
              </a:spcAft>
              <a:buNone/>
            </a:pPr>
            <a:r>
              <a:rPr lang="en-US" b="1" dirty="0">
                <a:latin typeface="+mn-lt"/>
              </a:rPr>
              <a:t>The results demonstrated that temperature does not play a significant role in the dielectric measurements of puck samples.</a:t>
            </a:r>
          </a:p>
        </p:txBody>
      </p:sp>
      <p:sp>
        <p:nvSpPr>
          <p:cNvPr id="26" name="Rectangle 25">
            <a:extLst>
              <a:ext uri="{FF2B5EF4-FFF2-40B4-BE49-F238E27FC236}">
                <a16:creationId xmlns:a16="http://schemas.microsoft.com/office/drawing/2014/main" id="{12F05590-A744-43FB-A658-1DEE9ED1341C}"/>
              </a:ext>
            </a:extLst>
          </p:cNvPr>
          <p:cNvSpPr/>
          <p:nvPr/>
        </p:nvSpPr>
        <p:spPr>
          <a:xfrm>
            <a:off x="8020280" y="5592585"/>
            <a:ext cx="3459296" cy="523220"/>
          </a:xfrm>
          <a:prstGeom prst="rect">
            <a:avLst/>
          </a:prstGeom>
        </p:spPr>
        <p:txBody>
          <a:bodyPr wrap="square">
            <a:spAutoFit/>
          </a:bodyPr>
          <a:lstStyle/>
          <a:p>
            <a:pPr algn="ctr"/>
            <a:r>
              <a:rPr lang="en-US" sz="1400" b="1" dirty="0">
                <a:latin typeface="Arial" panose="020B0604020202020204" pitchFamily="34" charset="0"/>
                <a:cs typeface="Arial" panose="020B0604020202020204" pitchFamily="34" charset="0"/>
              </a:rPr>
              <a:t>Samples and </a:t>
            </a:r>
            <a:r>
              <a:rPr lang="en-US" sz="1400" b="1" dirty="0" err="1">
                <a:latin typeface="Arial" panose="020B0604020202020204" pitchFamily="34" charset="0"/>
                <a:cs typeface="Arial" panose="020B0604020202020204" pitchFamily="34" charset="0"/>
              </a:rPr>
              <a:t>PaveScan</a:t>
            </a:r>
            <a:r>
              <a:rPr lang="en-US" sz="1400" b="1" dirty="0">
                <a:latin typeface="Arial" panose="020B0604020202020204" pitchFamily="34" charset="0"/>
                <a:cs typeface="Arial" panose="020B0604020202020204" pitchFamily="34" charset="0"/>
              </a:rPr>
              <a:t> RDM 2.0 placed in an environmental chamber.</a:t>
            </a:r>
          </a:p>
        </p:txBody>
      </p:sp>
      <p:pic>
        <p:nvPicPr>
          <p:cNvPr id="27" name="Picture 26">
            <a:extLst>
              <a:ext uri="{FF2B5EF4-FFF2-40B4-BE49-F238E27FC236}">
                <a16:creationId xmlns:a16="http://schemas.microsoft.com/office/drawing/2014/main" id="{562DA12B-F9C7-4ABE-BAD1-903F703127F5}"/>
              </a:ext>
            </a:extLst>
          </p:cNvPr>
          <p:cNvPicPr preferRelativeResize="0">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29010" y="1265415"/>
            <a:ext cx="2560320" cy="4097035"/>
          </a:xfrm>
          <a:prstGeom prst="rect">
            <a:avLst/>
          </a:prstGeom>
        </p:spPr>
      </p:pic>
      <p:sp>
        <p:nvSpPr>
          <p:cNvPr id="4" name="TextBox 3">
            <a:extLst>
              <a:ext uri="{FF2B5EF4-FFF2-40B4-BE49-F238E27FC236}">
                <a16:creationId xmlns:a16="http://schemas.microsoft.com/office/drawing/2014/main" id="{109FA021-A475-47E0-9F72-716246600490}"/>
              </a:ext>
            </a:extLst>
          </p:cNvPr>
          <p:cNvSpPr txBox="1"/>
          <p:nvPr/>
        </p:nvSpPr>
        <p:spPr>
          <a:xfrm>
            <a:off x="10069096" y="5384134"/>
            <a:ext cx="1302644" cy="230832"/>
          </a:xfrm>
          <a:prstGeom prst="rect">
            <a:avLst/>
          </a:prstGeom>
          <a:noFill/>
        </p:spPr>
        <p:txBody>
          <a:bodyPr wrap="square" rtlCol="0">
            <a:spAutoFit/>
          </a:bodyPr>
          <a:lstStyle/>
          <a:p>
            <a:r>
              <a:rPr lang="en-US" sz="900" i="1" dirty="0"/>
              <a:t>Source: FHWA.</a:t>
            </a:r>
          </a:p>
        </p:txBody>
      </p:sp>
      <p:sp>
        <p:nvSpPr>
          <p:cNvPr id="5" name="Slide Number Placeholder 4">
            <a:extLst>
              <a:ext uri="{FF2B5EF4-FFF2-40B4-BE49-F238E27FC236}">
                <a16:creationId xmlns:a16="http://schemas.microsoft.com/office/drawing/2014/main" id="{8D812017-597E-4728-BC73-789480EDA414}"/>
              </a:ext>
            </a:extLst>
          </p:cNvPr>
          <p:cNvSpPr>
            <a:spLocks noGrp="1"/>
          </p:cNvSpPr>
          <p:nvPr>
            <p:ph type="sldNum" sz="quarter" idx="10"/>
          </p:nvPr>
        </p:nvSpPr>
        <p:spPr/>
        <p:txBody>
          <a:bodyPr/>
          <a:lstStyle/>
          <a:p>
            <a:fld id="{29691912-3321-4F2D-A980-9CA5FE309265}" type="slidenum">
              <a:rPr lang="en-US" smtClean="0"/>
              <a:pPr/>
              <a:t>4</a:t>
            </a:fld>
            <a:endParaRPr lang="en-US" dirty="0"/>
          </a:p>
        </p:txBody>
      </p:sp>
    </p:spTree>
    <p:extLst>
      <p:ext uri="{BB962C8B-B14F-4D97-AF65-F5344CB8AC3E}">
        <p14:creationId xmlns:p14="http://schemas.microsoft.com/office/powerpoint/2010/main" val="2341734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B3D12-163B-4B65-BA04-DEC57652578B}"/>
              </a:ext>
            </a:extLst>
          </p:cNvPr>
          <p:cNvSpPr>
            <a:spLocks noGrp="1"/>
          </p:cNvSpPr>
          <p:nvPr>
            <p:ph type="title"/>
          </p:nvPr>
        </p:nvSpPr>
        <p:spPr/>
        <p:txBody>
          <a:bodyPr/>
          <a:lstStyle/>
          <a:p>
            <a:r>
              <a:rPr lang="en-US" sz="4000" cap="none" dirty="0">
                <a:latin typeface="+mn-lt"/>
              </a:rPr>
              <a:t>Investigating the Effect of Temperature </a:t>
            </a:r>
            <a:br>
              <a:rPr lang="en-US" sz="4000" cap="none" dirty="0">
                <a:latin typeface="+mn-lt"/>
              </a:rPr>
            </a:br>
            <a:r>
              <a:rPr lang="en-US" sz="4000" cap="none" dirty="0">
                <a:latin typeface="+mn-lt"/>
              </a:rPr>
              <a:t>on the DPS Results</a:t>
            </a:r>
            <a:endParaRPr lang="en-US" sz="4000" dirty="0">
              <a:latin typeface="+mn-lt"/>
            </a:endParaRPr>
          </a:p>
        </p:txBody>
      </p:sp>
      <p:grpSp>
        <p:nvGrpSpPr>
          <p:cNvPr id="4" name="Group 3">
            <a:extLst>
              <a:ext uri="{FF2B5EF4-FFF2-40B4-BE49-F238E27FC236}">
                <a16:creationId xmlns:a16="http://schemas.microsoft.com/office/drawing/2014/main" id="{80C413EF-1661-483E-870D-B2DDC5FF78FC}"/>
              </a:ext>
            </a:extLst>
          </p:cNvPr>
          <p:cNvGrpSpPr/>
          <p:nvPr/>
        </p:nvGrpSpPr>
        <p:grpSpPr>
          <a:xfrm>
            <a:off x="5570946" y="1514801"/>
            <a:ext cx="6093229" cy="4034804"/>
            <a:chOff x="4375774" y="1726164"/>
            <a:chExt cx="7287491" cy="3724858"/>
          </a:xfrm>
        </p:grpSpPr>
        <p:graphicFrame>
          <p:nvGraphicFramePr>
            <p:cNvPr id="5" name="Chart 4">
              <a:extLst>
                <a:ext uri="{FF2B5EF4-FFF2-40B4-BE49-F238E27FC236}">
                  <a16:creationId xmlns:a16="http://schemas.microsoft.com/office/drawing/2014/main" id="{3D57A70A-D99F-4C0F-89D7-1FCD9EE51DA7}"/>
                </a:ext>
              </a:extLst>
            </p:cNvPr>
            <p:cNvGraphicFramePr>
              <a:graphicFrameLocks/>
            </p:cNvGraphicFramePr>
            <p:nvPr>
              <p:extLst>
                <p:ext uri="{D42A27DB-BD31-4B8C-83A1-F6EECF244321}">
                  <p14:modId xmlns:p14="http://schemas.microsoft.com/office/powerpoint/2010/main" val="4033741382"/>
                </p:ext>
              </p:extLst>
            </p:nvPr>
          </p:nvGraphicFramePr>
          <p:xfrm>
            <a:off x="4375774" y="1726164"/>
            <a:ext cx="7287491" cy="3724858"/>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Arrow Connector 5">
              <a:extLst>
                <a:ext uri="{FF2B5EF4-FFF2-40B4-BE49-F238E27FC236}">
                  <a16:creationId xmlns:a16="http://schemas.microsoft.com/office/drawing/2014/main" id="{7F57450F-7F6C-4550-B1FC-645E4B4F7B6A}"/>
                </a:ext>
              </a:extLst>
            </p:cNvPr>
            <p:cNvCxnSpPr>
              <a:cxnSpLocks/>
            </p:cNvCxnSpPr>
            <p:nvPr/>
          </p:nvCxnSpPr>
          <p:spPr>
            <a:xfrm flipH="1">
              <a:off x="7898261" y="2680530"/>
              <a:ext cx="487018" cy="417396"/>
            </a:xfrm>
            <a:prstGeom prst="straightConnector1">
              <a:avLst/>
            </a:prstGeom>
            <a:ln w="3810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1">
              <a:extLst>
                <a:ext uri="{FF2B5EF4-FFF2-40B4-BE49-F238E27FC236}">
                  <a16:creationId xmlns:a16="http://schemas.microsoft.com/office/drawing/2014/main" id="{12A50F1A-5328-49AA-9DB4-7C905B16D4DB}"/>
                </a:ext>
              </a:extLst>
            </p:cNvPr>
            <p:cNvSpPr txBox="1"/>
            <p:nvPr/>
          </p:nvSpPr>
          <p:spPr>
            <a:xfrm>
              <a:off x="5083742" y="3706638"/>
              <a:ext cx="3212200" cy="29507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200" dirty="0">
                  <a:solidFill>
                    <a:schemeClr val="tx2"/>
                  </a:solidFill>
                  <a:cs typeface="Arial" panose="020B0604020202020204" pitchFamily="34" charset="0"/>
                </a:rPr>
                <a:t>-Results at 100 </a:t>
              </a:r>
              <a:r>
                <a:rPr lang="en-US" sz="1200" dirty="0">
                  <a:solidFill>
                    <a:schemeClr val="tx2"/>
                  </a:solidFill>
                  <a:latin typeface="Arial Unicode MS" panose="020B0604020202020204" pitchFamily="34" charset="-128"/>
                  <a:ea typeface="Arial Unicode MS" panose="020B0604020202020204" pitchFamily="34" charset="-128"/>
                  <a:cs typeface="Arial Unicode MS" panose="020B0604020202020204" pitchFamily="34" charset="-128"/>
                </a:rPr>
                <a:t>℉</a:t>
              </a:r>
              <a:endParaRPr lang="en-US" sz="1200" dirty="0">
                <a:solidFill>
                  <a:schemeClr val="tx2"/>
                </a:solidFill>
                <a:cs typeface="Arial" panose="020B0604020202020204" pitchFamily="34" charset="0"/>
              </a:endParaRPr>
            </a:p>
            <a:p>
              <a:pPr marL="171450" indent="-171450" algn="ctr">
                <a:buFontTx/>
                <a:buChar char="-"/>
              </a:pPr>
              <a:r>
                <a:rPr lang="en-US" sz="1200" dirty="0">
                  <a:solidFill>
                    <a:schemeClr val="tx2"/>
                  </a:solidFill>
                  <a:cs typeface="Arial" panose="020B0604020202020204" pitchFamily="34" charset="0"/>
                </a:rPr>
                <a:t>The RDM exposed to the high temperature</a:t>
              </a:r>
            </a:p>
          </p:txBody>
        </p:sp>
        <p:cxnSp>
          <p:nvCxnSpPr>
            <p:cNvPr id="8" name="Straight Arrow Connector 7">
              <a:extLst>
                <a:ext uri="{FF2B5EF4-FFF2-40B4-BE49-F238E27FC236}">
                  <a16:creationId xmlns:a16="http://schemas.microsoft.com/office/drawing/2014/main" id="{DA9BD79A-7961-4D18-8C77-F2BC227F264A}"/>
                </a:ext>
              </a:extLst>
            </p:cNvPr>
            <p:cNvCxnSpPr>
              <a:cxnSpLocks/>
            </p:cNvCxnSpPr>
            <p:nvPr/>
          </p:nvCxnSpPr>
          <p:spPr>
            <a:xfrm flipV="1">
              <a:off x="7030967" y="3270203"/>
              <a:ext cx="446375" cy="436435"/>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1">
              <a:extLst>
                <a:ext uri="{FF2B5EF4-FFF2-40B4-BE49-F238E27FC236}">
                  <a16:creationId xmlns:a16="http://schemas.microsoft.com/office/drawing/2014/main" id="{6F9B6065-1262-4504-B15B-3883EDB737E6}"/>
                </a:ext>
              </a:extLst>
            </p:cNvPr>
            <p:cNvSpPr txBox="1"/>
            <p:nvPr/>
          </p:nvSpPr>
          <p:spPr>
            <a:xfrm>
              <a:off x="8295942" y="4235637"/>
              <a:ext cx="1806429" cy="26125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200" dirty="0">
                  <a:cs typeface="Arial" panose="020B0604020202020204" pitchFamily="34" charset="0"/>
                </a:rPr>
                <a:t>Lab temperature</a:t>
              </a:r>
            </a:p>
          </p:txBody>
        </p:sp>
      </p:grpSp>
      <p:sp>
        <p:nvSpPr>
          <p:cNvPr id="10" name="TextBox 9">
            <a:extLst>
              <a:ext uri="{FF2B5EF4-FFF2-40B4-BE49-F238E27FC236}">
                <a16:creationId xmlns:a16="http://schemas.microsoft.com/office/drawing/2014/main" id="{591A69AE-0197-42E8-91C9-254268AE7A5F}"/>
              </a:ext>
            </a:extLst>
          </p:cNvPr>
          <p:cNvSpPr txBox="1"/>
          <p:nvPr/>
        </p:nvSpPr>
        <p:spPr>
          <a:xfrm>
            <a:off x="5580687" y="5588988"/>
            <a:ext cx="6151831" cy="599087"/>
          </a:xfrm>
          <a:prstGeom prst="rect">
            <a:avLst/>
          </a:prstGeom>
          <a:noFill/>
        </p:spPr>
        <p:txBody>
          <a:bodyPr wrap="square" rtlCol="0">
            <a:normAutofit fontScale="85000" lnSpcReduction="20000"/>
          </a:bodyPr>
          <a:lstStyle/>
          <a:p>
            <a:pPr algn="ctr"/>
            <a:r>
              <a:rPr lang="en-US" sz="2200" b="1" dirty="0">
                <a:latin typeface="+mn-lt"/>
                <a:cs typeface="Arial" panose="020B0604020202020204" pitchFamily="34" charset="0"/>
              </a:rPr>
              <a:t>The maximum increase in dielectric is 0.08</a:t>
            </a:r>
          </a:p>
          <a:p>
            <a:pPr algn="ctr"/>
            <a:r>
              <a:rPr lang="en-US" sz="2200" dirty="0">
                <a:latin typeface="+mn-lt"/>
                <a:cs typeface="Arial" panose="020B0604020202020204" pitchFamily="34" charset="0"/>
              </a:rPr>
              <a:t>(within the AASHTO PP 98 requirements).</a:t>
            </a:r>
          </a:p>
        </p:txBody>
      </p:sp>
      <p:sp>
        <p:nvSpPr>
          <p:cNvPr id="11" name="Rectangle 10">
            <a:extLst>
              <a:ext uri="{FF2B5EF4-FFF2-40B4-BE49-F238E27FC236}">
                <a16:creationId xmlns:a16="http://schemas.microsoft.com/office/drawing/2014/main" id="{CC1D7076-3BC8-4580-BE3E-81B1E49D719B}"/>
              </a:ext>
            </a:extLst>
          </p:cNvPr>
          <p:cNvSpPr/>
          <p:nvPr/>
        </p:nvSpPr>
        <p:spPr>
          <a:xfrm>
            <a:off x="459481" y="2604154"/>
            <a:ext cx="4732629" cy="3439294"/>
          </a:xfrm>
          <a:prstGeom prst="rect">
            <a:avLst/>
          </a:prstGeom>
        </p:spPr>
        <p:txBody>
          <a:bodyPr wrap="square">
            <a:normAutofit/>
          </a:bodyPr>
          <a:lstStyle/>
          <a:p>
            <a:pPr marL="342900" indent="-342900">
              <a:buClr>
                <a:schemeClr val="accent2"/>
              </a:buClr>
              <a:buSzPct val="80000"/>
              <a:buFont typeface="Arial" panose="020B0604020202020204" pitchFamily="34" charset="0"/>
              <a:buChar char="►"/>
            </a:pPr>
            <a:r>
              <a:rPr lang="en-US" dirty="0">
                <a:latin typeface="+mn-lt"/>
                <a:cs typeface="Arial" panose="020B0604020202020204" pitchFamily="34" charset="0"/>
              </a:rPr>
              <a:t>The dielectric constant of hot mix asphalt (HMA) slightly increases with temperature. </a:t>
            </a:r>
          </a:p>
          <a:p>
            <a:pPr marL="342900" indent="-342900">
              <a:buClr>
                <a:schemeClr val="accent2"/>
              </a:buClr>
              <a:buSzPct val="80000"/>
              <a:buFont typeface="Arial" panose="020B0604020202020204" pitchFamily="34" charset="0"/>
              <a:buChar char="►"/>
            </a:pPr>
            <a:r>
              <a:rPr lang="en-US" dirty="0">
                <a:latin typeface="+mn-lt"/>
                <a:cs typeface="Arial" panose="020B0604020202020204" pitchFamily="34" charset="0"/>
              </a:rPr>
              <a:t>The maximum change in the dielectric constant of HMA varies between 0.08 and 0.2 as temperature increases from </a:t>
            </a:r>
            <a:br>
              <a:rPr lang="en-US" dirty="0">
                <a:latin typeface="+mn-lt"/>
                <a:cs typeface="Arial" panose="020B0604020202020204" pitchFamily="34" charset="0"/>
              </a:rPr>
            </a:br>
            <a:r>
              <a:rPr lang="en-US" dirty="0">
                <a:latin typeface="+mn-lt"/>
                <a:cs typeface="Arial" panose="020B0604020202020204" pitchFamily="34" charset="0"/>
              </a:rPr>
              <a:t>75 </a:t>
            </a:r>
            <a:r>
              <a:rPr lang="en-US" dirty="0">
                <a:latin typeface="Arial Unicode MS" panose="020B0604020202020204" pitchFamily="34" charset="-128"/>
                <a:ea typeface="Arial Unicode MS" panose="020B0604020202020204" pitchFamily="34" charset="-128"/>
                <a:cs typeface="Arial Unicode MS" panose="020B0604020202020204" pitchFamily="34" charset="-128"/>
              </a:rPr>
              <a:t>℉ </a:t>
            </a:r>
            <a:r>
              <a:rPr lang="en-US" dirty="0">
                <a:latin typeface="+mn-lt"/>
                <a:cs typeface="Arial" panose="020B0604020202020204" pitchFamily="34" charset="0"/>
              </a:rPr>
              <a:t>to 200 </a:t>
            </a:r>
            <a:r>
              <a:rPr lang="en-US" dirty="0">
                <a:latin typeface="Arial Unicode MS" panose="020B0604020202020204" pitchFamily="34" charset="-128"/>
                <a:ea typeface="Arial Unicode MS" panose="020B0604020202020204" pitchFamily="34" charset="-128"/>
                <a:cs typeface="Arial Unicode MS" panose="020B0604020202020204" pitchFamily="34" charset="-128"/>
              </a:rPr>
              <a:t>℉</a:t>
            </a:r>
            <a:r>
              <a:rPr lang="en-US" dirty="0">
                <a:latin typeface="+mn-lt"/>
                <a:cs typeface="Times New Roman" panose="02020603050405020304" pitchFamily="18" charset="0"/>
              </a:rPr>
              <a:t>.</a:t>
            </a:r>
            <a:endParaRPr lang="en-US" dirty="0">
              <a:latin typeface="+mn-lt"/>
              <a:cs typeface="Arial" panose="020B0604020202020204" pitchFamily="34" charset="0"/>
            </a:endParaRPr>
          </a:p>
        </p:txBody>
      </p:sp>
      <p:sp>
        <p:nvSpPr>
          <p:cNvPr id="12" name="TextBox 11">
            <a:extLst>
              <a:ext uri="{FF2B5EF4-FFF2-40B4-BE49-F238E27FC236}">
                <a16:creationId xmlns:a16="http://schemas.microsoft.com/office/drawing/2014/main" id="{08A24DED-3CE8-4415-BF20-90F3476B489D}"/>
              </a:ext>
            </a:extLst>
          </p:cNvPr>
          <p:cNvSpPr txBox="1"/>
          <p:nvPr/>
        </p:nvSpPr>
        <p:spPr>
          <a:xfrm>
            <a:off x="435231" y="2080934"/>
            <a:ext cx="1963999" cy="523220"/>
          </a:xfrm>
          <a:prstGeom prst="rect">
            <a:avLst/>
          </a:prstGeom>
          <a:noFill/>
        </p:spPr>
        <p:txBody>
          <a:bodyPr wrap="none" rtlCol="0">
            <a:spAutoFit/>
          </a:bodyPr>
          <a:lstStyle/>
          <a:p>
            <a:r>
              <a:rPr lang="en-US" sz="2800" b="1" dirty="0">
                <a:latin typeface="Arial" panose="020B0604020202020204" pitchFamily="34" charset="0"/>
                <a:cs typeface="Arial" panose="020B0604020202020204" pitchFamily="34" charset="0"/>
              </a:rPr>
              <a:t>Literature:</a:t>
            </a:r>
          </a:p>
        </p:txBody>
      </p:sp>
      <p:sp>
        <p:nvSpPr>
          <p:cNvPr id="13" name="TextBox 12">
            <a:extLst>
              <a:ext uri="{FF2B5EF4-FFF2-40B4-BE49-F238E27FC236}">
                <a16:creationId xmlns:a16="http://schemas.microsoft.com/office/drawing/2014/main" id="{4AD3F4FA-9746-48B0-A977-141C1A73F7AE}"/>
              </a:ext>
            </a:extLst>
          </p:cNvPr>
          <p:cNvSpPr txBox="1"/>
          <p:nvPr/>
        </p:nvSpPr>
        <p:spPr>
          <a:xfrm>
            <a:off x="10486256" y="5336141"/>
            <a:ext cx="1430559" cy="230832"/>
          </a:xfrm>
          <a:prstGeom prst="rect">
            <a:avLst/>
          </a:prstGeom>
          <a:noFill/>
        </p:spPr>
        <p:txBody>
          <a:bodyPr wrap="square" rtlCol="0">
            <a:spAutoFit/>
          </a:bodyPr>
          <a:lstStyle/>
          <a:p>
            <a:r>
              <a:rPr lang="en-US" sz="900" i="1" dirty="0"/>
              <a:t>Source: FHWA.</a:t>
            </a:r>
          </a:p>
        </p:txBody>
      </p:sp>
      <p:sp>
        <p:nvSpPr>
          <p:cNvPr id="3" name="Slide Number Placeholder 2">
            <a:extLst>
              <a:ext uri="{FF2B5EF4-FFF2-40B4-BE49-F238E27FC236}">
                <a16:creationId xmlns:a16="http://schemas.microsoft.com/office/drawing/2014/main" id="{FF9B7A69-37CF-4A34-95AD-353C80F82D0C}"/>
              </a:ext>
            </a:extLst>
          </p:cNvPr>
          <p:cNvSpPr>
            <a:spLocks noGrp="1"/>
          </p:cNvSpPr>
          <p:nvPr>
            <p:ph type="sldNum" sz="quarter" idx="10"/>
          </p:nvPr>
        </p:nvSpPr>
        <p:spPr/>
        <p:txBody>
          <a:bodyPr/>
          <a:lstStyle/>
          <a:p>
            <a:fld id="{29691912-3321-4F2D-A980-9CA5FE309265}" type="slidenum">
              <a:rPr lang="en-US" smtClean="0"/>
              <a:pPr/>
              <a:t>5</a:t>
            </a:fld>
            <a:endParaRPr lang="en-US" dirty="0"/>
          </a:p>
        </p:txBody>
      </p:sp>
    </p:spTree>
    <p:extLst>
      <p:ext uri="{BB962C8B-B14F-4D97-AF65-F5344CB8AC3E}">
        <p14:creationId xmlns:p14="http://schemas.microsoft.com/office/powerpoint/2010/main" val="42699461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3B7AA-BAAA-4ADE-8309-EA391F6C36DE}"/>
              </a:ext>
            </a:extLst>
          </p:cNvPr>
          <p:cNvSpPr>
            <a:spLocks noGrp="1"/>
          </p:cNvSpPr>
          <p:nvPr>
            <p:ph type="title"/>
          </p:nvPr>
        </p:nvSpPr>
        <p:spPr/>
        <p:txBody>
          <a:bodyPr/>
          <a:lstStyle/>
          <a:p>
            <a:r>
              <a:rPr lang="en-US" sz="3200" cap="none" dirty="0">
                <a:latin typeface="+mn-lt"/>
              </a:rPr>
              <a:t>Investigating the Potential Source of Bias Between </a:t>
            </a:r>
            <a:br>
              <a:rPr lang="en-US" sz="3200" cap="none" dirty="0">
                <a:latin typeface="+mn-lt"/>
              </a:rPr>
            </a:br>
            <a:r>
              <a:rPr lang="en-US" sz="3200" cap="none" dirty="0">
                <a:latin typeface="+mn-lt"/>
              </a:rPr>
              <a:t>Lab- and Field-Based Calibration Curves</a:t>
            </a:r>
            <a:endParaRPr lang="en-US" sz="3200" dirty="0"/>
          </a:p>
        </p:txBody>
      </p:sp>
      <p:sp>
        <p:nvSpPr>
          <p:cNvPr id="3" name="Text Placeholder 2">
            <a:extLst>
              <a:ext uri="{FF2B5EF4-FFF2-40B4-BE49-F238E27FC236}">
                <a16:creationId xmlns:a16="http://schemas.microsoft.com/office/drawing/2014/main" id="{EC39989C-DAAB-4E02-A32F-7190BD7B829A}"/>
              </a:ext>
            </a:extLst>
          </p:cNvPr>
          <p:cNvSpPr>
            <a:spLocks noGrp="1"/>
          </p:cNvSpPr>
          <p:nvPr>
            <p:ph type="body" sz="quarter" idx="4294967295"/>
          </p:nvPr>
        </p:nvSpPr>
        <p:spPr>
          <a:xfrm>
            <a:off x="1171575" y="1670050"/>
            <a:ext cx="10182225" cy="3987800"/>
          </a:xfrm>
        </p:spPr>
        <p:txBody>
          <a:bodyPr/>
          <a:lstStyle/>
          <a:p>
            <a:pPr marL="0" indent="0">
              <a:buNone/>
            </a:pPr>
            <a:r>
              <a:rPr lang="en-US" sz="2200" dirty="0">
                <a:solidFill>
                  <a:prstClr val="black">
                    <a:hueOff val="0"/>
                    <a:satOff val="0"/>
                    <a:lumOff val="0"/>
                    <a:alphaOff val="0"/>
                  </a:prstClr>
                </a:solidFill>
                <a:latin typeface="Arial" panose="020B0604020202020204" pitchFamily="34" charset="0"/>
                <a:cs typeface="Arial" panose="020B0604020202020204" pitchFamily="34" charset="0"/>
              </a:rPr>
              <a:t>Lab-based calibration curve</a:t>
            </a:r>
            <a:r>
              <a:rPr lang="en-US" sz="2200" dirty="0">
                <a:latin typeface="Arial" panose="020B0604020202020204" pitchFamily="34" charset="0"/>
                <a:cs typeface="Arial" panose="020B0604020202020204" pitchFamily="34" charset="0"/>
              </a:rPr>
              <a:t>s</a:t>
            </a:r>
            <a:r>
              <a:rPr lang="en-US" sz="2200" dirty="0">
                <a:solidFill>
                  <a:prstClr val="black">
                    <a:hueOff val="0"/>
                    <a:satOff val="0"/>
                    <a:lumOff val="0"/>
                    <a:alphaOff val="0"/>
                  </a:prstClr>
                </a:solidFill>
                <a:latin typeface="Arial" panose="020B0604020202020204" pitchFamily="34" charset="0"/>
                <a:cs typeface="Arial" panose="020B0604020202020204" pitchFamily="34" charset="0"/>
              </a:rPr>
              <a:t> use puck </a:t>
            </a:r>
            <a:r>
              <a:rPr lang="en-US" sz="2200" dirty="0">
                <a:latin typeface="Arial" panose="020B0604020202020204" pitchFamily="34" charset="0"/>
                <a:cs typeface="Arial" panose="020B0604020202020204" pitchFamily="34" charset="0"/>
              </a:rPr>
              <a:t>samples,</a:t>
            </a:r>
            <a:r>
              <a:rPr lang="en-US" sz="2200" dirty="0">
                <a:solidFill>
                  <a:prstClr val="black">
                    <a:hueOff val="0"/>
                    <a:satOff val="0"/>
                    <a:lumOff val="0"/>
                    <a:alphaOff val="0"/>
                  </a:prstClr>
                </a:solidFill>
                <a:latin typeface="Arial" panose="020B0604020202020204" pitchFamily="34" charset="0"/>
                <a:cs typeface="Arial" panose="020B0604020202020204" pitchFamily="34" charset="0"/>
              </a:rPr>
              <a:t> while field-based calibration curves use core samples</a:t>
            </a:r>
            <a:r>
              <a:rPr lang="en-US" sz="2200" dirty="0">
                <a:latin typeface="Arial" panose="020B0604020202020204" pitchFamily="34" charset="0"/>
                <a:cs typeface="Arial" panose="020B0604020202020204" pitchFamily="34" charset="0"/>
              </a:rPr>
              <a:t>.</a:t>
            </a:r>
          </a:p>
          <a:p>
            <a:pPr marL="457200" lvl="1" indent="0">
              <a:buNone/>
            </a:pPr>
            <a:r>
              <a:rPr lang="en-US" sz="1800" dirty="0">
                <a:solidFill>
                  <a:prstClr val="black">
                    <a:hueOff val="0"/>
                    <a:satOff val="0"/>
                    <a:lumOff val="0"/>
                    <a:alphaOff val="0"/>
                  </a:prstClr>
                </a:solidFill>
                <a:latin typeface="Arial" panose="020B0604020202020204" pitchFamily="34" charset="0"/>
                <a:cs typeface="Arial" panose="020B0604020202020204" pitchFamily="34" charset="0"/>
              </a:rPr>
              <a:t>Puck samples tend to show higher air void content near the edge</a:t>
            </a:r>
            <a:r>
              <a:rPr lang="en-US" sz="1800" dirty="0">
                <a:latin typeface="Arial" panose="020B0604020202020204" pitchFamily="34" charset="0"/>
                <a:cs typeface="Arial" panose="020B0604020202020204" pitchFamily="34" charset="0"/>
              </a:rPr>
              <a:t>.</a:t>
            </a:r>
          </a:p>
          <a:p>
            <a:endParaRPr lang="en-US" dirty="0"/>
          </a:p>
        </p:txBody>
      </p:sp>
      <p:pic>
        <p:nvPicPr>
          <p:cNvPr id="5" name="Picture 4" descr="A picture containing different&#10;&#10;Description automatically generated">
            <a:extLst>
              <a:ext uri="{FF2B5EF4-FFF2-40B4-BE49-F238E27FC236}">
                <a16:creationId xmlns:a16="http://schemas.microsoft.com/office/drawing/2014/main" id="{18F4A337-1EEC-4E25-AFFB-F6ACC486C568}"/>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8161" t="23342" r="3634"/>
          <a:stretch/>
        </p:blipFill>
        <p:spPr>
          <a:xfrm>
            <a:off x="4328386" y="2931019"/>
            <a:ext cx="3515623" cy="2291569"/>
          </a:xfrm>
          <a:prstGeom prst="rect">
            <a:avLst/>
          </a:prstGeom>
        </p:spPr>
      </p:pic>
      <p:sp>
        <p:nvSpPr>
          <p:cNvPr id="6" name="Rectangle 5">
            <a:extLst>
              <a:ext uri="{FF2B5EF4-FFF2-40B4-BE49-F238E27FC236}">
                <a16:creationId xmlns:a16="http://schemas.microsoft.com/office/drawing/2014/main" id="{FDDCB62A-BCC8-4133-8C98-BE581E190753}"/>
              </a:ext>
            </a:extLst>
          </p:cNvPr>
          <p:cNvSpPr/>
          <p:nvPr/>
        </p:nvSpPr>
        <p:spPr>
          <a:xfrm>
            <a:off x="4735049" y="5560080"/>
            <a:ext cx="3108960" cy="523220"/>
          </a:xfrm>
          <a:prstGeom prst="rect">
            <a:avLst/>
          </a:prstGeom>
        </p:spPr>
        <p:txBody>
          <a:bodyPr wrap="square">
            <a:spAutoFit/>
          </a:bodyPr>
          <a:lstStyle/>
          <a:p>
            <a:pPr algn="ctr"/>
            <a:r>
              <a:rPr lang="en-US" sz="1400" b="1" dirty="0">
                <a:latin typeface="Arial" panose="020B0604020202020204" pitchFamily="34" charset="0"/>
                <a:cs typeface="Arial" panose="020B0604020202020204" pitchFamily="34" charset="0"/>
              </a:rPr>
              <a:t> 4-inch core taken from a 6-inch puck sample.</a:t>
            </a:r>
          </a:p>
        </p:txBody>
      </p:sp>
      <p:sp>
        <p:nvSpPr>
          <p:cNvPr id="8" name="TextBox 7">
            <a:extLst>
              <a:ext uri="{FF2B5EF4-FFF2-40B4-BE49-F238E27FC236}">
                <a16:creationId xmlns:a16="http://schemas.microsoft.com/office/drawing/2014/main" id="{6B7E6773-1F5A-4261-837F-D2941A3BD819}"/>
              </a:ext>
            </a:extLst>
          </p:cNvPr>
          <p:cNvSpPr txBox="1"/>
          <p:nvPr/>
        </p:nvSpPr>
        <p:spPr>
          <a:xfrm>
            <a:off x="6841444" y="5275918"/>
            <a:ext cx="1473745" cy="230832"/>
          </a:xfrm>
          <a:prstGeom prst="rect">
            <a:avLst/>
          </a:prstGeom>
          <a:noFill/>
        </p:spPr>
        <p:txBody>
          <a:bodyPr wrap="square" rtlCol="0">
            <a:spAutoFit/>
          </a:bodyPr>
          <a:lstStyle/>
          <a:p>
            <a:r>
              <a:rPr lang="en-US" sz="900" i="1" dirty="0"/>
              <a:t>Source: FHWA.</a:t>
            </a:r>
          </a:p>
        </p:txBody>
      </p:sp>
      <p:sp>
        <p:nvSpPr>
          <p:cNvPr id="10" name="Slide Number Placeholder 9">
            <a:extLst>
              <a:ext uri="{FF2B5EF4-FFF2-40B4-BE49-F238E27FC236}">
                <a16:creationId xmlns:a16="http://schemas.microsoft.com/office/drawing/2014/main" id="{DEEA1118-DF39-4D80-8EF5-61F78F97112E}"/>
              </a:ext>
            </a:extLst>
          </p:cNvPr>
          <p:cNvSpPr>
            <a:spLocks noGrp="1"/>
          </p:cNvSpPr>
          <p:nvPr>
            <p:ph type="sldNum" sz="quarter" idx="10"/>
          </p:nvPr>
        </p:nvSpPr>
        <p:spPr/>
        <p:txBody>
          <a:bodyPr/>
          <a:lstStyle/>
          <a:p>
            <a:fld id="{29691912-3321-4F2D-A980-9CA5FE309265}" type="slidenum">
              <a:rPr lang="en-US" smtClean="0"/>
              <a:pPr/>
              <a:t>6</a:t>
            </a:fld>
            <a:endParaRPr lang="en-US" dirty="0"/>
          </a:p>
        </p:txBody>
      </p:sp>
    </p:spTree>
    <p:extLst>
      <p:ext uri="{BB962C8B-B14F-4D97-AF65-F5344CB8AC3E}">
        <p14:creationId xmlns:p14="http://schemas.microsoft.com/office/powerpoint/2010/main" val="34563331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DA39A8C-982C-4AD8-9A65-18A7DCFF8220}"/>
              </a:ext>
            </a:extLst>
          </p:cNvPr>
          <p:cNvSpPr>
            <a:spLocks noGrp="1"/>
          </p:cNvSpPr>
          <p:nvPr>
            <p:ph type="body" sz="quarter" idx="12"/>
          </p:nvPr>
        </p:nvSpPr>
        <p:spPr/>
        <p:txBody>
          <a:bodyPr/>
          <a:lstStyle/>
          <a:p>
            <a:r>
              <a:rPr lang="en-US" dirty="0"/>
              <a:t>Source: FHWA.</a:t>
            </a:r>
          </a:p>
        </p:txBody>
      </p:sp>
      <p:sp>
        <p:nvSpPr>
          <p:cNvPr id="4" name="Title 3">
            <a:extLst>
              <a:ext uri="{FF2B5EF4-FFF2-40B4-BE49-F238E27FC236}">
                <a16:creationId xmlns:a16="http://schemas.microsoft.com/office/drawing/2014/main" id="{09611857-793D-4E59-AAA7-B717AB843B6B}"/>
              </a:ext>
            </a:extLst>
          </p:cNvPr>
          <p:cNvSpPr>
            <a:spLocks noGrp="1"/>
          </p:cNvSpPr>
          <p:nvPr>
            <p:ph type="title"/>
          </p:nvPr>
        </p:nvSpPr>
        <p:spPr/>
        <p:txBody>
          <a:bodyPr/>
          <a:lstStyle/>
          <a:p>
            <a:r>
              <a:rPr lang="en-US" sz="4400" cap="none" dirty="0">
                <a:latin typeface="+mn-lt"/>
              </a:rPr>
              <a:t>Field Testing</a:t>
            </a:r>
          </a:p>
        </p:txBody>
      </p:sp>
      <p:pic>
        <p:nvPicPr>
          <p:cNvPr id="6" name="Picture Placeholder 3" descr="Modern bridge with two triangular peaks with cables span a wide river. ">
            <a:extLst>
              <a:ext uri="{FF2B5EF4-FFF2-40B4-BE49-F238E27FC236}">
                <a16:creationId xmlns:a16="http://schemas.microsoft.com/office/drawing/2014/main" id="{71A63CEC-5B6E-49F1-8787-6F74A59A5597}"/>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17" r="17"/>
          <a:stretch/>
        </p:blipFill>
        <p:spPr>
          <a:xfrm>
            <a:off x="0" y="0"/>
            <a:ext cx="12192000" cy="3457575"/>
          </a:xfrm>
        </p:spPr>
      </p:pic>
    </p:spTree>
    <p:extLst>
      <p:ext uri="{BB962C8B-B14F-4D97-AF65-F5344CB8AC3E}">
        <p14:creationId xmlns:p14="http://schemas.microsoft.com/office/powerpoint/2010/main" val="23766403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CB9CC5D3-792E-4F6B-BD84-E726F435A51C}"/>
              </a:ext>
            </a:extLst>
          </p:cNvPr>
          <p:cNvGrpSpPr/>
          <p:nvPr/>
        </p:nvGrpSpPr>
        <p:grpSpPr>
          <a:xfrm>
            <a:off x="7642070" y="555785"/>
            <a:ext cx="4297680" cy="2190656"/>
            <a:chOff x="1037033" y="1026601"/>
            <a:chExt cx="5713433" cy="2822743"/>
          </a:xfrm>
        </p:grpSpPr>
        <p:pic>
          <p:nvPicPr>
            <p:cNvPr id="2049" name="Picture 10">
              <a:extLst>
                <a:ext uri="{FF2B5EF4-FFF2-40B4-BE49-F238E27FC236}">
                  <a16:creationId xmlns:a16="http://schemas.microsoft.com/office/drawing/2014/main" id="{DF2C11E9-812B-4843-913A-F73BED33AC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7033" y="1026601"/>
              <a:ext cx="5713433" cy="2740738"/>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657D634F-8FD0-44E1-8095-C3B829D2DF67}"/>
                </a:ext>
              </a:extLst>
            </p:cNvPr>
            <p:cNvCxnSpPr>
              <a:cxnSpLocks/>
            </p:cNvCxnSpPr>
            <p:nvPr/>
          </p:nvCxnSpPr>
          <p:spPr>
            <a:xfrm flipH="1">
              <a:off x="5142016" y="3028074"/>
              <a:ext cx="233154" cy="360324"/>
            </a:xfrm>
            <a:prstGeom prst="straightConnector1">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A1EB21BE-B36F-4BEE-BCD1-C504516A605C}"/>
                </a:ext>
              </a:extLst>
            </p:cNvPr>
            <p:cNvCxnSpPr/>
            <p:nvPr/>
          </p:nvCxnSpPr>
          <p:spPr>
            <a:xfrm flipH="1" flipV="1">
              <a:off x="4841769" y="2456218"/>
              <a:ext cx="163195" cy="326390"/>
            </a:xfrm>
            <a:prstGeom prst="straightConnector1">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E9E55E5E-4DBC-4D16-ABD3-FBCEBF2B6D02}"/>
                </a:ext>
              </a:extLst>
            </p:cNvPr>
            <p:cNvCxnSpPr/>
            <p:nvPr/>
          </p:nvCxnSpPr>
          <p:spPr>
            <a:xfrm flipH="1">
              <a:off x="3813422" y="2873572"/>
              <a:ext cx="160655" cy="450850"/>
            </a:xfrm>
            <a:prstGeom prst="straightConnector1">
              <a:avLst/>
            </a:prstGeom>
            <a:ln w="1905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Oval 6">
              <a:extLst>
                <a:ext uri="{FF2B5EF4-FFF2-40B4-BE49-F238E27FC236}">
                  <a16:creationId xmlns:a16="http://schemas.microsoft.com/office/drawing/2014/main" id="{EFD95ED8-B731-4DF7-90B8-121A7CAF9DFA}"/>
                </a:ext>
              </a:extLst>
            </p:cNvPr>
            <p:cNvSpPr>
              <a:spLocks noChangeArrowheads="1"/>
            </p:cNvSpPr>
            <p:nvPr/>
          </p:nvSpPr>
          <p:spPr bwMode="auto">
            <a:xfrm>
              <a:off x="4168940" y="1972665"/>
              <a:ext cx="1477963" cy="744538"/>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Sub lot 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 name="Oval 7">
              <a:extLst>
                <a:ext uri="{FF2B5EF4-FFF2-40B4-BE49-F238E27FC236}">
                  <a16:creationId xmlns:a16="http://schemas.microsoft.com/office/drawing/2014/main" id="{2082BB0A-CCD6-4087-A1C5-FE377B3CCEC1}"/>
                </a:ext>
              </a:extLst>
            </p:cNvPr>
            <p:cNvSpPr>
              <a:spLocks noChangeArrowheads="1"/>
            </p:cNvSpPr>
            <p:nvPr/>
          </p:nvSpPr>
          <p:spPr bwMode="auto">
            <a:xfrm>
              <a:off x="3406903" y="3104807"/>
              <a:ext cx="3196121" cy="744537"/>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Sublot 1 (Holly picnic)</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Oval 8">
              <a:extLst>
                <a:ext uri="{FF2B5EF4-FFF2-40B4-BE49-F238E27FC236}">
                  <a16:creationId xmlns:a16="http://schemas.microsoft.com/office/drawing/2014/main" id="{15AF17C0-0CF8-48AB-A21F-A4CE1345180F}"/>
                </a:ext>
              </a:extLst>
            </p:cNvPr>
            <p:cNvSpPr>
              <a:spLocks noChangeArrowheads="1"/>
            </p:cNvSpPr>
            <p:nvPr/>
          </p:nvSpPr>
          <p:spPr bwMode="auto">
            <a:xfrm>
              <a:off x="2937040" y="3080740"/>
              <a:ext cx="1479550" cy="746125"/>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Sub lot 2</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sp>
        <p:nvSpPr>
          <p:cNvPr id="10" name="Rectangle 12">
            <a:extLst>
              <a:ext uri="{FF2B5EF4-FFF2-40B4-BE49-F238E27FC236}">
                <a16:creationId xmlns:a16="http://schemas.microsoft.com/office/drawing/2014/main" id="{495DD99E-7604-4BBC-B701-52934F5D4D48}"/>
              </a:ext>
            </a:extLst>
          </p:cNvPr>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13">
            <a:extLst>
              <a:ext uri="{FF2B5EF4-FFF2-40B4-BE49-F238E27FC236}">
                <a16:creationId xmlns:a16="http://schemas.microsoft.com/office/drawing/2014/main" id="{7EBAE39B-6108-461B-A0B8-7A43F87B0C42}"/>
              </a:ext>
            </a:extLst>
          </p:cNvPr>
          <p:cNvSpPr>
            <a:spLocks noChangeArrowheads="1"/>
          </p:cNvSpPr>
          <p:nvPr/>
        </p:nvSpPr>
        <p:spPr bwMode="auto">
          <a:xfrm>
            <a:off x="7751257" y="2886679"/>
            <a:ext cx="404310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eaLnBrk="0" fontAlgn="base" hangingPunct="0">
              <a:spcBef>
                <a:spcPct val="0"/>
              </a:spcBef>
              <a:spcAft>
                <a:spcPct val="0"/>
              </a:spcAft>
            </a:pPr>
            <a:r>
              <a:rPr lang="en-US" altLang="en-US" sz="1400" b="1" dirty="0">
                <a:latin typeface="Arial" panose="020B0604020202020204" pitchFamily="34" charset="0"/>
                <a:cs typeface="Arial" panose="020B0604020202020204" pitchFamily="34" charset="0"/>
              </a:rPr>
              <a:t>Locations of field testing.</a:t>
            </a:r>
          </a:p>
        </p:txBody>
      </p:sp>
      <p:pic>
        <p:nvPicPr>
          <p:cNvPr id="17" name="Picture 16">
            <a:extLst>
              <a:ext uri="{FF2B5EF4-FFF2-40B4-BE49-F238E27FC236}">
                <a16:creationId xmlns:a16="http://schemas.microsoft.com/office/drawing/2014/main" id="{B38C6FEA-8DE7-457C-A07F-DAAABBFCB9D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96" t="15071"/>
          <a:stretch/>
        </p:blipFill>
        <p:spPr bwMode="auto">
          <a:xfrm>
            <a:off x="7730618" y="3772447"/>
            <a:ext cx="4143312" cy="1749553"/>
          </a:xfrm>
          <a:prstGeom prst="rect">
            <a:avLst/>
          </a:prstGeom>
          <a:noFill/>
          <a:ln>
            <a:noFill/>
          </a:ln>
        </p:spPr>
      </p:pic>
      <p:sp>
        <p:nvSpPr>
          <p:cNvPr id="16" name="Rectangle 15">
            <a:extLst>
              <a:ext uri="{FF2B5EF4-FFF2-40B4-BE49-F238E27FC236}">
                <a16:creationId xmlns:a16="http://schemas.microsoft.com/office/drawing/2014/main" id="{AA87E737-6843-404D-BFAB-0EAE72A5F2BA}"/>
              </a:ext>
            </a:extLst>
          </p:cNvPr>
          <p:cNvSpPr/>
          <p:nvPr/>
        </p:nvSpPr>
        <p:spPr>
          <a:xfrm>
            <a:off x="7948172" y="5710968"/>
            <a:ext cx="3834704" cy="307777"/>
          </a:xfrm>
          <a:prstGeom prst="rect">
            <a:avLst/>
          </a:prstGeom>
        </p:spPr>
        <p:txBody>
          <a:bodyPr wrap="none">
            <a:spAutoFit/>
          </a:bodyPr>
          <a:lstStyle/>
          <a:p>
            <a:pPr algn="ctr"/>
            <a:r>
              <a:rPr lang="en-US" sz="1400" b="1" dirty="0">
                <a:latin typeface="Arial" panose="020B0604020202020204" pitchFamily="34" charset="0"/>
                <a:cs typeface="Arial" panose="020B0604020202020204" pitchFamily="34" charset="0"/>
              </a:rPr>
              <a:t>DPS field testing using </a:t>
            </a:r>
            <a:r>
              <a:rPr lang="en-US" sz="1400" b="1" dirty="0" err="1">
                <a:latin typeface="Arial" panose="020B0604020202020204" pitchFamily="34" charset="0"/>
                <a:cs typeface="Arial" panose="020B0604020202020204" pitchFamily="34" charset="0"/>
              </a:rPr>
              <a:t>PaveScan</a:t>
            </a:r>
            <a:r>
              <a:rPr lang="en-US" sz="1400" b="1" dirty="0">
                <a:latin typeface="Arial" panose="020B0604020202020204" pitchFamily="34" charset="0"/>
                <a:cs typeface="Arial" panose="020B0604020202020204" pitchFamily="34" charset="0"/>
              </a:rPr>
              <a:t> RDM 2.0.</a:t>
            </a:r>
          </a:p>
        </p:txBody>
      </p:sp>
      <p:sp>
        <p:nvSpPr>
          <p:cNvPr id="9" name="Title 8">
            <a:extLst>
              <a:ext uri="{FF2B5EF4-FFF2-40B4-BE49-F238E27FC236}">
                <a16:creationId xmlns:a16="http://schemas.microsoft.com/office/drawing/2014/main" id="{1629696A-37BB-4CD3-BC85-F7D0C4F11DD9}"/>
              </a:ext>
            </a:extLst>
          </p:cNvPr>
          <p:cNvSpPr>
            <a:spLocks noGrp="1"/>
          </p:cNvSpPr>
          <p:nvPr>
            <p:ph type="title"/>
          </p:nvPr>
        </p:nvSpPr>
        <p:spPr>
          <a:xfrm>
            <a:off x="598934" y="565030"/>
            <a:ext cx="10515600" cy="1020764"/>
          </a:xfrm>
        </p:spPr>
        <p:txBody>
          <a:bodyPr/>
          <a:lstStyle/>
          <a:p>
            <a:r>
              <a:rPr lang="en-US" dirty="0"/>
              <a:t>Field Testing</a:t>
            </a:r>
          </a:p>
        </p:txBody>
      </p:sp>
      <p:sp>
        <p:nvSpPr>
          <p:cNvPr id="19" name="Text Placeholder 18">
            <a:extLst>
              <a:ext uri="{FF2B5EF4-FFF2-40B4-BE49-F238E27FC236}">
                <a16:creationId xmlns:a16="http://schemas.microsoft.com/office/drawing/2014/main" id="{8723F46F-DAB9-44ED-88F6-59005055EB7B}"/>
              </a:ext>
            </a:extLst>
          </p:cNvPr>
          <p:cNvSpPr>
            <a:spLocks noGrp="1"/>
          </p:cNvSpPr>
          <p:nvPr>
            <p:ph type="body" sz="quarter" idx="4294967295"/>
          </p:nvPr>
        </p:nvSpPr>
        <p:spPr>
          <a:xfrm>
            <a:off x="598934" y="1496014"/>
            <a:ext cx="6930425" cy="4478663"/>
          </a:xfrm>
        </p:spPr>
        <p:txBody>
          <a:bodyPr>
            <a:normAutofit/>
          </a:bodyPr>
          <a:lstStyle/>
          <a:p>
            <a:r>
              <a:rPr lang="en-US" sz="2000" dirty="0">
                <a:latin typeface="+mn-lt"/>
              </a:rPr>
              <a:t> Used </a:t>
            </a:r>
            <a:r>
              <a:rPr lang="en-US" sz="2000" dirty="0">
                <a:latin typeface="+mn-lt"/>
                <a:ea typeface="Source Sans Pro" panose="020B0503030403020204" pitchFamily="34" charset="0"/>
                <a:cs typeface="Arial" panose="020B0604020202020204" pitchFamily="34" charset="0"/>
              </a:rPr>
              <a:t>the following DPS field testing procedures:</a:t>
            </a:r>
          </a:p>
          <a:p>
            <a:pPr lvl="1"/>
            <a:r>
              <a:rPr lang="en-US" sz="2000" dirty="0">
                <a:latin typeface="+mn-lt"/>
                <a:ea typeface="Source Sans Pro" panose="020B0503030403020204" pitchFamily="34" charset="0"/>
                <a:cs typeface="Arial" panose="020B0604020202020204" pitchFamily="34" charset="0"/>
              </a:rPr>
              <a:t> </a:t>
            </a:r>
            <a:r>
              <a:rPr lang="en-US" sz="1800" dirty="0">
                <a:latin typeface="+mn-lt"/>
                <a:ea typeface="Source Sans Pro" panose="020B0503030403020204" pitchFamily="34" charset="0"/>
                <a:cs typeface="Arial" panose="020B0604020202020204" pitchFamily="34" charset="0"/>
              </a:rPr>
              <a:t>Pre- and post-paving protocol.</a:t>
            </a:r>
          </a:p>
          <a:p>
            <a:pPr lvl="1"/>
            <a:r>
              <a:rPr lang="en-US" sz="1800" dirty="0">
                <a:latin typeface="+mn-lt"/>
                <a:ea typeface="Source Sans Pro" panose="020B0503030403020204" pitchFamily="34" charset="0"/>
                <a:cs typeface="Arial" panose="020B0604020202020204" pitchFamily="34" charset="0"/>
              </a:rPr>
              <a:t> Field dielectric sensor quality assurance protocol.</a:t>
            </a:r>
          </a:p>
          <a:p>
            <a:pPr lvl="1"/>
            <a:r>
              <a:rPr lang="en-US" sz="1800" dirty="0">
                <a:latin typeface="+mn-lt"/>
                <a:ea typeface="Source Sans Pro" panose="020B0503030403020204" pitchFamily="34" charset="0"/>
                <a:cs typeface="Arial" panose="020B0604020202020204" pitchFamily="34" charset="0"/>
              </a:rPr>
              <a:t> Field routine collection protocol.</a:t>
            </a:r>
            <a:endParaRPr lang="en-US" sz="2000" dirty="0">
              <a:latin typeface="+mn-lt"/>
              <a:ea typeface="Source Sans Pro" panose="020B0503030403020204" pitchFamily="34" charset="0"/>
              <a:cs typeface="Arial" panose="020B0604020202020204" pitchFamily="34" charset="0"/>
            </a:endParaRPr>
          </a:p>
          <a:p>
            <a:r>
              <a:rPr lang="en-US" sz="2000" dirty="0">
                <a:latin typeface="+mn-lt"/>
                <a:ea typeface="Source Sans Pro" panose="020B0503030403020204" pitchFamily="34" charset="0"/>
                <a:cs typeface="Arial" panose="020B0604020202020204" pitchFamily="34" charset="0"/>
              </a:rPr>
              <a:t>Fabricated puck samples using plant-mixed materials collected from the back of the finisher on each day of paving. </a:t>
            </a:r>
          </a:p>
          <a:p>
            <a:r>
              <a:rPr lang="en-US" sz="2000" dirty="0">
                <a:latin typeface="+mn-lt"/>
                <a:ea typeface="Source Sans Pro" panose="020B0503030403020204" pitchFamily="34" charset="0"/>
                <a:cs typeface="Arial" panose="020B0604020202020204" pitchFamily="34" charset="0"/>
              </a:rPr>
              <a:t>Developed the calibration curve using laboratory samples.</a:t>
            </a:r>
          </a:p>
          <a:p>
            <a:r>
              <a:rPr lang="en-US" sz="2000" dirty="0">
                <a:latin typeface="+mn-lt"/>
                <a:cs typeface="Arial" panose="020B0604020202020204" pitchFamily="34" charset="0"/>
              </a:rPr>
              <a:t>Prevented mapping the HMA compaction on scanned roads because the </a:t>
            </a:r>
            <a:r>
              <a:rPr lang="en-US" sz="2000" dirty="0" err="1">
                <a:latin typeface="+mn-lt"/>
                <a:cs typeface="Arial" panose="020B0604020202020204" pitchFamily="34" charset="0"/>
              </a:rPr>
              <a:t>PaveScan</a:t>
            </a:r>
            <a:r>
              <a:rPr lang="en-US" sz="2000" dirty="0">
                <a:latin typeface="+mn-lt"/>
                <a:cs typeface="Arial" panose="020B0604020202020204" pitchFamily="34" charset="0"/>
              </a:rPr>
              <a:t> RDM 2.0 was not equipped with GPS during this.</a:t>
            </a:r>
            <a:endParaRPr lang="en-US" sz="2000" dirty="0">
              <a:latin typeface="+mn-lt"/>
              <a:ea typeface="Source Sans Pro" panose="020B0503030403020204" pitchFamily="34" charset="0"/>
              <a:cs typeface="Arial" panose="020B0604020202020204" pitchFamily="34" charset="0"/>
            </a:endParaRPr>
          </a:p>
          <a:p>
            <a:pPr lvl="1"/>
            <a:endParaRPr lang="en-US" sz="2000" dirty="0">
              <a:latin typeface="+mn-lt"/>
              <a:ea typeface="Source Sans Pro" panose="020B0503030403020204" pitchFamily="34" charset="0"/>
              <a:cs typeface="Arial" panose="020B0604020202020204" pitchFamily="34" charset="0"/>
            </a:endParaRPr>
          </a:p>
          <a:p>
            <a:pPr lvl="1"/>
            <a:endParaRPr lang="en-US" sz="2000" dirty="0">
              <a:latin typeface="+mn-lt"/>
            </a:endParaRPr>
          </a:p>
        </p:txBody>
      </p:sp>
      <p:sp>
        <p:nvSpPr>
          <p:cNvPr id="18" name="TextBox 17">
            <a:extLst>
              <a:ext uri="{FF2B5EF4-FFF2-40B4-BE49-F238E27FC236}">
                <a16:creationId xmlns:a16="http://schemas.microsoft.com/office/drawing/2014/main" id="{4201E74B-11E5-400E-A771-ECDD6979FC6E}"/>
              </a:ext>
            </a:extLst>
          </p:cNvPr>
          <p:cNvSpPr txBox="1"/>
          <p:nvPr/>
        </p:nvSpPr>
        <p:spPr>
          <a:xfrm>
            <a:off x="10857188" y="2721284"/>
            <a:ext cx="1161055" cy="230832"/>
          </a:xfrm>
          <a:prstGeom prst="rect">
            <a:avLst/>
          </a:prstGeom>
          <a:noFill/>
        </p:spPr>
        <p:txBody>
          <a:bodyPr wrap="square" rtlCol="0">
            <a:spAutoFit/>
          </a:bodyPr>
          <a:lstStyle/>
          <a:p>
            <a:r>
              <a:rPr lang="en-US" sz="900" i="1" dirty="0"/>
              <a:t>Source: FHWA.</a:t>
            </a:r>
          </a:p>
        </p:txBody>
      </p:sp>
      <p:sp>
        <p:nvSpPr>
          <p:cNvPr id="20" name="TextBox 19">
            <a:extLst>
              <a:ext uri="{FF2B5EF4-FFF2-40B4-BE49-F238E27FC236}">
                <a16:creationId xmlns:a16="http://schemas.microsoft.com/office/drawing/2014/main" id="{83239922-7FFB-4994-8E5F-EBA66C59A911}"/>
              </a:ext>
            </a:extLst>
          </p:cNvPr>
          <p:cNvSpPr txBox="1"/>
          <p:nvPr/>
        </p:nvSpPr>
        <p:spPr>
          <a:xfrm>
            <a:off x="10904298" y="5533825"/>
            <a:ext cx="1161055" cy="230832"/>
          </a:xfrm>
          <a:prstGeom prst="rect">
            <a:avLst/>
          </a:prstGeom>
          <a:noFill/>
        </p:spPr>
        <p:txBody>
          <a:bodyPr wrap="square" rtlCol="0">
            <a:spAutoFit/>
          </a:bodyPr>
          <a:lstStyle/>
          <a:p>
            <a:r>
              <a:rPr lang="en-US" sz="900" i="1" dirty="0"/>
              <a:t>Source: FHWA.</a:t>
            </a:r>
          </a:p>
        </p:txBody>
      </p:sp>
      <p:sp>
        <p:nvSpPr>
          <p:cNvPr id="12" name="Slide Number Placeholder 11">
            <a:extLst>
              <a:ext uri="{FF2B5EF4-FFF2-40B4-BE49-F238E27FC236}">
                <a16:creationId xmlns:a16="http://schemas.microsoft.com/office/drawing/2014/main" id="{06A1706F-E694-4EF6-8BDD-1CCE8286F2E7}"/>
              </a:ext>
            </a:extLst>
          </p:cNvPr>
          <p:cNvSpPr>
            <a:spLocks noGrp="1"/>
          </p:cNvSpPr>
          <p:nvPr>
            <p:ph type="sldNum" sz="quarter" idx="10"/>
          </p:nvPr>
        </p:nvSpPr>
        <p:spPr/>
        <p:txBody>
          <a:bodyPr/>
          <a:lstStyle/>
          <a:p>
            <a:fld id="{29691912-3321-4F2D-A980-9CA5FE309265}" type="slidenum">
              <a:rPr lang="en-US" smtClean="0"/>
              <a:pPr/>
              <a:t>8</a:t>
            </a:fld>
            <a:endParaRPr lang="en-US" dirty="0"/>
          </a:p>
        </p:txBody>
      </p:sp>
    </p:spTree>
    <p:extLst>
      <p:ext uri="{BB962C8B-B14F-4D97-AF65-F5344CB8AC3E}">
        <p14:creationId xmlns:p14="http://schemas.microsoft.com/office/powerpoint/2010/main" val="6671921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2">
            <a:extLst>
              <a:ext uri="{FF2B5EF4-FFF2-40B4-BE49-F238E27FC236}">
                <a16:creationId xmlns:a16="http://schemas.microsoft.com/office/drawing/2014/main" id="{495DD99E-7604-4BBC-B701-52934F5D4D48}"/>
              </a:ext>
            </a:extLst>
          </p:cNvPr>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9" name="Rectangle 8">
            <a:extLst>
              <a:ext uri="{FF2B5EF4-FFF2-40B4-BE49-F238E27FC236}">
                <a16:creationId xmlns:a16="http://schemas.microsoft.com/office/drawing/2014/main" id="{A65242E0-1426-4087-BA57-0C54DF725355}"/>
              </a:ext>
            </a:extLst>
          </p:cNvPr>
          <p:cNvSpPr/>
          <p:nvPr/>
        </p:nvSpPr>
        <p:spPr>
          <a:xfrm>
            <a:off x="4303536" y="3054400"/>
            <a:ext cx="6096000" cy="306109"/>
          </a:xfrm>
          <a:prstGeom prst="rect">
            <a:avLst/>
          </a:prstGeom>
        </p:spPr>
        <p:txBody>
          <a:bodyPr>
            <a:spAutoFit/>
          </a:bodyPr>
          <a:lstStyle/>
          <a:p>
            <a:pPr algn="ctr">
              <a:lnSpc>
                <a:spcPct val="107000"/>
              </a:lnSpc>
              <a:spcAft>
                <a:spcPts val="800"/>
              </a:spcAft>
            </a:pPr>
            <a:r>
              <a:rPr lang="en-US" sz="1400" b="1" dirty="0">
                <a:latin typeface="Arial" panose="020B0604020202020204" pitchFamily="34" charset="0"/>
                <a:ea typeface="Calibri" panose="020F0502020204030204" pitchFamily="34" charset="0"/>
                <a:cs typeface="Arial" panose="020B0604020202020204" pitchFamily="34" charset="0"/>
              </a:rPr>
              <a:t>The dielectric of the placed mix in sub lots 1.</a:t>
            </a:r>
            <a:endParaRPr lang="en-US" sz="1400" b="1"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72" name="Group 71">
            <a:extLst>
              <a:ext uri="{FF2B5EF4-FFF2-40B4-BE49-F238E27FC236}">
                <a16:creationId xmlns:a16="http://schemas.microsoft.com/office/drawing/2014/main" id="{40894789-845A-4869-9A07-A28471E23173}"/>
              </a:ext>
            </a:extLst>
          </p:cNvPr>
          <p:cNvGrpSpPr/>
          <p:nvPr/>
        </p:nvGrpSpPr>
        <p:grpSpPr>
          <a:xfrm>
            <a:off x="4499359" y="979150"/>
            <a:ext cx="6598763" cy="1977910"/>
            <a:chOff x="0" y="185979"/>
            <a:chExt cx="6487754" cy="4438978"/>
          </a:xfrm>
        </p:grpSpPr>
        <p:cxnSp>
          <p:nvCxnSpPr>
            <p:cNvPr id="74" name="Straight Arrow Connector 73">
              <a:extLst>
                <a:ext uri="{FF2B5EF4-FFF2-40B4-BE49-F238E27FC236}">
                  <a16:creationId xmlns:a16="http://schemas.microsoft.com/office/drawing/2014/main" id="{596524EB-78BB-4C72-9095-6926433BD918}"/>
                </a:ext>
              </a:extLst>
            </p:cNvPr>
            <p:cNvCxnSpPr>
              <a:cxnSpLocks/>
            </p:cNvCxnSpPr>
            <p:nvPr/>
          </p:nvCxnSpPr>
          <p:spPr>
            <a:xfrm flipV="1">
              <a:off x="151320" y="4191242"/>
              <a:ext cx="5546641" cy="37883"/>
            </a:xfrm>
            <a:prstGeom prst="straightConnector1">
              <a:avLst/>
            </a:prstGeom>
            <a:ln>
              <a:tailEnd type="stealth"/>
            </a:ln>
          </p:spPr>
          <p:style>
            <a:lnRef idx="3">
              <a:schemeClr val="dk1"/>
            </a:lnRef>
            <a:fillRef idx="0">
              <a:schemeClr val="dk1"/>
            </a:fillRef>
            <a:effectRef idx="2">
              <a:schemeClr val="dk1"/>
            </a:effectRef>
            <a:fontRef idx="minor">
              <a:schemeClr val="tx1"/>
            </a:fontRef>
          </p:style>
        </p:cxnSp>
        <p:grpSp>
          <p:nvGrpSpPr>
            <p:cNvPr id="75" name="Group 74">
              <a:extLst>
                <a:ext uri="{FF2B5EF4-FFF2-40B4-BE49-F238E27FC236}">
                  <a16:creationId xmlns:a16="http://schemas.microsoft.com/office/drawing/2014/main" id="{9DD3DBA5-4E89-4818-985A-A401A4A9AACA}"/>
                </a:ext>
              </a:extLst>
            </p:cNvPr>
            <p:cNvGrpSpPr/>
            <p:nvPr/>
          </p:nvGrpSpPr>
          <p:grpSpPr>
            <a:xfrm>
              <a:off x="23189" y="4183402"/>
              <a:ext cx="415925" cy="433715"/>
              <a:chOff x="23189" y="4183402"/>
              <a:chExt cx="415925" cy="433715"/>
            </a:xfrm>
          </p:grpSpPr>
          <p:cxnSp>
            <p:nvCxnSpPr>
              <p:cNvPr id="97" name="Straight Connector 96">
                <a:extLst>
                  <a:ext uri="{FF2B5EF4-FFF2-40B4-BE49-F238E27FC236}">
                    <a16:creationId xmlns:a16="http://schemas.microsoft.com/office/drawing/2014/main" id="{CE0B6F13-F8CE-4E0D-B27C-8AC50072153A}"/>
                  </a:ext>
                </a:extLst>
              </p:cNvPr>
              <p:cNvCxnSpPr>
                <a:cxnSpLocks/>
              </p:cNvCxnSpPr>
              <p:nvPr/>
            </p:nvCxnSpPr>
            <p:spPr>
              <a:xfrm>
                <a:off x="151320" y="4183402"/>
                <a:ext cx="0" cy="91440"/>
              </a:xfrm>
              <a:prstGeom prst="line">
                <a:avLst/>
              </a:prstGeom>
            </p:spPr>
            <p:style>
              <a:lnRef idx="3">
                <a:schemeClr val="dk1"/>
              </a:lnRef>
              <a:fillRef idx="0">
                <a:schemeClr val="dk1"/>
              </a:fillRef>
              <a:effectRef idx="2">
                <a:schemeClr val="dk1"/>
              </a:effectRef>
              <a:fontRef idx="minor">
                <a:schemeClr val="tx1"/>
              </a:fontRef>
            </p:style>
          </p:cxnSp>
          <p:sp>
            <p:nvSpPr>
              <p:cNvPr id="98" name="TextBox 45">
                <a:extLst>
                  <a:ext uri="{FF2B5EF4-FFF2-40B4-BE49-F238E27FC236}">
                    <a16:creationId xmlns:a16="http://schemas.microsoft.com/office/drawing/2014/main" id="{102E5DB9-0D48-4895-9744-EF3A9E4F776C}"/>
                  </a:ext>
                </a:extLst>
              </p:cNvPr>
              <p:cNvSpPr txBox="1"/>
              <p:nvPr/>
            </p:nvSpPr>
            <p:spPr>
              <a:xfrm>
                <a:off x="23189" y="4266597"/>
                <a:ext cx="415925" cy="350520"/>
              </a:xfrm>
              <a:prstGeom prst="rect">
                <a:avLst/>
              </a:prstGeom>
              <a:noFill/>
            </p:spPr>
            <p:txBody>
              <a:bodyPr wrap="square" rtlCol="0">
                <a:spAutoFit/>
              </a:bodyPr>
              <a:lstStyle/>
              <a:p>
                <a:pPr marL="0" marR="0">
                  <a:lnSpc>
                    <a:spcPct val="107000"/>
                  </a:lnSpc>
                  <a:spcBef>
                    <a:spcPts val="0"/>
                  </a:spcBef>
                  <a:spcAft>
                    <a:spcPts val="800"/>
                  </a:spcAft>
                </a:pPr>
                <a:r>
                  <a:rPr lang="en-US" sz="10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76" name="Group 75">
              <a:extLst>
                <a:ext uri="{FF2B5EF4-FFF2-40B4-BE49-F238E27FC236}">
                  <a16:creationId xmlns:a16="http://schemas.microsoft.com/office/drawing/2014/main" id="{D176BAA1-BEB0-4972-8131-75BA6B95D059}"/>
                </a:ext>
              </a:extLst>
            </p:cNvPr>
            <p:cNvGrpSpPr/>
            <p:nvPr/>
          </p:nvGrpSpPr>
          <p:grpSpPr>
            <a:xfrm>
              <a:off x="1296393" y="4191242"/>
              <a:ext cx="415925" cy="433715"/>
              <a:chOff x="1296393" y="4191242"/>
              <a:chExt cx="415925" cy="433715"/>
            </a:xfrm>
          </p:grpSpPr>
          <p:cxnSp>
            <p:nvCxnSpPr>
              <p:cNvPr id="95" name="Straight Connector 94">
                <a:extLst>
                  <a:ext uri="{FF2B5EF4-FFF2-40B4-BE49-F238E27FC236}">
                    <a16:creationId xmlns:a16="http://schemas.microsoft.com/office/drawing/2014/main" id="{3C4AC585-58A1-49B6-BAE3-928127D1FD72}"/>
                  </a:ext>
                </a:extLst>
              </p:cNvPr>
              <p:cNvCxnSpPr>
                <a:cxnSpLocks/>
              </p:cNvCxnSpPr>
              <p:nvPr/>
            </p:nvCxnSpPr>
            <p:spPr>
              <a:xfrm>
                <a:off x="1482931" y="4191242"/>
                <a:ext cx="0" cy="91440"/>
              </a:xfrm>
              <a:prstGeom prst="line">
                <a:avLst/>
              </a:prstGeom>
            </p:spPr>
            <p:style>
              <a:lnRef idx="3">
                <a:schemeClr val="dk1"/>
              </a:lnRef>
              <a:fillRef idx="0">
                <a:schemeClr val="dk1"/>
              </a:fillRef>
              <a:effectRef idx="2">
                <a:schemeClr val="dk1"/>
              </a:effectRef>
              <a:fontRef idx="minor">
                <a:schemeClr val="tx1"/>
              </a:fontRef>
            </p:style>
          </p:cxnSp>
          <p:sp>
            <p:nvSpPr>
              <p:cNvPr id="96" name="TextBox 43">
                <a:extLst>
                  <a:ext uri="{FF2B5EF4-FFF2-40B4-BE49-F238E27FC236}">
                    <a16:creationId xmlns:a16="http://schemas.microsoft.com/office/drawing/2014/main" id="{2EDF16B3-F09B-4286-B72B-83E1A7C29D3F}"/>
                  </a:ext>
                </a:extLst>
              </p:cNvPr>
              <p:cNvSpPr txBox="1"/>
              <p:nvPr/>
            </p:nvSpPr>
            <p:spPr>
              <a:xfrm>
                <a:off x="1296393" y="4274437"/>
                <a:ext cx="415925" cy="350520"/>
              </a:xfrm>
              <a:prstGeom prst="rect">
                <a:avLst/>
              </a:prstGeom>
              <a:noFill/>
            </p:spPr>
            <p:txBody>
              <a:bodyPr wrap="square" rtlCol="0">
                <a:spAutoFit/>
              </a:bodyPr>
              <a:lstStyle/>
              <a:p>
                <a:pPr marL="0" marR="0">
                  <a:lnSpc>
                    <a:spcPct val="107000"/>
                  </a:lnSpc>
                  <a:spcBef>
                    <a:spcPts val="0"/>
                  </a:spcBef>
                  <a:spcAft>
                    <a:spcPts val="800"/>
                  </a:spcAft>
                </a:pPr>
                <a:r>
                  <a:rPr lang="en-US" sz="10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77" name="Group 76">
              <a:extLst>
                <a:ext uri="{FF2B5EF4-FFF2-40B4-BE49-F238E27FC236}">
                  <a16:creationId xmlns:a16="http://schemas.microsoft.com/office/drawing/2014/main" id="{BB74ACC8-908C-4A8E-9BB8-1C1010267CD0}"/>
                </a:ext>
              </a:extLst>
            </p:cNvPr>
            <p:cNvGrpSpPr/>
            <p:nvPr/>
          </p:nvGrpSpPr>
          <p:grpSpPr>
            <a:xfrm>
              <a:off x="2608507" y="4183402"/>
              <a:ext cx="416560" cy="433715"/>
              <a:chOff x="2608507" y="4183402"/>
              <a:chExt cx="416560" cy="433715"/>
            </a:xfrm>
          </p:grpSpPr>
          <p:cxnSp>
            <p:nvCxnSpPr>
              <p:cNvPr id="93" name="Straight Connector 92">
                <a:extLst>
                  <a:ext uri="{FF2B5EF4-FFF2-40B4-BE49-F238E27FC236}">
                    <a16:creationId xmlns:a16="http://schemas.microsoft.com/office/drawing/2014/main" id="{44C1CBF3-1AFB-4E7E-B4BE-773A2130E02E}"/>
                  </a:ext>
                </a:extLst>
              </p:cNvPr>
              <p:cNvCxnSpPr>
                <a:cxnSpLocks/>
              </p:cNvCxnSpPr>
              <p:nvPr/>
            </p:nvCxnSpPr>
            <p:spPr>
              <a:xfrm>
                <a:off x="2814542" y="4183402"/>
                <a:ext cx="0" cy="91440"/>
              </a:xfrm>
              <a:prstGeom prst="line">
                <a:avLst/>
              </a:prstGeom>
            </p:spPr>
            <p:style>
              <a:lnRef idx="3">
                <a:schemeClr val="dk1"/>
              </a:lnRef>
              <a:fillRef idx="0">
                <a:schemeClr val="dk1"/>
              </a:fillRef>
              <a:effectRef idx="2">
                <a:schemeClr val="dk1"/>
              </a:effectRef>
              <a:fontRef idx="minor">
                <a:schemeClr val="tx1"/>
              </a:fontRef>
            </p:style>
          </p:cxnSp>
          <p:sp>
            <p:nvSpPr>
              <p:cNvPr id="94" name="TextBox 41">
                <a:extLst>
                  <a:ext uri="{FF2B5EF4-FFF2-40B4-BE49-F238E27FC236}">
                    <a16:creationId xmlns:a16="http://schemas.microsoft.com/office/drawing/2014/main" id="{BB693E3B-06FE-42CC-8DE6-5BF410A4F851}"/>
                  </a:ext>
                </a:extLst>
              </p:cNvPr>
              <p:cNvSpPr txBox="1"/>
              <p:nvPr/>
            </p:nvSpPr>
            <p:spPr>
              <a:xfrm>
                <a:off x="2608507" y="4266597"/>
                <a:ext cx="416560" cy="350520"/>
              </a:xfrm>
              <a:prstGeom prst="rect">
                <a:avLst/>
              </a:prstGeom>
              <a:noFill/>
            </p:spPr>
            <p:txBody>
              <a:bodyPr wrap="square" rtlCol="0">
                <a:spAutoFit/>
              </a:bodyPr>
              <a:lstStyle/>
              <a:p>
                <a:pPr marL="0" marR="0">
                  <a:lnSpc>
                    <a:spcPct val="107000"/>
                  </a:lnSpc>
                  <a:spcBef>
                    <a:spcPts val="0"/>
                  </a:spcBef>
                  <a:spcAft>
                    <a:spcPts val="800"/>
                  </a:spcAft>
                </a:pPr>
                <a:r>
                  <a:rPr lang="en-US" sz="10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78" name="Group 77">
              <a:extLst>
                <a:ext uri="{FF2B5EF4-FFF2-40B4-BE49-F238E27FC236}">
                  <a16:creationId xmlns:a16="http://schemas.microsoft.com/office/drawing/2014/main" id="{E6D1307A-EC38-48C5-9D72-10D422BF06E8}"/>
                </a:ext>
              </a:extLst>
            </p:cNvPr>
            <p:cNvGrpSpPr/>
            <p:nvPr/>
          </p:nvGrpSpPr>
          <p:grpSpPr>
            <a:xfrm>
              <a:off x="3940077" y="4163877"/>
              <a:ext cx="416560" cy="433715"/>
              <a:chOff x="3940077" y="4163877"/>
              <a:chExt cx="416560" cy="433715"/>
            </a:xfrm>
          </p:grpSpPr>
          <p:cxnSp>
            <p:nvCxnSpPr>
              <p:cNvPr id="91" name="Straight Connector 90">
                <a:extLst>
                  <a:ext uri="{FF2B5EF4-FFF2-40B4-BE49-F238E27FC236}">
                    <a16:creationId xmlns:a16="http://schemas.microsoft.com/office/drawing/2014/main" id="{53ECDFA6-C2BE-42FD-8786-5830A0DDA251}"/>
                  </a:ext>
                </a:extLst>
              </p:cNvPr>
              <p:cNvCxnSpPr>
                <a:cxnSpLocks/>
              </p:cNvCxnSpPr>
              <p:nvPr/>
            </p:nvCxnSpPr>
            <p:spPr>
              <a:xfrm>
                <a:off x="4146153" y="4163877"/>
                <a:ext cx="0" cy="91440"/>
              </a:xfrm>
              <a:prstGeom prst="line">
                <a:avLst/>
              </a:prstGeom>
            </p:spPr>
            <p:style>
              <a:lnRef idx="3">
                <a:schemeClr val="dk1"/>
              </a:lnRef>
              <a:fillRef idx="0">
                <a:schemeClr val="dk1"/>
              </a:fillRef>
              <a:effectRef idx="2">
                <a:schemeClr val="dk1"/>
              </a:effectRef>
              <a:fontRef idx="minor">
                <a:schemeClr val="tx1"/>
              </a:fontRef>
            </p:style>
          </p:cxnSp>
          <p:sp>
            <p:nvSpPr>
              <p:cNvPr id="92" name="TextBox 39">
                <a:extLst>
                  <a:ext uri="{FF2B5EF4-FFF2-40B4-BE49-F238E27FC236}">
                    <a16:creationId xmlns:a16="http://schemas.microsoft.com/office/drawing/2014/main" id="{19CEA732-2305-4B13-AF9F-9A8692D14D51}"/>
                  </a:ext>
                </a:extLst>
              </p:cNvPr>
              <p:cNvSpPr txBox="1"/>
              <p:nvPr/>
            </p:nvSpPr>
            <p:spPr>
              <a:xfrm>
                <a:off x="3940077" y="4247072"/>
                <a:ext cx="416560" cy="350520"/>
              </a:xfrm>
              <a:prstGeom prst="rect">
                <a:avLst/>
              </a:prstGeom>
              <a:noFill/>
            </p:spPr>
            <p:txBody>
              <a:bodyPr wrap="square" rtlCol="0">
                <a:spAutoFit/>
              </a:bodyPr>
              <a:lstStyle/>
              <a:p>
                <a:pPr marL="0" marR="0">
                  <a:lnSpc>
                    <a:spcPct val="107000"/>
                  </a:lnSpc>
                  <a:spcBef>
                    <a:spcPts val="0"/>
                  </a:spcBef>
                  <a:spcAft>
                    <a:spcPts val="800"/>
                  </a:spcAft>
                </a:pPr>
                <a:r>
                  <a:rPr lang="en-US" sz="10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79" name="Group 78">
              <a:extLst>
                <a:ext uri="{FF2B5EF4-FFF2-40B4-BE49-F238E27FC236}">
                  <a16:creationId xmlns:a16="http://schemas.microsoft.com/office/drawing/2014/main" id="{A3D7BA6D-5CA6-4724-A84B-EC50FC6B2411}"/>
                </a:ext>
              </a:extLst>
            </p:cNvPr>
            <p:cNvGrpSpPr/>
            <p:nvPr/>
          </p:nvGrpSpPr>
          <p:grpSpPr>
            <a:xfrm>
              <a:off x="5281375" y="4140851"/>
              <a:ext cx="416560" cy="440777"/>
              <a:chOff x="5281375" y="4140851"/>
              <a:chExt cx="416560" cy="440777"/>
            </a:xfrm>
          </p:grpSpPr>
          <p:cxnSp>
            <p:nvCxnSpPr>
              <p:cNvPr id="89" name="Straight Connector 88">
                <a:extLst>
                  <a:ext uri="{FF2B5EF4-FFF2-40B4-BE49-F238E27FC236}">
                    <a16:creationId xmlns:a16="http://schemas.microsoft.com/office/drawing/2014/main" id="{45FF8532-08ED-4F24-8888-E7636FA8F250}"/>
                  </a:ext>
                </a:extLst>
              </p:cNvPr>
              <p:cNvCxnSpPr>
                <a:cxnSpLocks/>
              </p:cNvCxnSpPr>
              <p:nvPr/>
            </p:nvCxnSpPr>
            <p:spPr>
              <a:xfrm>
                <a:off x="5477764" y="4140851"/>
                <a:ext cx="0" cy="91440"/>
              </a:xfrm>
              <a:prstGeom prst="line">
                <a:avLst/>
              </a:prstGeom>
            </p:spPr>
            <p:style>
              <a:lnRef idx="3">
                <a:schemeClr val="dk1"/>
              </a:lnRef>
              <a:fillRef idx="0">
                <a:schemeClr val="dk1"/>
              </a:fillRef>
              <a:effectRef idx="2">
                <a:schemeClr val="dk1"/>
              </a:effectRef>
              <a:fontRef idx="minor">
                <a:schemeClr val="tx1"/>
              </a:fontRef>
            </p:style>
          </p:cxnSp>
          <p:sp>
            <p:nvSpPr>
              <p:cNvPr id="90" name="TextBox 37">
                <a:extLst>
                  <a:ext uri="{FF2B5EF4-FFF2-40B4-BE49-F238E27FC236}">
                    <a16:creationId xmlns:a16="http://schemas.microsoft.com/office/drawing/2014/main" id="{C0537B33-9F99-40D0-9FD6-220AF9803300}"/>
                  </a:ext>
                </a:extLst>
              </p:cNvPr>
              <p:cNvSpPr txBox="1"/>
              <p:nvPr/>
            </p:nvSpPr>
            <p:spPr>
              <a:xfrm>
                <a:off x="5281375" y="4231108"/>
                <a:ext cx="416560" cy="350520"/>
              </a:xfrm>
              <a:prstGeom prst="rect">
                <a:avLst/>
              </a:prstGeom>
              <a:noFill/>
            </p:spPr>
            <p:txBody>
              <a:bodyPr wrap="square" rtlCol="0">
                <a:spAutoFit/>
              </a:bodyPr>
              <a:lstStyle/>
              <a:p>
                <a:pPr marL="0" marR="0">
                  <a:lnSpc>
                    <a:spcPct val="107000"/>
                  </a:lnSpc>
                  <a:spcBef>
                    <a:spcPts val="0"/>
                  </a:spcBef>
                  <a:spcAft>
                    <a:spcPts val="800"/>
                  </a:spcAft>
                </a:pPr>
                <a:r>
                  <a:rPr lang="en-US" sz="1000" kern="12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400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80" name="TextBox 24">
              <a:extLst>
                <a:ext uri="{FF2B5EF4-FFF2-40B4-BE49-F238E27FC236}">
                  <a16:creationId xmlns:a16="http://schemas.microsoft.com/office/drawing/2014/main" id="{15FE326B-9DAA-4F0B-9432-37A1A9338FB0}"/>
                </a:ext>
              </a:extLst>
            </p:cNvPr>
            <p:cNvSpPr txBox="1"/>
            <p:nvPr/>
          </p:nvSpPr>
          <p:spPr>
            <a:xfrm>
              <a:off x="5424764" y="3654352"/>
              <a:ext cx="1062990" cy="593315"/>
            </a:xfrm>
            <a:prstGeom prst="rect">
              <a:avLst/>
            </a:prstGeom>
            <a:noFill/>
          </p:spPr>
          <p:txBody>
            <a:bodyPr wrap="square" rtlCol="0">
              <a:spAutoFit/>
            </a:bodyPr>
            <a:lstStyle/>
            <a:p>
              <a:pPr marL="0" marR="0">
                <a:lnSpc>
                  <a:spcPct val="107000"/>
                </a:lnSpc>
                <a:spcBef>
                  <a:spcPts val="0"/>
                </a:spcBef>
                <a:spcAft>
                  <a:spcPts val="800"/>
                </a:spcAft>
              </a:pPr>
              <a:r>
                <a:rPr lang="en-US" sz="11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Distance (ft)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1" name="Picture 80">
              <a:extLst>
                <a:ext uri="{FF2B5EF4-FFF2-40B4-BE49-F238E27FC236}">
                  <a16:creationId xmlns:a16="http://schemas.microsoft.com/office/drawing/2014/main" id="{9C47F798-1666-4E58-8BFA-4B0DF51F64DD}"/>
                </a:ext>
              </a:extLst>
            </p:cNvPr>
            <p:cNvPicPr>
              <a:picLocks/>
            </p:cNvPicPr>
            <p:nvPr/>
          </p:nvPicPr>
          <p:blipFill rotWithShape="1">
            <a:blip r:embed="rId3"/>
            <a:srcRect l="19159" t="50121" r="69937" b="47411"/>
            <a:stretch/>
          </p:blipFill>
          <p:spPr>
            <a:xfrm rot="16200000">
              <a:off x="4441890" y="1786258"/>
              <a:ext cx="2462601" cy="179803"/>
            </a:xfrm>
            <a:prstGeom prst="rect">
              <a:avLst/>
            </a:prstGeom>
          </p:spPr>
        </p:pic>
        <p:sp>
          <p:nvSpPr>
            <p:cNvPr id="82" name="TextBox 26">
              <a:extLst>
                <a:ext uri="{FF2B5EF4-FFF2-40B4-BE49-F238E27FC236}">
                  <a16:creationId xmlns:a16="http://schemas.microsoft.com/office/drawing/2014/main" id="{E8D89EB9-619E-49EB-9CE9-94783DCA2AF8}"/>
                </a:ext>
              </a:extLst>
            </p:cNvPr>
            <p:cNvSpPr txBox="1"/>
            <p:nvPr/>
          </p:nvSpPr>
          <p:spPr>
            <a:xfrm>
              <a:off x="5351469" y="185979"/>
              <a:ext cx="752475" cy="350520"/>
            </a:xfrm>
            <a:prstGeom prst="rect">
              <a:avLst/>
            </a:prstGeom>
            <a:noFill/>
          </p:spPr>
          <p:txBody>
            <a:bodyPr wrap="square" rtlCol="0">
              <a:spAutoFit/>
            </a:bodyPr>
            <a:lstStyle/>
            <a:p>
              <a:pPr marL="0" marR="0">
                <a:lnSpc>
                  <a:spcPct val="107000"/>
                </a:lnSpc>
                <a:spcBef>
                  <a:spcPts val="0"/>
                </a:spcBef>
                <a:spcAft>
                  <a:spcPts val="800"/>
                </a:spcAft>
              </a:pPr>
              <a:r>
                <a:rPr lang="en-US" sz="10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Dielectric</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3" name="TextBox 27">
              <a:extLst>
                <a:ext uri="{FF2B5EF4-FFF2-40B4-BE49-F238E27FC236}">
                  <a16:creationId xmlns:a16="http://schemas.microsoft.com/office/drawing/2014/main" id="{79D63948-0E85-4E58-8D0E-733BE0EE2CA5}"/>
                </a:ext>
              </a:extLst>
            </p:cNvPr>
            <p:cNvSpPr txBox="1"/>
            <p:nvPr/>
          </p:nvSpPr>
          <p:spPr>
            <a:xfrm>
              <a:off x="5700668" y="2752648"/>
              <a:ext cx="479425" cy="350520"/>
            </a:xfrm>
            <a:prstGeom prst="rect">
              <a:avLst/>
            </a:prstGeom>
            <a:noFill/>
          </p:spPr>
          <p:txBody>
            <a:bodyPr wrap="square" rtlCol="0">
              <a:spAutoFit/>
            </a:bodyPr>
            <a:lstStyle/>
            <a:p>
              <a:pPr marL="0" marR="0">
                <a:lnSpc>
                  <a:spcPct val="107000"/>
                </a:lnSpc>
                <a:spcBef>
                  <a:spcPts val="0"/>
                </a:spcBef>
                <a:spcAft>
                  <a:spcPts val="800"/>
                </a:spcAft>
              </a:pPr>
              <a:r>
                <a:rPr lang="en-US" sz="10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4.65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4" name="TextBox 29">
              <a:extLst>
                <a:ext uri="{FF2B5EF4-FFF2-40B4-BE49-F238E27FC236}">
                  <a16:creationId xmlns:a16="http://schemas.microsoft.com/office/drawing/2014/main" id="{D7A7B799-2FB0-43AD-A267-E28A00305301}"/>
                </a:ext>
              </a:extLst>
            </p:cNvPr>
            <p:cNvSpPr txBox="1"/>
            <p:nvPr/>
          </p:nvSpPr>
          <p:spPr>
            <a:xfrm>
              <a:off x="5800920" y="1644552"/>
              <a:ext cx="379730" cy="350520"/>
            </a:xfrm>
            <a:prstGeom prst="rect">
              <a:avLst/>
            </a:prstGeom>
            <a:noFill/>
          </p:spPr>
          <p:txBody>
            <a:bodyPr wrap="square" rtlCol="0">
              <a:spAutoFit/>
            </a:bodyPr>
            <a:lstStyle/>
            <a:p>
              <a:pPr marL="0" marR="0">
                <a:lnSpc>
                  <a:spcPct val="107000"/>
                </a:lnSpc>
                <a:spcBef>
                  <a:spcPts val="0"/>
                </a:spcBef>
                <a:spcAft>
                  <a:spcPts val="800"/>
                </a:spcAft>
              </a:pPr>
              <a:r>
                <a:rPr lang="en-US" sz="10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5.5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5" name="TextBox 31">
              <a:extLst>
                <a:ext uri="{FF2B5EF4-FFF2-40B4-BE49-F238E27FC236}">
                  <a16:creationId xmlns:a16="http://schemas.microsoft.com/office/drawing/2014/main" id="{29CF78E0-59BE-48EF-B59D-8A63B242A862}"/>
                </a:ext>
              </a:extLst>
            </p:cNvPr>
            <p:cNvSpPr txBox="1"/>
            <p:nvPr/>
          </p:nvSpPr>
          <p:spPr>
            <a:xfrm>
              <a:off x="5746008" y="556459"/>
              <a:ext cx="379730" cy="350520"/>
            </a:xfrm>
            <a:prstGeom prst="rect">
              <a:avLst/>
            </a:prstGeom>
            <a:noFill/>
          </p:spPr>
          <p:txBody>
            <a:bodyPr wrap="square" rtlCol="0">
              <a:spAutoFit/>
            </a:bodyPr>
            <a:lstStyle/>
            <a:p>
              <a:pPr marL="0" marR="0">
                <a:lnSpc>
                  <a:spcPct val="107000"/>
                </a:lnSpc>
                <a:spcBef>
                  <a:spcPts val="0"/>
                </a:spcBef>
                <a:spcAft>
                  <a:spcPts val="800"/>
                </a:spcAft>
              </a:pPr>
              <a:r>
                <a:rPr lang="en-US" sz="1000"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6.8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86" name="Group 85">
              <a:extLst>
                <a:ext uri="{FF2B5EF4-FFF2-40B4-BE49-F238E27FC236}">
                  <a16:creationId xmlns:a16="http://schemas.microsoft.com/office/drawing/2014/main" id="{75D0BD56-2C0A-4142-AF42-DC42A2797A75}"/>
                </a:ext>
              </a:extLst>
            </p:cNvPr>
            <p:cNvGrpSpPr/>
            <p:nvPr/>
          </p:nvGrpSpPr>
          <p:grpSpPr>
            <a:xfrm>
              <a:off x="0" y="530522"/>
              <a:ext cx="5424763" cy="3398810"/>
              <a:chOff x="0" y="530522"/>
              <a:chExt cx="6282843" cy="4010546"/>
            </a:xfrm>
          </p:grpSpPr>
          <p:pic>
            <p:nvPicPr>
              <p:cNvPr id="87" name="Picture 86">
                <a:extLst>
                  <a:ext uri="{FF2B5EF4-FFF2-40B4-BE49-F238E27FC236}">
                    <a16:creationId xmlns:a16="http://schemas.microsoft.com/office/drawing/2014/main" id="{24264978-4889-4AF3-BFEF-D2F15026B823}"/>
                  </a:ext>
                </a:extLst>
              </p:cNvPr>
              <p:cNvPicPr>
                <a:picLocks noChangeAspect="1"/>
              </p:cNvPicPr>
              <p:nvPr/>
            </p:nvPicPr>
            <p:blipFill>
              <a:blip r:embed="rId4"/>
              <a:stretch>
                <a:fillRect/>
              </a:stretch>
            </p:blipFill>
            <p:spPr>
              <a:xfrm rot="16200000">
                <a:off x="-111859" y="645033"/>
                <a:ext cx="4007894" cy="3784175"/>
              </a:xfrm>
              <a:prstGeom prst="rect">
                <a:avLst/>
              </a:prstGeom>
            </p:spPr>
          </p:pic>
          <p:pic>
            <p:nvPicPr>
              <p:cNvPr id="88" name="Picture 87">
                <a:extLst>
                  <a:ext uri="{FF2B5EF4-FFF2-40B4-BE49-F238E27FC236}">
                    <a16:creationId xmlns:a16="http://schemas.microsoft.com/office/drawing/2014/main" id="{58FBE85A-DFDF-4C44-AAA1-058FC048B539}"/>
                  </a:ext>
                </a:extLst>
              </p:cNvPr>
              <p:cNvPicPr>
                <a:picLocks noChangeAspect="1"/>
              </p:cNvPicPr>
              <p:nvPr/>
            </p:nvPicPr>
            <p:blipFill>
              <a:blip r:embed="rId5"/>
              <a:stretch>
                <a:fillRect/>
              </a:stretch>
            </p:blipFill>
            <p:spPr>
              <a:xfrm rot="16200000">
                <a:off x="3026699" y="1272067"/>
                <a:ext cx="3997690" cy="2514599"/>
              </a:xfrm>
              <a:prstGeom prst="rect">
                <a:avLst/>
              </a:prstGeom>
            </p:spPr>
          </p:pic>
        </p:grpSp>
      </p:grpSp>
      <p:sp>
        <p:nvSpPr>
          <p:cNvPr id="100" name="Rectangle 3">
            <a:extLst>
              <a:ext uri="{FF2B5EF4-FFF2-40B4-BE49-F238E27FC236}">
                <a16:creationId xmlns:a16="http://schemas.microsoft.com/office/drawing/2014/main" id="{05B3863C-B02B-41EF-81EE-A3D29420D959}"/>
              </a:ext>
            </a:extLst>
          </p:cNvPr>
          <p:cNvSpPr>
            <a:spLocks noChangeArrowheads="1"/>
          </p:cNvSpPr>
          <p:nvPr/>
        </p:nvSpPr>
        <p:spPr bwMode="auto">
          <a:xfrm>
            <a:off x="204179" y="5692385"/>
            <a:ext cx="462136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en-US" sz="1400" b="1" dirty="0">
                <a:latin typeface="Arial" panose="020B0604020202020204" pitchFamily="34" charset="0"/>
                <a:cs typeface="Arial" panose="020B0604020202020204" pitchFamily="34" charset="0"/>
              </a:rPr>
              <a:t>Calibration model from plant-mixed material samples collected from sub lot 1.</a:t>
            </a:r>
          </a:p>
        </p:txBody>
      </p:sp>
      <p:sp>
        <p:nvSpPr>
          <p:cNvPr id="101" name="Rectangle 100">
            <a:extLst>
              <a:ext uri="{FF2B5EF4-FFF2-40B4-BE49-F238E27FC236}">
                <a16:creationId xmlns:a16="http://schemas.microsoft.com/office/drawing/2014/main" id="{7AA8A092-A36D-4142-A0BF-B683E87E67B3}"/>
              </a:ext>
            </a:extLst>
          </p:cNvPr>
          <p:cNvSpPr/>
          <p:nvPr/>
        </p:nvSpPr>
        <p:spPr>
          <a:xfrm>
            <a:off x="7252164" y="5878727"/>
            <a:ext cx="3356753" cy="307777"/>
          </a:xfrm>
          <a:prstGeom prst="rect">
            <a:avLst/>
          </a:prstGeom>
        </p:spPr>
        <p:txBody>
          <a:bodyPr wrap="none">
            <a:spAutoFit/>
          </a:bodyPr>
          <a:lstStyle/>
          <a:p>
            <a:r>
              <a:rPr lang="en-US" sz="1400" b="1" dirty="0">
                <a:latin typeface="Arial" panose="020B0604020202020204" pitchFamily="34" charset="0"/>
                <a:ea typeface="Calibri" panose="020F0502020204030204" pitchFamily="34" charset="0"/>
                <a:cs typeface="Arial" panose="020B0604020202020204" pitchFamily="34" charset="0"/>
              </a:rPr>
              <a:t>Air void content of HMA in sub lot 1.</a:t>
            </a:r>
            <a:endParaRPr lang="en-US" sz="1400" b="1" dirty="0">
              <a:latin typeface="Arial" panose="020B0604020202020204" pitchFamily="34" charset="0"/>
              <a:cs typeface="Arial" panose="020B0604020202020204" pitchFamily="34" charset="0"/>
            </a:endParaRPr>
          </a:p>
        </p:txBody>
      </p:sp>
      <p:graphicFrame>
        <p:nvGraphicFramePr>
          <p:cNvPr id="102" name="Chart 101">
            <a:extLst>
              <a:ext uri="{FF2B5EF4-FFF2-40B4-BE49-F238E27FC236}">
                <a16:creationId xmlns:a16="http://schemas.microsoft.com/office/drawing/2014/main" id="{0D55C56C-4D8D-4E11-8B1A-82EC9E1094BE}"/>
              </a:ext>
            </a:extLst>
          </p:cNvPr>
          <p:cNvGraphicFramePr>
            <a:graphicFrameLocks/>
          </p:cNvGraphicFramePr>
          <p:nvPr>
            <p:extLst>
              <p:ext uri="{D42A27DB-BD31-4B8C-83A1-F6EECF244321}">
                <p14:modId xmlns:p14="http://schemas.microsoft.com/office/powerpoint/2010/main" val="3662265725"/>
              </p:ext>
            </p:extLst>
          </p:nvPr>
        </p:nvGraphicFramePr>
        <p:xfrm>
          <a:off x="256729" y="2920749"/>
          <a:ext cx="4290516" cy="2826819"/>
        </p:xfrm>
        <a:graphic>
          <a:graphicData uri="http://schemas.openxmlformats.org/drawingml/2006/chart">
            <c:chart xmlns:c="http://schemas.openxmlformats.org/drawingml/2006/chart" xmlns:r="http://schemas.openxmlformats.org/officeDocument/2006/relationships" r:id="rId6"/>
          </a:graphicData>
        </a:graphic>
      </p:graphicFrame>
      <p:grpSp>
        <p:nvGrpSpPr>
          <p:cNvPr id="103" name="Group 102">
            <a:extLst>
              <a:ext uri="{FF2B5EF4-FFF2-40B4-BE49-F238E27FC236}">
                <a16:creationId xmlns:a16="http://schemas.microsoft.com/office/drawing/2014/main" id="{58C97B27-0EC5-4E9D-B626-CA530432FA27}"/>
              </a:ext>
            </a:extLst>
          </p:cNvPr>
          <p:cNvGrpSpPr/>
          <p:nvPr/>
        </p:nvGrpSpPr>
        <p:grpSpPr>
          <a:xfrm>
            <a:off x="6171096" y="3413659"/>
            <a:ext cx="5937381" cy="2465068"/>
            <a:chOff x="2251960" y="103140"/>
            <a:chExt cx="6325398" cy="5843498"/>
          </a:xfrm>
        </p:grpSpPr>
        <p:pic>
          <p:nvPicPr>
            <p:cNvPr id="104" name="Picture 103">
              <a:extLst>
                <a:ext uri="{FF2B5EF4-FFF2-40B4-BE49-F238E27FC236}">
                  <a16:creationId xmlns:a16="http://schemas.microsoft.com/office/drawing/2014/main" id="{14DD1C32-4B63-448C-9F02-5F47E59D176F}"/>
                </a:ext>
              </a:extLst>
            </p:cNvPr>
            <p:cNvPicPr>
              <a:picLocks noChangeAspect="1"/>
            </p:cNvPicPr>
            <p:nvPr/>
          </p:nvPicPr>
          <p:blipFill>
            <a:blip r:embed="rId7"/>
            <a:stretch>
              <a:fillRect/>
            </a:stretch>
          </p:blipFill>
          <p:spPr>
            <a:xfrm rot="16200000">
              <a:off x="3048581" y="-83412"/>
              <a:ext cx="3814081" cy="5166523"/>
            </a:xfrm>
            <a:prstGeom prst="rect">
              <a:avLst/>
            </a:prstGeom>
          </p:spPr>
        </p:pic>
        <p:pic>
          <p:nvPicPr>
            <p:cNvPr id="105" name="Picture 104">
              <a:extLst>
                <a:ext uri="{FF2B5EF4-FFF2-40B4-BE49-F238E27FC236}">
                  <a16:creationId xmlns:a16="http://schemas.microsoft.com/office/drawing/2014/main" id="{DFBC4C6A-13C7-4B5A-B802-1C391678410D}"/>
                </a:ext>
              </a:extLst>
            </p:cNvPr>
            <p:cNvPicPr>
              <a:picLocks noChangeAspect="1"/>
            </p:cNvPicPr>
            <p:nvPr/>
          </p:nvPicPr>
          <p:blipFill rotWithShape="1">
            <a:blip r:embed="rId3"/>
            <a:srcRect l="19159" t="50121" r="69937" b="47411"/>
            <a:stretch/>
          </p:blipFill>
          <p:spPr>
            <a:xfrm rot="16200000">
              <a:off x="6584563" y="2320513"/>
              <a:ext cx="2684336" cy="221199"/>
            </a:xfrm>
            <a:prstGeom prst="rect">
              <a:avLst/>
            </a:prstGeom>
          </p:spPr>
        </p:pic>
        <p:sp>
          <p:nvSpPr>
            <p:cNvPr id="106" name="TextBox 105">
              <a:extLst>
                <a:ext uri="{FF2B5EF4-FFF2-40B4-BE49-F238E27FC236}">
                  <a16:creationId xmlns:a16="http://schemas.microsoft.com/office/drawing/2014/main" id="{0DAB2299-A18E-4CEE-A9BC-B100F5F92192}"/>
                </a:ext>
              </a:extLst>
            </p:cNvPr>
            <p:cNvSpPr txBox="1"/>
            <p:nvPr/>
          </p:nvSpPr>
          <p:spPr>
            <a:xfrm>
              <a:off x="7603052" y="103140"/>
              <a:ext cx="949661" cy="948470"/>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Air void contents</a:t>
              </a:r>
            </a:p>
          </p:txBody>
        </p:sp>
        <p:sp>
          <p:nvSpPr>
            <p:cNvPr id="107" name="TextBox 106">
              <a:extLst>
                <a:ext uri="{FF2B5EF4-FFF2-40B4-BE49-F238E27FC236}">
                  <a16:creationId xmlns:a16="http://schemas.microsoft.com/office/drawing/2014/main" id="{6813BF30-E762-424B-8377-A7508FFE3DF8}"/>
                </a:ext>
              </a:extLst>
            </p:cNvPr>
            <p:cNvSpPr txBox="1"/>
            <p:nvPr/>
          </p:nvSpPr>
          <p:spPr>
            <a:xfrm>
              <a:off x="8103086" y="965834"/>
              <a:ext cx="379510"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0</a:t>
              </a:r>
            </a:p>
          </p:txBody>
        </p:sp>
        <p:sp>
          <p:nvSpPr>
            <p:cNvPr id="108" name="TextBox 107">
              <a:extLst>
                <a:ext uri="{FF2B5EF4-FFF2-40B4-BE49-F238E27FC236}">
                  <a16:creationId xmlns:a16="http://schemas.microsoft.com/office/drawing/2014/main" id="{D7A326CE-52DE-4589-973C-C64C1E270925}"/>
                </a:ext>
              </a:extLst>
            </p:cNvPr>
            <p:cNvSpPr txBox="1"/>
            <p:nvPr/>
          </p:nvSpPr>
          <p:spPr>
            <a:xfrm>
              <a:off x="8051798" y="2193556"/>
              <a:ext cx="525560"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7.7</a:t>
              </a:r>
            </a:p>
          </p:txBody>
        </p:sp>
        <p:sp>
          <p:nvSpPr>
            <p:cNvPr id="109" name="TextBox 108">
              <a:extLst>
                <a:ext uri="{FF2B5EF4-FFF2-40B4-BE49-F238E27FC236}">
                  <a16:creationId xmlns:a16="http://schemas.microsoft.com/office/drawing/2014/main" id="{242B535A-EC41-4FA2-A6FB-C4CE2F9FEC25}"/>
                </a:ext>
              </a:extLst>
            </p:cNvPr>
            <p:cNvSpPr txBox="1"/>
            <p:nvPr/>
          </p:nvSpPr>
          <p:spPr>
            <a:xfrm>
              <a:off x="8056536" y="3519150"/>
              <a:ext cx="379511" cy="254132"/>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14</a:t>
              </a:r>
            </a:p>
          </p:txBody>
        </p:sp>
        <p:grpSp>
          <p:nvGrpSpPr>
            <p:cNvPr id="110" name="Group 109">
              <a:extLst>
                <a:ext uri="{FF2B5EF4-FFF2-40B4-BE49-F238E27FC236}">
                  <a16:creationId xmlns:a16="http://schemas.microsoft.com/office/drawing/2014/main" id="{548D8879-0054-48DD-BF0B-D240206871FF}"/>
                </a:ext>
              </a:extLst>
            </p:cNvPr>
            <p:cNvGrpSpPr/>
            <p:nvPr/>
          </p:nvGrpSpPr>
          <p:grpSpPr>
            <a:xfrm>
              <a:off x="2251960" y="4569145"/>
              <a:ext cx="5674772" cy="1377493"/>
              <a:chOff x="1043445" y="4293251"/>
              <a:chExt cx="5674772" cy="1377493"/>
            </a:xfrm>
          </p:grpSpPr>
          <p:cxnSp>
            <p:nvCxnSpPr>
              <p:cNvPr id="111" name="Straight Arrow Connector 110">
                <a:extLst>
                  <a:ext uri="{FF2B5EF4-FFF2-40B4-BE49-F238E27FC236}">
                    <a16:creationId xmlns:a16="http://schemas.microsoft.com/office/drawing/2014/main" id="{EAC96C76-6342-49C1-813E-08478F1D8DC8}"/>
                  </a:ext>
                </a:extLst>
              </p:cNvPr>
              <p:cNvCxnSpPr>
                <a:cxnSpLocks/>
              </p:cNvCxnSpPr>
              <p:nvPr/>
            </p:nvCxnSpPr>
            <p:spPr>
              <a:xfrm flipV="1">
                <a:off x="1171575" y="4343642"/>
                <a:ext cx="5546641" cy="37883"/>
              </a:xfrm>
              <a:prstGeom prst="straightConnector1">
                <a:avLst/>
              </a:prstGeom>
              <a:ln>
                <a:tailEnd type="stealth"/>
              </a:ln>
            </p:spPr>
            <p:style>
              <a:lnRef idx="3">
                <a:schemeClr val="dk1"/>
              </a:lnRef>
              <a:fillRef idx="0">
                <a:schemeClr val="dk1"/>
              </a:fillRef>
              <a:effectRef idx="2">
                <a:schemeClr val="dk1"/>
              </a:effectRef>
              <a:fontRef idx="minor">
                <a:schemeClr val="tx1"/>
              </a:fontRef>
            </p:style>
          </p:cxnSp>
          <p:grpSp>
            <p:nvGrpSpPr>
              <p:cNvPr id="112" name="Group 111">
                <a:extLst>
                  <a:ext uri="{FF2B5EF4-FFF2-40B4-BE49-F238E27FC236}">
                    <a16:creationId xmlns:a16="http://schemas.microsoft.com/office/drawing/2014/main" id="{F58C25AA-991D-4F56-B892-D425BEED7399}"/>
                  </a:ext>
                </a:extLst>
              </p:cNvPr>
              <p:cNvGrpSpPr/>
              <p:nvPr/>
            </p:nvGrpSpPr>
            <p:grpSpPr>
              <a:xfrm>
                <a:off x="1043445" y="4335802"/>
                <a:ext cx="416424" cy="329511"/>
                <a:chOff x="1395870" y="3047321"/>
                <a:chExt cx="416424" cy="329511"/>
              </a:xfrm>
            </p:grpSpPr>
            <p:cxnSp>
              <p:nvCxnSpPr>
                <p:cNvPr id="126" name="Straight Connector 125">
                  <a:extLst>
                    <a:ext uri="{FF2B5EF4-FFF2-40B4-BE49-F238E27FC236}">
                      <a16:creationId xmlns:a16="http://schemas.microsoft.com/office/drawing/2014/main" id="{5CA7ED33-5A77-4B14-AFC7-AB652E9031DA}"/>
                    </a:ext>
                  </a:extLst>
                </p:cNvPr>
                <p:cNvCxnSpPr>
                  <a:cxnSpLocks/>
                </p:cNvCxnSpPr>
                <p:nvPr/>
              </p:nvCxnSpPr>
              <p:spPr>
                <a:xfrm>
                  <a:off x="1524000" y="3047321"/>
                  <a:ext cx="0" cy="91440"/>
                </a:xfrm>
                <a:prstGeom prst="line">
                  <a:avLst/>
                </a:prstGeom>
              </p:spPr>
              <p:style>
                <a:lnRef idx="3">
                  <a:schemeClr val="dk1"/>
                </a:lnRef>
                <a:fillRef idx="0">
                  <a:schemeClr val="dk1"/>
                </a:fillRef>
                <a:effectRef idx="2">
                  <a:schemeClr val="dk1"/>
                </a:effectRef>
                <a:fontRef idx="minor">
                  <a:schemeClr val="tx1"/>
                </a:fontRef>
              </p:style>
            </p:cxnSp>
            <p:sp>
              <p:nvSpPr>
                <p:cNvPr id="127" name="TextBox 126">
                  <a:extLst>
                    <a:ext uri="{FF2B5EF4-FFF2-40B4-BE49-F238E27FC236}">
                      <a16:creationId xmlns:a16="http://schemas.microsoft.com/office/drawing/2014/main" id="{60C01344-3A85-4967-9E97-6E0B56835227}"/>
                    </a:ext>
                  </a:extLst>
                </p:cNvPr>
                <p:cNvSpPr txBox="1"/>
                <p:nvPr/>
              </p:nvSpPr>
              <p:spPr>
                <a:xfrm>
                  <a:off x="1395870" y="3130611"/>
                  <a:ext cx="416424"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0</a:t>
                  </a:r>
                </a:p>
              </p:txBody>
            </p:sp>
          </p:grpSp>
          <p:grpSp>
            <p:nvGrpSpPr>
              <p:cNvPr id="113" name="Group 112">
                <a:extLst>
                  <a:ext uri="{FF2B5EF4-FFF2-40B4-BE49-F238E27FC236}">
                    <a16:creationId xmlns:a16="http://schemas.microsoft.com/office/drawing/2014/main" id="{FC43B784-8E7D-4FAA-AB2E-8ECD52E3E5B2}"/>
                  </a:ext>
                </a:extLst>
              </p:cNvPr>
              <p:cNvGrpSpPr/>
              <p:nvPr/>
            </p:nvGrpSpPr>
            <p:grpSpPr>
              <a:xfrm>
                <a:off x="2316688" y="4343642"/>
                <a:ext cx="416424" cy="329511"/>
                <a:chOff x="1337502" y="3047321"/>
                <a:chExt cx="416424" cy="329511"/>
              </a:xfrm>
            </p:grpSpPr>
            <p:cxnSp>
              <p:nvCxnSpPr>
                <p:cNvPr id="124" name="Straight Connector 123">
                  <a:extLst>
                    <a:ext uri="{FF2B5EF4-FFF2-40B4-BE49-F238E27FC236}">
                      <a16:creationId xmlns:a16="http://schemas.microsoft.com/office/drawing/2014/main" id="{F138781A-BCA1-46D2-A34E-5085B1E92417}"/>
                    </a:ext>
                  </a:extLst>
                </p:cNvPr>
                <p:cNvCxnSpPr>
                  <a:cxnSpLocks/>
                </p:cNvCxnSpPr>
                <p:nvPr/>
              </p:nvCxnSpPr>
              <p:spPr>
                <a:xfrm>
                  <a:off x="1524000" y="3047321"/>
                  <a:ext cx="0" cy="91440"/>
                </a:xfrm>
                <a:prstGeom prst="line">
                  <a:avLst/>
                </a:prstGeom>
              </p:spPr>
              <p:style>
                <a:lnRef idx="3">
                  <a:schemeClr val="dk1"/>
                </a:lnRef>
                <a:fillRef idx="0">
                  <a:schemeClr val="dk1"/>
                </a:fillRef>
                <a:effectRef idx="2">
                  <a:schemeClr val="dk1"/>
                </a:effectRef>
                <a:fontRef idx="minor">
                  <a:schemeClr val="tx1"/>
                </a:fontRef>
              </p:style>
            </p:cxnSp>
            <p:sp>
              <p:nvSpPr>
                <p:cNvPr id="125" name="TextBox 124">
                  <a:extLst>
                    <a:ext uri="{FF2B5EF4-FFF2-40B4-BE49-F238E27FC236}">
                      <a16:creationId xmlns:a16="http://schemas.microsoft.com/office/drawing/2014/main" id="{3A28D9E5-3FB7-4F41-BD4F-BD212FAF1F0E}"/>
                    </a:ext>
                  </a:extLst>
                </p:cNvPr>
                <p:cNvSpPr txBox="1"/>
                <p:nvPr/>
              </p:nvSpPr>
              <p:spPr>
                <a:xfrm>
                  <a:off x="1337502" y="3130611"/>
                  <a:ext cx="416424"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100</a:t>
                  </a:r>
                </a:p>
              </p:txBody>
            </p:sp>
          </p:grpSp>
          <p:grpSp>
            <p:nvGrpSpPr>
              <p:cNvPr id="114" name="Group 113">
                <a:extLst>
                  <a:ext uri="{FF2B5EF4-FFF2-40B4-BE49-F238E27FC236}">
                    <a16:creationId xmlns:a16="http://schemas.microsoft.com/office/drawing/2014/main" id="{3A276C3C-E110-42CA-8280-A057A2F2C82C}"/>
                  </a:ext>
                </a:extLst>
              </p:cNvPr>
              <p:cNvGrpSpPr/>
              <p:nvPr/>
            </p:nvGrpSpPr>
            <p:grpSpPr>
              <a:xfrm>
                <a:off x="3628843" y="4335802"/>
                <a:ext cx="416424" cy="329511"/>
                <a:chOff x="1318046" y="3047321"/>
                <a:chExt cx="416424" cy="329511"/>
              </a:xfrm>
            </p:grpSpPr>
            <p:cxnSp>
              <p:nvCxnSpPr>
                <p:cNvPr id="122" name="Straight Connector 121">
                  <a:extLst>
                    <a:ext uri="{FF2B5EF4-FFF2-40B4-BE49-F238E27FC236}">
                      <a16:creationId xmlns:a16="http://schemas.microsoft.com/office/drawing/2014/main" id="{4068F3CE-E184-400E-A241-67D76A4F7E21}"/>
                    </a:ext>
                  </a:extLst>
                </p:cNvPr>
                <p:cNvCxnSpPr>
                  <a:cxnSpLocks/>
                </p:cNvCxnSpPr>
                <p:nvPr/>
              </p:nvCxnSpPr>
              <p:spPr>
                <a:xfrm>
                  <a:off x="1524000" y="3047321"/>
                  <a:ext cx="0" cy="91440"/>
                </a:xfrm>
                <a:prstGeom prst="line">
                  <a:avLst/>
                </a:prstGeom>
              </p:spPr>
              <p:style>
                <a:lnRef idx="3">
                  <a:schemeClr val="dk1"/>
                </a:lnRef>
                <a:fillRef idx="0">
                  <a:schemeClr val="dk1"/>
                </a:fillRef>
                <a:effectRef idx="2">
                  <a:schemeClr val="dk1"/>
                </a:effectRef>
                <a:fontRef idx="minor">
                  <a:schemeClr val="tx1"/>
                </a:fontRef>
              </p:style>
            </p:cxnSp>
            <p:sp>
              <p:nvSpPr>
                <p:cNvPr id="123" name="TextBox 122">
                  <a:extLst>
                    <a:ext uri="{FF2B5EF4-FFF2-40B4-BE49-F238E27FC236}">
                      <a16:creationId xmlns:a16="http://schemas.microsoft.com/office/drawing/2014/main" id="{FAC4D61E-763D-4E90-B630-68675DF1FE02}"/>
                    </a:ext>
                  </a:extLst>
                </p:cNvPr>
                <p:cNvSpPr txBox="1"/>
                <p:nvPr/>
              </p:nvSpPr>
              <p:spPr>
                <a:xfrm>
                  <a:off x="1318046" y="3130611"/>
                  <a:ext cx="416424"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200</a:t>
                  </a:r>
                </a:p>
              </p:txBody>
            </p:sp>
          </p:grpSp>
          <p:grpSp>
            <p:nvGrpSpPr>
              <p:cNvPr id="115" name="Group 114">
                <a:extLst>
                  <a:ext uri="{FF2B5EF4-FFF2-40B4-BE49-F238E27FC236}">
                    <a16:creationId xmlns:a16="http://schemas.microsoft.com/office/drawing/2014/main" id="{93F7DA69-2A08-497A-9407-CE6AA9EE70EF}"/>
                  </a:ext>
                </a:extLst>
              </p:cNvPr>
              <p:cNvGrpSpPr/>
              <p:nvPr/>
            </p:nvGrpSpPr>
            <p:grpSpPr>
              <a:xfrm>
                <a:off x="4960454" y="4316277"/>
                <a:ext cx="416424" cy="329511"/>
                <a:chOff x="1318046" y="3047321"/>
                <a:chExt cx="416424" cy="329511"/>
              </a:xfrm>
            </p:grpSpPr>
            <p:cxnSp>
              <p:nvCxnSpPr>
                <p:cNvPr id="120" name="Straight Connector 119">
                  <a:extLst>
                    <a:ext uri="{FF2B5EF4-FFF2-40B4-BE49-F238E27FC236}">
                      <a16:creationId xmlns:a16="http://schemas.microsoft.com/office/drawing/2014/main" id="{CA9542A9-99CC-4839-9A98-F50076934184}"/>
                    </a:ext>
                  </a:extLst>
                </p:cNvPr>
                <p:cNvCxnSpPr>
                  <a:cxnSpLocks/>
                </p:cNvCxnSpPr>
                <p:nvPr/>
              </p:nvCxnSpPr>
              <p:spPr>
                <a:xfrm>
                  <a:off x="1524000" y="3047321"/>
                  <a:ext cx="0" cy="91440"/>
                </a:xfrm>
                <a:prstGeom prst="line">
                  <a:avLst/>
                </a:prstGeom>
              </p:spPr>
              <p:style>
                <a:lnRef idx="3">
                  <a:schemeClr val="dk1"/>
                </a:lnRef>
                <a:fillRef idx="0">
                  <a:schemeClr val="dk1"/>
                </a:fillRef>
                <a:effectRef idx="2">
                  <a:schemeClr val="dk1"/>
                </a:effectRef>
                <a:fontRef idx="minor">
                  <a:schemeClr val="tx1"/>
                </a:fontRef>
              </p:style>
            </p:cxnSp>
            <p:sp>
              <p:nvSpPr>
                <p:cNvPr id="121" name="TextBox 120">
                  <a:extLst>
                    <a:ext uri="{FF2B5EF4-FFF2-40B4-BE49-F238E27FC236}">
                      <a16:creationId xmlns:a16="http://schemas.microsoft.com/office/drawing/2014/main" id="{A2BF5A00-8E50-4093-AAA0-5D44CF51DFDC}"/>
                    </a:ext>
                  </a:extLst>
                </p:cNvPr>
                <p:cNvSpPr txBox="1"/>
                <p:nvPr/>
              </p:nvSpPr>
              <p:spPr>
                <a:xfrm>
                  <a:off x="1318046" y="3130611"/>
                  <a:ext cx="416424"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300</a:t>
                  </a:r>
                </a:p>
              </p:txBody>
            </p:sp>
          </p:grpSp>
          <p:grpSp>
            <p:nvGrpSpPr>
              <p:cNvPr id="116" name="Group 115">
                <a:extLst>
                  <a:ext uri="{FF2B5EF4-FFF2-40B4-BE49-F238E27FC236}">
                    <a16:creationId xmlns:a16="http://schemas.microsoft.com/office/drawing/2014/main" id="{E06B6E66-FC71-4DED-92FA-D77C800B2032}"/>
                  </a:ext>
                </a:extLst>
              </p:cNvPr>
              <p:cNvGrpSpPr/>
              <p:nvPr/>
            </p:nvGrpSpPr>
            <p:grpSpPr>
              <a:xfrm>
                <a:off x="6301793" y="4293251"/>
                <a:ext cx="416424" cy="336573"/>
                <a:chOff x="1327774" y="3040259"/>
                <a:chExt cx="416424" cy="336573"/>
              </a:xfrm>
            </p:grpSpPr>
            <p:cxnSp>
              <p:nvCxnSpPr>
                <p:cNvPr id="118" name="Straight Connector 117">
                  <a:extLst>
                    <a:ext uri="{FF2B5EF4-FFF2-40B4-BE49-F238E27FC236}">
                      <a16:creationId xmlns:a16="http://schemas.microsoft.com/office/drawing/2014/main" id="{7E5CF0C7-B188-4BD8-9154-CF2C4AA1BDEC}"/>
                    </a:ext>
                  </a:extLst>
                </p:cNvPr>
                <p:cNvCxnSpPr>
                  <a:cxnSpLocks/>
                </p:cNvCxnSpPr>
                <p:nvPr/>
              </p:nvCxnSpPr>
              <p:spPr>
                <a:xfrm>
                  <a:off x="1524000" y="3040259"/>
                  <a:ext cx="0" cy="91440"/>
                </a:xfrm>
                <a:prstGeom prst="line">
                  <a:avLst/>
                </a:prstGeom>
              </p:spPr>
              <p:style>
                <a:lnRef idx="3">
                  <a:schemeClr val="dk1"/>
                </a:lnRef>
                <a:fillRef idx="0">
                  <a:schemeClr val="dk1"/>
                </a:fillRef>
                <a:effectRef idx="2">
                  <a:schemeClr val="dk1"/>
                </a:effectRef>
                <a:fontRef idx="minor">
                  <a:schemeClr val="tx1"/>
                </a:fontRef>
              </p:style>
            </p:cxnSp>
            <p:sp>
              <p:nvSpPr>
                <p:cNvPr id="119" name="TextBox 118">
                  <a:extLst>
                    <a:ext uri="{FF2B5EF4-FFF2-40B4-BE49-F238E27FC236}">
                      <a16:creationId xmlns:a16="http://schemas.microsoft.com/office/drawing/2014/main" id="{EF0D3C9D-523F-4273-9F3A-E4B3C68259AA}"/>
                    </a:ext>
                  </a:extLst>
                </p:cNvPr>
                <p:cNvSpPr txBox="1"/>
                <p:nvPr/>
              </p:nvSpPr>
              <p:spPr>
                <a:xfrm>
                  <a:off x="1327774" y="3130611"/>
                  <a:ext cx="416424" cy="246221"/>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400</a:t>
                  </a:r>
                </a:p>
              </p:txBody>
            </p:sp>
          </p:grpSp>
          <p:sp>
            <p:nvSpPr>
              <p:cNvPr id="117" name="TextBox 116">
                <a:extLst>
                  <a:ext uri="{FF2B5EF4-FFF2-40B4-BE49-F238E27FC236}">
                    <a16:creationId xmlns:a16="http://schemas.microsoft.com/office/drawing/2014/main" id="{5CC842AA-7474-44FD-8BF4-FBDF5A3922D9}"/>
                  </a:ext>
                </a:extLst>
              </p:cNvPr>
              <p:cNvSpPr txBox="1"/>
              <p:nvPr/>
            </p:nvSpPr>
            <p:spPr>
              <a:xfrm>
                <a:off x="3326053" y="5014112"/>
                <a:ext cx="1388455" cy="656632"/>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Distance (ft)</a:t>
                </a:r>
              </a:p>
            </p:txBody>
          </p:sp>
        </p:grpSp>
      </p:grpSp>
      <p:sp>
        <p:nvSpPr>
          <p:cNvPr id="128" name="TextBox 127">
            <a:extLst>
              <a:ext uri="{FF2B5EF4-FFF2-40B4-BE49-F238E27FC236}">
                <a16:creationId xmlns:a16="http://schemas.microsoft.com/office/drawing/2014/main" id="{7242B8B3-C30D-421D-8CA6-6A27AD719D30}"/>
              </a:ext>
            </a:extLst>
          </p:cNvPr>
          <p:cNvSpPr txBox="1"/>
          <p:nvPr/>
        </p:nvSpPr>
        <p:spPr>
          <a:xfrm>
            <a:off x="10832619" y="5746948"/>
            <a:ext cx="1098413" cy="230832"/>
          </a:xfrm>
          <a:prstGeom prst="rect">
            <a:avLst/>
          </a:prstGeom>
          <a:noFill/>
        </p:spPr>
        <p:txBody>
          <a:bodyPr wrap="square" rtlCol="0">
            <a:spAutoFit/>
          </a:bodyPr>
          <a:lstStyle/>
          <a:p>
            <a:r>
              <a:rPr lang="en-US" sz="900" i="1" dirty="0"/>
              <a:t>Source: FHWA.</a:t>
            </a:r>
          </a:p>
        </p:txBody>
      </p:sp>
      <p:sp>
        <p:nvSpPr>
          <p:cNvPr id="129" name="TextBox 128">
            <a:extLst>
              <a:ext uri="{FF2B5EF4-FFF2-40B4-BE49-F238E27FC236}">
                <a16:creationId xmlns:a16="http://schemas.microsoft.com/office/drawing/2014/main" id="{CCC56A53-CFC3-4D07-B2C5-4A10A49876E8}"/>
              </a:ext>
            </a:extLst>
          </p:cNvPr>
          <p:cNvSpPr txBox="1"/>
          <p:nvPr/>
        </p:nvSpPr>
        <p:spPr>
          <a:xfrm>
            <a:off x="10112760" y="3007992"/>
            <a:ext cx="1081178" cy="230832"/>
          </a:xfrm>
          <a:prstGeom prst="rect">
            <a:avLst/>
          </a:prstGeom>
          <a:noFill/>
        </p:spPr>
        <p:txBody>
          <a:bodyPr wrap="square" rtlCol="0">
            <a:spAutoFit/>
          </a:bodyPr>
          <a:lstStyle/>
          <a:p>
            <a:r>
              <a:rPr lang="en-US" sz="900" i="1" dirty="0"/>
              <a:t>Source: FHWA.</a:t>
            </a:r>
          </a:p>
        </p:txBody>
      </p:sp>
      <p:sp>
        <p:nvSpPr>
          <p:cNvPr id="130" name="TextBox 129">
            <a:extLst>
              <a:ext uri="{FF2B5EF4-FFF2-40B4-BE49-F238E27FC236}">
                <a16:creationId xmlns:a16="http://schemas.microsoft.com/office/drawing/2014/main" id="{24B05E23-64BB-4CB3-929E-A5AEDB9899D4}"/>
              </a:ext>
            </a:extLst>
          </p:cNvPr>
          <p:cNvSpPr txBox="1"/>
          <p:nvPr/>
        </p:nvSpPr>
        <p:spPr>
          <a:xfrm>
            <a:off x="4179043" y="5543235"/>
            <a:ext cx="1098413" cy="230832"/>
          </a:xfrm>
          <a:prstGeom prst="rect">
            <a:avLst/>
          </a:prstGeom>
          <a:noFill/>
        </p:spPr>
        <p:txBody>
          <a:bodyPr wrap="square" rtlCol="0">
            <a:spAutoFit/>
          </a:bodyPr>
          <a:lstStyle/>
          <a:p>
            <a:r>
              <a:rPr lang="en-US" sz="900" i="1" dirty="0"/>
              <a:t>Source: FHWA.</a:t>
            </a:r>
          </a:p>
        </p:txBody>
      </p:sp>
      <p:sp>
        <p:nvSpPr>
          <p:cNvPr id="2" name="Title 1">
            <a:extLst>
              <a:ext uri="{FF2B5EF4-FFF2-40B4-BE49-F238E27FC236}">
                <a16:creationId xmlns:a16="http://schemas.microsoft.com/office/drawing/2014/main" id="{A16EF0DB-3838-4E82-809F-7B3990BBA05F}"/>
              </a:ext>
            </a:extLst>
          </p:cNvPr>
          <p:cNvSpPr>
            <a:spLocks noGrp="1"/>
          </p:cNvSpPr>
          <p:nvPr>
            <p:ph type="title"/>
          </p:nvPr>
        </p:nvSpPr>
        <p:spPr>
          <a:xfrm>
            <a:off x="682527" y="386843"/>
            <a:ext cx="3655595" cy="1020764"/>
          </a:xfrm>
        </p:spPr>
        <p:txBody>
          <a:bodyPr/>
          <a:lstStyle/>
          <a:p>
            <a:r>
              <a:rPr lang="en-US" dirty="0"/>
              <a:t>Field Testing</a:t>
            </a:r>
          </a:p>
        </p:txBody>
      </p:sp>
      <p:sp>
        <p:nvSpPr>
          <p:cNvPr id="3" name="Slide Number Placeholder 2">
            <a:extLst>
              <a:ext uri="{FF2B5EF4-FFF2-40B4-BE49-F238E27FC236}">
                <a16:creationId xmlns:a16="http://schemas.microsoft.com/office/drawing/2014/main" id="{EC0CF11E-9A7C-421D-BA6B-EAC6666AEC7B}"/>
              </a:ext>
            </a:extLst>
          </p:cNvPr>
          <p:cNvSpPr>
            <a:spLocks noGrp="1"/>
          </p:cNvSpPr>
          <p:nvPr>
            <p:ph type="sldNum" sz="quarter" idx="10"/>
          </p:nvPr>
        </p:nvSpPr>
        <p:spPr/>
        <p:txBody>
          <a:bodyPr/>
          <a:lstStyle/>
          <a:p>
            <a:fld id="{29691912-3321-4F2D-A980-9CA5FE309265}" type="slidenum">
              <a:rPr lang="en-US" smtClean="0"/>
              <a:pPr/>
              <a:t>9</a:t>
            </a:fld>
            <a:endParaRPr lang="en-US" dirty="0"/>
          </a:p>
        </p:txBody>
      </p:sp>
    </p:spTree>
    <p:extLst>
      <p:ext uri="{BB962C8B-B14F-4D97-AF65-F5344CB8AC3E}">
        <p14:creationId xmlns:p14="http://schemas.microsoft.com/office/powerpoint/2010/main" val="3220103843"/>
      </p:ext>
    </p:extLst>
  </p:cSld>
  <p:clrMapOvr>
    <a:masterClrMapping/>
  </p:clrMapOvr>
</p:sld>
</file>

<file path=ppt/theme/theme1.xml><?xml version="1.0" encoding="utf-8"?>
<a:theme xmlns:a="http://schemas.openxmlformats.org/drawingml/2006/main" name="Cover Slide">
  <a:themeElements>
    <a:clrScheme name="New TFHRC Theme Colors">
      <a:dk1>
        <a:srgbClr val="000000"/>
      </a:dk1>
      <a:lt1>
        <a:srgbClr val="FFFFFF"/>
      </a:lt1>
      <a:dk2>
        <a:srgbClr val="1E3A6B"/>
      </a:dk2>
      <a:lt2>
        <a:srgbClr val="FFFFFF"/>
      </a:lt2>
      <a:accent1>
        <a:srgbClr val="0070C0"/>
      </a:accent1>
      <a:accent2>
        <a:srgbClr val="1E3A6B"/>
      </a:accent2>
      <a:accent3>
        <a:srgbClr val="F6C700"/>
      </a:accent3>
      <a:accent4>
        <a:srgbClr val="9E1E59"/>
      </a:accent4>
      <a:accent5>
        <a:srgbClr val="3B1A52"/>
      </a:accent5>
      <a:accent6>
        <a:srgbClr val="1B5C42"/>
      </a:accent6>
      <a:hlink>
        <a:srgbClr val="1C6DA6"/>
      </a:hlink>
      <a:folHlink>
        <a:srgbClr val="7F7F7F"/>
      </a:folHlink>
    </a:clrScheme>
    <a:fontScheme name="TFHRC Fonts Update">
      <a:majorFont>
        <a:latin typeface="Trebuchet MS"/>
        <a:ea typeface=""/>
        <a:cs typeface=""/>
      </a:majorFont>
      <a:minorFont>
        <a:latin typeface="Calibri"/>
        <a:ea typeface=""/>
        <a:cs typeface=""/>
      </a:minorFont>
    </a:fontScheme>
    <a:fmtScheme name="Smokey Glass">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A 2014 Template.potx" id="{4AEAAE2B-21CE-4C6E-ADB0-8A8BF6283E06}" vid="{A400E835-96E9-4B12-9D08-2AB3CA0AE863}"/>
    </a:ext>
  </a:extLst>
</a:theme>
</file>

<file path=ppt/theme/theme10.xml><?xml version="1.0" encoding="utf-8"?>
<a:theme xmlns:a="http://schemas.openxmlformats.org/drawingml/2006/main" name="Infrastructure">
  <a:themeElements>
    <a:clrScheme name="FHWA Main">
      <a:dk1>
        <a:sysClr val="windowText" lastClr="000000"/>
      </a:dk1>
      <a:lt1>
        <a:sysClr val="window" lastClr="FFFFFF"/>
      </a:lt1>
      <a:dk2>
        <a:srgbClr val="1C3B6B"/>
      </a:dk2>
      <a:lt2>
        <a:srgbClr val="1C6EA8"/>
      </a:lt2>
      <a:accent1>
        <a:srgbClr val="FFCF01"/>
      </a:accent1>
      <a:accent2>
        <a:srgbClr val="036068"/>
      </a:accent2>
      <a:accent3>
        <a:srgbClr val="591F6D"/>
      </a:accent3>
      <a:accent4>
        <a:srgbClr val="871A0F"/>
      </a:accent4>
      <a:accent5>
        <a:srgbClr val="344C5E"/>
      </a:accent5>
      <a:accent6>
        <a:srgbClr val="083B2D"/>
      </a:accent6>
      <a:hlink>
        <a:srgbClr val="0076AD"/>
      </a:hlink>
      <a:folHlink>
        <a:srgbClr val="0076A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HRC_PowerPoint PresentationTemplateFINAL_10.07.2021.potx  -  Read-Only" id="{146EA4DE-019E-4886-B8ED-F44D813BD5C3}" vid="{F5CCB370-E382-43A0-9DC1-9FFA2555B50B}"/>
    </a:ext>
  </a:extLst>
</a:theme>
</file>

<file path=ppt/theme/theme11.xml><?xml version="1.0" encoding="utf-8"?>
<a:theme xmlns:a="http://schemas.openxmlformats.org/drawingml/2006/main" name="Corporate Research, Technology, and Innovation Management">
  <a:themeElements>
    <a:clrScheme name="FHWA Main">
      <a:dk1>
        <a:sysClr val="windowText" lastClr="000000"/>
      </a:dk1>
      <a:lt1>
        <a:sysClr val="window" lastClr="FFFFFF"/>
      </a:lt1>
      <a:dk2>
        <a:srgbClr val="1C3B6B"/>
      </a:dk2>
      <a:lt2>
        <a:srgbClr val="1C6EA8"/>
      </a:lt2>
      <a:accent1>
        <a:srgbClr val="FFCF01"/>
      </a:accent1>
      <a:accent2>
        <a:srgbClr val="036068"/>
      </a:accent2>
      <a:accent3>
        <a:srgbClr val="591F6D"/>
      </a:accent3>
      <a:accent4>
        <a:srgbClr val="871A0F"/>
      </a:accent4>
      <a:accent5>
        <a:srgbClr val="344C5E"/>
      </a:accent5>
      <a:accent6>
        <a:srgbClr val="083B2D"/>
      </a:accent6>
      <a:hlink>
        <a:srgbClr val="0076AD"/>
      </a:hlink>
      <a:folHlink>
        <a:srgbClr val="0076A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TFHRC_PowerPoint PresentationTemplateFINAL_10.07.2021.potx  -  Read-Only" id="{146EA4DE-019E-4886-B8ED-F44D813BD5C3}" vid="{B7C94F42-1C82-49DE-820C-69B383A6BB34}"/>
    </a:ext>
  </a:extLst>
</a:theme>
</file>

<file path=ppt/theme/theme12.xml><?xml version="1.0" encoding="utf-8"?>
<a:theme xmlns:a="http://schemas.openxmlformats.org/drawingml/2006/main" name="Resource Management">
  <a:themeElements>
    <a:clrScheme name="FHWA Main">
      <a:dk1>
        <a:sysClr val="windowText" lastClr="000000"/>
      </a:dk1>
      <a:lt1>
        <a:sysClr val="window" lastClr="FFFFFF"/>
      </a:lt1>
      <a:dk2>
        <a:srgbClr val="1C3B6B"/>
      </a:dk2>
      <a:lt2>
        <a:srgbClr val="1C6EA8"/>
      </a:lt2>
      <a:accent1>
        <a:srgbClr val="FFCF01"/>
      </a:accent1>
      <a:accent2>
        <a:srgbClr val="036068"/>
      </a:accent2>
      <a:accent3>
        <a:srgbClr val="591F6D"/>
      </a:accent3>
      <a:accent4>
        <a:srgbClr val="871A0F"/>
      </a:accent4>
      <a:accent5>
        <a:srgbClr val="344C5E"/>
      </a:accent5>
      <a:accent6>
        <a:srgbClr val="083B2D"/>
      </a:accent6>
      <a:hlink>
        <a:srgbClr val="0076AD"/>
      </a:hlink>
      <a:folHlink>
        <a:srgbClr val="0076A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TFHRC_PowerPoint PresentationTemplateFINAL_10.07.2021.potx  -  Read-Only" id="{146EA4DE-019E-4886-B8ED-F44D813BD5C3}" vid="{0C005327-EC3C-4EB3-9571-AB23B2D93AEF}"/>
    </a:ext>
  </a:extLst>
</a:theme>
</file>

<file path=ppt/theme/theme13.xml><?xml version="1.0" encoding="utf-8"?>
<a:theme xmlns:a="http://schemas.openxmlformats.org/drawingml/2006/main" name="Safety and Operations">
  <a:themeElements>
    <a:clrScheme name="FHWA Main">
      <a:dk1>
        <a:sysClr val="windowText" lastClr="000000"/>
      </a:dk1>
      <a:lt1>
        <a:sysClr val="window" lastClr="FFFFFF"/>
      </a:lt1>
      <a:dk2>
        <a:srgbClr val="1C3B6B"/>
      </a:dk2>
      <a:lt2>
        <a:srgbClr val="1C6EA8"/>
      </a:lt2>
      <a:accent1>
        <a:srgbClr val="FFCF01"/>
      </a:accent1>
      <a:accent2>
        <a:srgbClr val="036068"/>
      </a:accent2>
      <a:accent3>
        <a:srgbClr val="591F6D"/>
      </a:accent3>
      <a:accent4>
        <a:srgbClr val="871A0F"/>
      </a:accent4>
      <a:accent5>
        <a:srgbClr val="344C5E"/>
      </a:accent5>
      <a:accent6>
        <a:srgbClr val="083B2D"/>
      </a:accent6>
      <a:hlink>
        <a:srgbClr val="0076AD"/>
      </a:hlink>
      <a:folHlink>
        <a:srgbClr val="0076A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TFHRC_PowerPoint PresentationTemplateFINAL_10.07.2021.potx  -  Read-Only" id="{146EA4DE-019E-4886-B8ED-F44D813BD5C3}" vid="{66CAFF13-AC44-47F6-8F07-843EFE38E287}"/>
    </a:ext>
  </a:ext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enter Bar">
  <a:themeElements>
    <a:clrScheme name="TFHRC">
      <a:dk1>
        <a:srgbClr val="000000"/>
      </a:dk1>
      <a:lt1>
        <a:srgbClr val="FFFFFF"/>
      </a:lt1>
      <a:dk2>
        <a:srgbClr val="1E3A6B"/>
      </a:dk2>
      <a:lt2>
        <a:srgbClr val="FFFFFF"/>
      </a:lt2>
      <a:accent1>
        <a:srgbClr val="1E3A6B"/>
      </a:accent1>
      <a:accent2>
        <a:srgbClr val="1C6DA6"/>
      </a:accent2>
      <a:accent3>
        <a:srgbClr val="1E3A6B"/>
      </a:accent3>
      <a:accent4>
        <a:srgbClr val="1C6DA6"/>
      </a:accent4>
      <a:accent5>
        <a:srgbClr val="1E3A6B"/>
      </a:accent5>
      <a:accent6>
        <a:srgbClr val="1C6DA6"/>
      </a:accent6>
      <a:hlink>
        <a:srgbClr val="1C6DA6"/>
      </a:hlink>
      <a:folHlink>
        <a:srgbClr val="7F7F7F"/>
      </a:folHlink>
    </a:clrScheme>
    <a:fontScheme name="TFHRC Fonts">
      <a:majorFont>
        <a:latin typeface="Trebuchet MS"/>
        <a:ea typeface=""/>
        <a:cs typeface=""/>
      </a:majorFont>
      <a:minorFont>
        <a:latin typeface="Arial"/>
        <a:ea typeface=""/>
        <a:cs typeface=""/>
      </a:minorFont>
    </a:fontScheme>
    <a:fmtScheme name="Smokey Glass">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A 2014 Template.potx" id="{4AEAAE2B-21CE-4C6E-ADB0-8A8BF6283E06}" vid="{A400E835-96E9-4B12-9D08-2AB3CA0AE863}"/>
    </a:ext>
  </a:extLst>
</a:theme>
</file>

<file path=ppt/theme/theme3.xml><?xml version="1.0" encoding="utf-8"?>
<a:theme xmlns:a="http://schemas.openxmlformats.org/drawingml/2006/main" name="Opening Remarks">
  <a:themeElements>
    <a:clrScheme name="TFHRC">
      <a:dk1>
        <a:srgbClr val="000000"/>
      </a:dk1>
      <a:lt1>
        <a:srgbClr val="FFFFFF"/>
      </a:lt1>
      <a:dk2>
        <a:srgbClr val="1E3A6B"/>
      </a:dk2>
      <a:lt2>
        <a:srgbClr val="FFFFFF"/>
      </a:lt2>
      <a:accent1>
        <a:srgbClr val="1E3A6B"/>
      </a:accent1>
      <a:accent2>
        <a:srgbClr val="1C6DA6"/>
      </a:accent2>
      <a:accent3>
        <a:srgbClr val="1E3A6B"/>
      </a:accent3>
      <a:accent4>
        <a:srgbClr val="1C6DA6"/>
      </a:accent4>
      <a:accent5>
        <a:srgbClr val="1E3A6B"/>
      </a:accent5>
      <a:accent6>
        <a:srgbClr val="1C6DA6"/>
      </a:accent6>
      <a:hlink>
        <a:srgbClr val="1C6DA6"/>
      </a:hlink>
      <a:folHlink>
        <a:srgbClr val="7F7F7F"/>
      </a:folHlink>
    </a:clrScheme>
    <a:fontScheme name="TFHRC Fonts">
      <a:majorFont>
        <a:latin typeface="Trebuchet MS"/>
        <a:ea typeface=""/>
        <a:cs typeface=""/>
      </a:majorFont>
      <a:minorFont>
        <a:latin typeface="Arial"/>
        <a:ea typeface=""/>
        <a:cs typeface=""/>
      </a:minorFont>
    </a:fontScheme>
    <a:fmtScheme name="Smokey Glass">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A 2014 Template.potx" id="{4AEAAE2B-21CE-4C6E-ADB0-8A8BF6283E06}" vid="{A400E835-96E9-4B12-9D08-2AB3CA0AE863}"/>
    </a:ext>
  </a:extLst>
</a:theme>
</file>

<file path=ppt/theme/theme4.xml><?xml version="1.0" encoding="utf-8"?>
<a:theme xmlns:a="http://schemas.openxmlformats.org/drawingml/2006/main" name="Opening Remarks Double Line">
  <a:themeElements>
    <a:clrScheme name="ARA 2016 Bright v6">
      <a:dk1>
        <a:srgbClr val="000000"/>
      </a:dk1>
      <a:lt1>
        <a:srgbClr val="FFFFFF"/>
      </a:lt1>
      <a:dk2>
        <a:srgbClr val="504B6A"/>
      </a:dk2>
      <a:lt2>
        <a:srgbClr val="D2DE2F"/>
      </a:lt2>
      <a:accent1>
        <a:srgbClr val="003E7E"/>
      </a:accent1>
      <a:accent2>
        <a:srgbClr val="F0AA00"/>
      </a:accent2>
      <a:accent3>
        <a:srgbClr val="78BE78"/>
      </a:accent3>
      <a:accent4>
        <a:srgbClr val="B31E3F"/>
      </a:accent4>
      <a:accent5>
        <a:srgbClr val="008CC8"/>
      </a:accent5>
      <a:accent6>
        <a:srgbClr val="F05731"/>
      </a:accent6>
      <a:hlink>
        <a:srgbClr val="008CC8"/>
      </a:hlink>
      <a:folHlink>
        <a:srgbClr val="8C8C8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Smokey Glass">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A 2014 Template.potx" id="{4AEAAE2B-21CE-4C6E-ADB0-8A8BF6283E06}" vid="{A400E835-96E9-4B12-9D08-2AB3CA0AE863}"/>
    </a:ext>
  </a:extLst>
</a:theme>
</file>

<file path=ppt/theme/theme5.xml><?xml version="1.0" encoding="utf-8"?>
<a:theme xmlns:a="http://schemas.openxmlformats.org/drawingml/2006/main" name="Standard Layouts">
  <a:themeElements>
    <a:clrScheme name="New TFHRC Theme Colors">
      <a:dk1>
        <a:srgbClr val="000000"/>
      </a:dk1>
      <a:lt1>
        <a:srgbClr val="FFFFFF"/>
      </a:lt1>
      <a:dk2>
        <a:srgbClr val="1E3A6B"/>
      </a:dk2>
      <a:lt2>
        <a:srgbClr val="FFFFFF"/>
      </a:lt2>
      <a:accent1>
        <a:srgbClr val="0070C0"/>
      </a:accent1>
      <a:accent2>
        <a:srgbClr val="1E3A6B"/>
      </a:accent2>
      <a:accent3>
        <a:srgbClr val="F6C700"/>
      </a:accent3>
      <a:accent4>
        <a:srgbClr val="9E1E59"/>
      </a:accent4>
      <a:accent5>
        <a:srgbClr val="3B1A52"/>
      </a:accent5>
      <a:accent6>
        <a:srgbClr val="1B5C42"/>
      </a:accent6>
      <a:hlink>
        <a:srgbClr val="1C6DA6"/>
      </a:hlink>
      <a:folHlink>
        <a:srgbClr val="7F7F7F"/>
      </a:folHlink>
    </a:clrScheme>
    <a:fontScheme name="TFHRC Fonts">
      <a:majorFont>
        <a:latin typeface="Trebuchet M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Contacts Master">
  <a:themeElements>
    <a:clrScheme name="TFHRC">
      <a:dk1>
        <a:srgbClr val="000000"/>
      </a:dk1>
      <a:lt1>
        <a:srgbClr val="FFFFFF"/>
      </a:lt1>
      <a:dk2>
        <a:srgbClr val="1E3A6B"/>
      </a:dk2>
      <a:lt2>
        <a:srgbClr val="FFFFFF"/>
      </a:lt2>
      <a:accent1>
        <a:srgbClr val="1E3A6B"/>
      </a:accent1>
      <a:accent2>
        <a:srgbClr val="1C6DA6"/>
      </a:accent2>
      <a:accent3>
        <a:srgbClr val="1E3A6B"/>
      </a:accent3>
      <a:accent4>
        <a:srgbClr val="1C6DA6"/>
      </a:accent4>
      <a:accent5>
        <a:srgbClr val="1E3A6B"/>
      </a:accent5>
      <a:accent6>
        <a:srgbClr val="1C6DA6"/>
      </a:accent6>
      <a:hlink>
        <a:srgbClr val="1C6DA6"/>
      </a:hlink>
      <a:folHlink>
        <a:srgbClr val="7F7F7F"/>
      </a:folHlink>
    </a:clrScheme>
    <a:fontScheme name="TFHRC Fonts">
      <a:majorFont>
        <a:latin typeface="Trebuchet MS"/>
        <a:ea typeface=""/>
        <a:cs typeface=""/>
      </a:majorFont>
      <a:minorFont>
        <a:latin typeface="Arial"/>
        <a:ea typeface=""/>
        <a:cs typeface=""/>
      </a:minorFont>
    </a:fontScheme>
    <a:fmtScheme name="Smokey Glass">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A 2014 Template.potx" id="{4AEAAE2B-21CE-4C6E-ADB0-8A8BF6283E06}" vid="{A400E835-96E9-4B12-9D08-2AB3CA0AE863}"/>
    </a:ext>
  </a:extLst>
</a:theme>
</file>

<file path=ppt/theme/theme7.xml><?xml version="1.0" encoding="utf-8"?>
<a:theme xmlns:a="http://schemas.openxmlformats.org/drawingml/2006/main" name="Disclaimer">
  <a:themeElements>
    <a:clrScheme name="TFHRC">
      <a:dk1>
        <a:srgbClr val="000000"/>
      </a:dk1>
      <a:lt1>
        <a:srgbClr val="FFFFFF"/>
      </a:lt1>
      <a:dk2>
        <a:srgbClr val="1E3A6B"/>
      </a:dk2>
      <a:lt2>
        <a:srgbClr val="FFFFFF"/>
      </a:lt2>
      <a:accent1>
        <a:srgbClr val="1E3A6B"/>
      </a:accent1>
      <a:accent2>
        <a:srgbClr val="1C6DA6"/>
      </a:accent2>
      <a:accent3>
        <a:srgbClr val="1E3A6B"/>
      </a:accent3>
      <a:accent4>
        <a:srgbClr val="1C6DA6"/>
      </a:accent4>
      <a:accent5>
        <a:srgbClr val="1E3A6B"/>
      </a:accent5>
      <a:accent6>
        <a:srgbClr val="1C6DA6"/>
      </a:accent6>
      <a:hlink>
        <a:srgbClr val="1C6DA6"/>
      </a:hlink>
      <a:folHlink>
        <a:srgbClr val="7F7F7F"/>
      </a:folHlink>
    </a:clrScheme>
    <a:fontScheme name="TFHRC Fonts">
      <a:majorFont>
        <a:latin typeface="Trebuchet MS"/>
        <a:ea typeface=""/>
        <a:cs typeface=""/>
      </a:majorFont>
      <a:minorFont>
        <a:latin typeface="Arial"/>
        <a:ea typeface=""/>
        <a:cs typeface=""/>
      </a:minorFont>
    </a:fontScheme>
    <a:fmtScheme name="Smokey Glass">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A 2014 Template.potx" id="{4AEAAE2B-21CE-4C6E-ADB0-8A8BF6283E06}" vid="{A400E835-96E9-4B12-9D08-2AB3CA0AE863}"/>
    </a:ext>
  </a:extLst>
</a:theme>
</file>

<file path=ppt/theme/theme8.xml><?xml version="1.0" encoding="utf-8"?>
<a:theme xmlns:a="http://schemas.openxmlformats.org/drawingml/2006/main" name="1_Contacts Master">
  <a:themeElements>
    <a:clrScheme name="TFHRC">
      <a:dk1>
        <a:srgbClr val="000000"/>
      </a:dk1>
      <a:lt1>
        <a:srgbClr val="FFFFFF"/>
      </a:lt1>
      <a:dk2>
        <a:srgbClr val="1E3A6B"/>
      </a:dk2>
      <a:lt2>
        <a:srgbClr val="FFFFFF"/>
      </a:lt2>
      <a:accent1>
        <a:srgbClr val="1E3A6B"/>
      </a:accent1>
      <a:accent2>
        <a:srgbClr val="1C6DA6"/>
      </a:accent2>
      <a:accent3>
        <a:srgbClr val="1E3A6B"/>
      </a:accent3>
      <a:accent4>
        <a:srgbClr val="1C6DA6"/>
      </a:accent4>
      <a:accent5>
        <a:srgbClr val="1E3A6B"/>
      </a:accent5>
      <a:accent6>
        <a:srgbClr val="1C6DA6"/>
      </a:accent6>
      <a:hlink>
        <a:srgbClr val="1C6DA6"/>
      </a:hlink>
      <a:folHlink>
        <a:srgbClr val="7F7F7F"/>
      </a:folHlink>
    </a:clrScheme>
    <a:fontScheme name="TFHRC Fonts">
      <a:majorFont>
        <a:latin typeface="Trebuchet MS"/>
        <a:ea typeface=""/>
        <a:cs typeface=""/>
      </a:majorFont>
      <a:minorFont>
        <a:latin typeface="Arial"/>
        <a:ea typeface=""/>
        <a:cs typeface=""/>
      </a:minorFont>
    </a:fontScheme>
    <a:fmtScheme name="Smokey Glass">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A 2014 Template.potx" id="{4AEAAE2B-21CE-4C6E-ADB0-8A8BF6283E06}" vid="{A400E835-96E9-4B12-9D08-2AB3CA0AE863}"/>
    </a:ext>
  </a:extLst>
</a:theme>
</file>

<file path=ppt/theme/theme9.xml><?xml version="1.0" encoding="utf-8"?>
<a:theme xmlns:a="http://schemas.openxmlformats.org/drawingml/2006/main" name="TFHRC Main">
  <a:themeElements>
    <a:clrScheme name="FHWA">
      <a:dk1>
        <a:sysClr val="windowText" lastClr="000000"/>
      </a:dk1>
      <a:lt1>
        <a:sysClr val="window" lastClr="FFFFFF"/>
      </a:lt1>
      <a:dk2>
        <a:srgbClr val="1C3B6B"/>
      </a:dk2>
      <a:lt2>
        <a:srgbClr val="1C6EA8"/>
      </a:lt2>
      <a:accent1>
        <a:srgbClr val="036068"/>
      </a:accent1>
      <a:accent2>
        <a:srgbClr val="344C5E"/>
      </a:accent2>
      <a:accent3>
        <a:srgbClr val="871A0F"/>
      </a:accent3>
      <a:accent4>
        <a:srgbClr val="083B2D"/>
      </a:accent4>
      <a:accent5>
        <a:srgbClr val="FFC000"/>
      </a:accent5>
      <a:accent6>
        <a:srgbClr val="7AC143"/>
      </a:accent6>
      <a:hlink>
        <a:srgbClr val="0076AD"/>
      </a:hlink>
      <a:folHlink>
        <a:srgbClr val="0076A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HRC_PowerPoint PresentationTemplateFINAL_10.07.2021.potx  -  Read-Only" id="{146EA4DE-019E-4886-B8ED-F44D813BD5C3}" vid="{2CF858D0-4DF6-475F-B18B-F345C5D1BFCF}"/>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cationNumber xmlns="f59c6dac-6104-4136-96ad-e8ff6a40640b" xsi:nil="true"/>
    <Office xmlns="f59c6dac-6104-4136-96ad-e8ff6a40640b">HRDI</Office>
    <TitleofDocument xmlns="f59c6dac-6104-4136-96ad-e8ff6a40640b">Density Profiling System (DPS)—Research Efforts of the FHWA’s Nondestructive Evaluation (NDE) Lab</TitleofDocument>
    <NameofPerson xmlns="f59c6dac-6104-4136-96ad-e8ff6a40640b">
      <UserInfo>
        <DisplayName>Azari, Hoda (FHWA)</DisplayName>
        <AccountId>626</AccountId>
        <AccountType/>
      </UserInfo>
    </NameofPerson>
    <Task_x0020_Number xmlns="f59c6dac-6104-4136-96ad-e8ff6a40640b">809</Task_x0020_Number>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E7B2747FF769499499A87B824BD6C9" ma:contentTypeVersion="7" ma:contentTypeDescription="Create a new document." ma:contentTypeScope="" ma:versionID="c8b247e314ad741951b54d6a49634c9c">
  <xsd:schema xmlns:xsd="http://www.w3.org/2001/XMLSchema" xmlns:xs="http://www.w3.org/2001/XMLSchema" xmlns:p="http://schemas.microsoft.com/office/2006/metadata/properties" xmlns:ns1="f59c6dac-6104-4136-96ad-e8ff6a40640b" targetNamespace="http://schemas.microsoft.com/office/2006/metadata/properties" ma:root="true" ma:fieldsID="f23afd0a73f3c0e6478ffdc6f1b88ccf" ns1:_="">
    <xsd:import namespace="f59c6dac-6104-4136-96ad-e8ff6a40640b"/>
    <xsd:element name="properties">
      <xsd:complexType>
        <xsd:sequence>
          <xsd:element name="documentManagement">
            <xsd:complexType>
              <xsd:all>
                <xsd:element ref="ns1:Task_x0020_Number" minOccurs="0"/>
                <xsd:element ref="ns1:Office" minOccurs="0"/>
                <xsd:element ref="ns1:PublicationNumber" minOccurs="0"/>
                <xsd:element ref="ns1:TitleofDocument" minOccurs="0"/>
                <xsd:element ref="ns1:NameofPerson" minOccurs="0"/>
                <xsd:element ref="ns1:MediaServiceMetadata" minOccurs="0"/>
                <xsd:element ref="ns1: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9c6dac-6104-4136-96ad-e8ff6a40640b" elementFormDefault="qualified">
    <xsd:import namespace="http://schemas.microsoft.com/office/2006/documentManagement/types"/>
    <xsd:import namespace="http://schemas.microsoft.com/office/infopath/2007/PartnerControls"/>
    <xsd:element name="Task_x0020_Number" ma:index="0" nillable="true" ma:displayName="Task Number" ma:internalName="Task_x0020_Number">
      <xsd:simpleType>
        <xsd:restriction base="dms:Text">
          <xsd:maxLength value="255"/>
        </xsd:restriction>
      </xsd:simpleType>
    </xsd:element>
    <xsd:element name="Office" ma:index="9" nillable="true" ma:displayName="Office " ma:format="Dropdown" ma:internalName="Office">
      <xsd:simpleType>
        <xsd:union memberTypes="dms:Text">
          <xsd:simpleType>
            <xsd:restriction base="dms:Choice">
              <xsd:enumeration value="HRDI"/>
              <xsd:enumeration value="HRDO"/>
              <xsd:enumeration value="HRDS"/>
              <xsd:enumeration value="HRRM"/>
              <xsd:enumeration value="HRTM"/>
            </xsd:restriction>
          </xsd:simpleType>
        </xsd:union>
      </xsd:simpleType>
    </xsd:element>
    <xsd:element name="PublicationNumber" ma:index="10" nillable="true" ma:displayName="Publication Number" ma:format="Dropdown" ma:internalName="PublicationNumber">
      <xsd:simpleType>
        <xsd:restriction base="dms:Text">
          <xsd:maxLength value="255"/>
        </xsd:restriction>
      </xsd:simpleType>
    </xsd:element>
    <xsd:element name="TitleofDocument" ma:index="11" nillable="true" ma:displayName="Title of Document" ma:format="Dropdown" ma:internalName="TitleofDocument">
      <xsd:simpleType>
        <xsd:restriction base="dms:Text">
          <xsd:maxLength value="255"/>
        </xsd:restriction>
      </xsd:simpleType>
    </xsd:element>
    <xsd:element name="NameofPerson" ma:index="12" nillable="true" ma:displayName="Name of Person" ma:format="Dropdown" ma:list="UserInfo" ma:SharePointGroup="0" ma:internalName="NameofPerson">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Content Type"/>
        <xsd:element ref="dc:title" minOccurs="0" maxOccurs="1" ma:index="2" ma:displayName="Document 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FDE59FA-D4B3-486F-A283-413859A4BA6F}">
  <ds:schemaRef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purl.org/dc/terms/"/>
    <ds:schemaRef ds:uri="http://schemas.openxmlformats.org/package/2006/metadata/core-properties"/>
    <ds:schemaRef ds:uri="http://www.w3.org/XML/1998/namespace"/>
    <ds:schemaRef ds:uri="f59c6dac-6104-4136-96ad-e8ff6a40640b"/>
  </ds:schemaRefs>
</ds:datastoreItem>
</file>

<file path=customXml/itemProps2.xml><?xml version="1.0" encoding="utf-8"?>
<ds:datastoreItem xmlns:ds="http://schemas.openxmlformats.org/officeDocument/2006/customXml" ds:itemID="{9343D555-1A9F-48A2-A31D-D79786A804A4}">
  <ds:schemaRefs>
    <ds:schemaRef ds:uri="http://schemas.microsoft.com/sharepoint/v3/contenttype/forms"/>
  </ds:schemaRefs>
</ds:datastoreItem>
</file>

<file path=customXml/itemProps3.xml><?xml version="1.0" encoding="utf-8"?>
<ds:datastoreItem xmlns:ds="http://schemas.openxmlformats.org/officeDocument/2006/customXml" ds:itemID="{8D3DC2CC-9BC7-4325-8EA2-9E9B5734C31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59c6dac-6104-4136-96ad-e8ff6a40640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ARA_2016PPT.potx</Template>
  <TotalTime>21801</TotalTime>
  <Words>940</Words>
  <Application>Microsoft Office PowerPoint</Application>
  <PresentationFormat>Widescreen</PresentationFormat>
  <Paragraphs>146</Paragraphs>
  <Slides>15</Slides>
  <Notes>8</Notes>
  <HiddenSlides>0</HiddenSlides>
  <MMClips>0</MMClips>
  <ScaleCrop>false</ScaleCrop>
  <HeadingPairs>
    <vt:vector size="6" baseType="variant">
      <vt:variant>
        <vt:lpstr>Fonts Used</vt:lpstr>
      </vt:variant>
      <vt:variant>
        <vt:i4>8</vt:i4>
      </vt:variant>
      <vt:variant>
        <vt:lpstr>Theme</vt:lpstr>
      </vt:variant>
      <vt:variant>
        <vt:i4>13</vt:i4>
      </vt:variant>
      <vt:variant>
        <vt:lpstr>Slide Titles</vt:lpstr>
      </vt:variant>
      <vt:variant>
        <vt:i4>15</vt:i4>
      </vt:variant>
    </vt:vector>
  </HeadingPairs>
  <TitlesOfParts>
    <vt:vector size="36" baseType="lpstr">
      <vt:lpstr>Arial</vt:lpstr>
      <vt:lpstr>Arial Unicode MS</vt:lpstr>
      <vt:lpstr>Calibri</vt:lpstr>
      <vt:lpstr>Cera PROModern Medium</vt:lpstr>
      <vt:lpstr>Courier New</vt:lpstr>
      <vt:lpstr>Trebuchet MS</vt:lpstr>
      <vt:lpstr>Wingdings</vt:lpstr>
      <vt:lpstr>Wingdings 3</vt:lpstr>
      <vt:lpstr>Cover Slide</vt:lpstr>
      <vt:lpstr>Center Bar</vt:lpstr>
      <vt:lpstr>Opening Remarks</vt:lpstr>
      <vt:lpstr>Opening Remarks Double Line</vt:lpstr>
      <vt:lpstr>Standard Layouts</vt:lpstr>
      <vt:lpstr>Contacts Master</vt:lpstr>
      <vt:lpstr>Disclaimer</vt:lpstr>
      <vt:lpstr>1_Contacts Master</vt:lpstr>
      <vt:lpstr>TFHRC Main</vt:lpstr>
      <vt:lpstr>Infrastructure</vt:lpstr>
      <vt:lpstr>Corporate Research, Technology, and Innovation Management</vt:lpstr>
      <vt:lpstr>Resource Management</vt:lpstr>
      <vt:lpstr>Safety and Operations</vt:lpstr>
      <vt:lpstr>Density Profiling System (DPS)—Research Efforts of the FHWA’s Nondestructive Evaluation (NDE) Lab</vt:lpstr>
      <vt:lpstr>Summary of Activities</vt:lpstr>
      <vt:lpstr>Laboratory Assessment</vt:lpstr>
      <vt:lpstr>Investigating the Effect of Temperature  on the DPS Results</vt:lpstr>
      <vt:lpstr>Investigating the Effect of Temperature  on the DPS Results</vt:lpstr>
      <vt:lpstr>Investigating the Potential Source of Bias Between  Lab- and Field-Based Calibration Curves</vt:lpstr>
      <vt:lpstr>Field Testing</vt:lpstr>
      <vt:lpstr>Field Testing</vt:lpstr>
      <vt:lpstr>Field Testing</vt:lpstr>
      <vt:lpstr>Data Analysis</vt:lpstr>
      <vt:lpstr>Data Analysis</vt:lpstr>
      <vt:lpstr>Meetings and Webinars</vt:lpstr>
      <vt:lpstr>Proposed Research Activities</vt:lpstr>
      <vt:lpstr>Disclaimer</vt:lpstr>
      <vt:lpstr>CONTACT</vt:lpstr>
    </vt:vector>
  </TitlesOfParts>
  <Manager/>
  <Company>ARA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Density Profiling System (DPS)—Research Efforts of the FHWA’s Nondestructive Evaluation (NDE) Lab</dc:title>
  <dc:subject>ARA PowerPoint Template</dc:subject>
  <dc:creator>NAlford@ara.com</dc:creator>
  <cp:keywords/>
  <dc:description/>
  <cp:lastModifiedBy>Maupin, Mercedes (DOT)</cp:lastModifiedBy>
  <cp:revision>573</cp:revision>
  <cp:lastPrinted>2014-07-31T19:59:31Z</cp:lastPrinted>
  <dcterms:created xsi:type="dcterms:W3CDTF">2014-10-27T17:38:25Z</dcterms:created>
  <dcterms:modified xsi:type="dcterms:W3CDTF">2021-11-30T20:44:04Z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0x01010079E7B2747FF769499499A87B824BD6C9</vt:lpwstr>
  </property>
</Properties>
</file>