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8" r:id="rId1"/>
  </p:sldMasterIdLst>
  <p:notesMasterIdLst>
    <p:notesMasterId r:id="rId13"/>
  </p:notesMasterIdLst>
  <p:handoutMasterIdLst>
    <p:handoutMasterId r:id="rId14"/>
  </p:handoutMasterIdLst>
  <p:sldIdLst>
    <p:sldId id="402" r:id="rId2"/>
    <p:sldId id="474" r:id="rId3"/>
    <p:sldId id="475" r:id="rId4"/>
    <p:sldId id="476" r:id="rId5"/>
    <p:sldId id="477" r:id="rId6"/>
    <p:sldId id="466" r:id="rId7"/>
    <p:sldId id="453" r:id="rId8"/>
    <p:sldId id="473" r:id="rId9"/>
    <p:sldId id="471" r:id="rId10"/>
    <p:sldId id="472" r:id="rId11"/>
    <p:sldId id="461" r:id="rId1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n Anh" initials="TA" lastIdx="5" clrIdx="0">
    <p:extLst>
      <p:ext uri="{19B8F6BF-5375-455C-9EA6-DF929625EA0E}">
        <p15:presenceInfo xmlns:p15="http://schemas.microsoft.com/office/powerpoint/2012/main" userId="0c8ed2a0954d00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009900"/>
    <a:srgbClr val="333399"/>
    <a:srgbClr val="003594"/>
    <a:srgbClr val="003399"/>
    <a:srgbClr val="0033CC"/>
    <a:srgbClr val="D9D9D9"/>
    <a:srgbClr val="CC6600"/>
    <a:srgbClr val="7575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27" autoAdjust="0"/>
    <p:restoredTop sz="83002" autoAdjust="0"/>
  </p:normalViewPr>
  <p:slideViewPr>
    <p:cSldViewPr>
      <p:cViewPr varScale="1">
        <p:scale>
          <a:sx n="84" d="100"/>
          <a:sy n="84" d="100"/>
        </p:scale>
        <p:origin x="288" y="5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CD2BF9FF-5B01-4D8D-A395-0E54F184B0EB}" type="datetimeFigureOut">
              <a:rPr lang="en-US" smtClean="0"/>
              <a:t>11/9/2021</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A9CF9A39-9E96-4910-AEE0-CDE1095E2912}" type="slidenum">
              <a:rPr lang="en-US" smtClean="0"/>
              <a:t>‹#›</a:t>
            </a:fld>
            <a:endParaRPr lang="en-US"/>
          </a:p>
        </p:txBody>
      </p:sp>
    </p:spTree>
    <p:extLst>
      <p:ext uri="{BB962C8B-B14F-4D97-AF65-F5344CB8AC3E}">
        <p14:creationId xmlns:p14="http://schemas.microsoft.com/office/powerpoint/2010/main" val="19135344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EDFA221-919C-4CE3-BDC4-0593E9EE276B}" type="datetimeFigureOut">
              <a:rPr lang="en-US" smtClean="0"/>
              <a:t>11/9/2021</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D7AAB94-3230-4A09-A2C3-5E0E9BB90832}" type="slidenum">
              <a:rPr lang="en-US" smtClean="0"/>
              <a:t>‹#›</a:t>
            </a:fld>
            <a:endParaRPr lang="en-US"/>
          </a:p>
        </p:txBody>
      </p:sp>
    </p:spTree>
    <p:extLst>
      <p:ext uri="{BB962C8B-B14F-4D97-AF65-F5344CB8AC3E}">
        <p14:creationId xmlns:p14="http://schemas.microsoft.com/office/powerpoint/2010/main" val="13790169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E1046-2928-4C31-8DAF-98EDAD65C9B4}" type="slidenum">
              <a:rPr lang="en-US"/>
              <a:pPr/>
              <a:t>1</a:t>
            </a:fld>
            <a:endParaRPr lang="en-US"/>
          </a:p>
        </p:txBody>
      </p:sp>
      <p:sp>
        <p:nvSpPr>
          <p:cNvPr id="663554" name="Rectangle 2"/>
          <p:cNvSpPr>
            <a:spLocks noGrp="1" noRot="1" noChangeAspect="1" noChangeArrowheads="1" noTextEdit="1"/>
          </p:cNvSpPr>
          <p:nvPr>
            <p:ph type="sldImg"/>
          </p:nvPr>
        </p:nvSpPr>
        <p:spPr>
          <a:xfrm>
            <a:off x="457200" y="720725"/>
            <a:ext cx="6400800" cy="3600450"/>
          </a:xfrm>
          <a:ln/>
        </p:spPr>
      </p:sp>
      <p:sp>
        <p:nvSpPr>
          <p:cNvPr id="663555" name="Rectangle 3"/>
          <p:cNvSpPr>
            <a:spLocks noGrp="1" noChangeArrowheads="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1623425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7AAB94-3230-4A09-A2C3-5E0E9BB90832}" type="slidenum">
              <a:rPr lang="en-US" smtClean="0"/>
              <a:t>2</a:t>
            </a:fld>
            <a:endParaRPr lang="en-US"/>
          </a:p>
        </p:txBody>
      </p:sp>
    </p:spTree>
    <p:extLst>
      <p:ext uri="{BB962C8B-B14F-4D97-AF65-F5344CB8AC3E}">
        <p14:creationId xmlns:p14="http://schemas.microsoft.com/office/powerpoint/2010/main" val="2280995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7AAB94-3230-4A09-A2C3-5E0E9BB90832}" type="slidenum">
              <a:rPr lang="en-US" smtClean="0"/>
              <a:t>3</a:t>
            </a:fld>
            <a:endParaRPr lang="en-US"/>
          </a:p>
        </p:txBody>
      </p:sp>
    </p:spTree>
    <p:extLst>
      <p:ext uri="{BB962C8B-B14F-4D97-AF65-F5344CB8AC3E}">
        <p14:creationId xmlns:p14="http://schemas.microsoft.com/office/powerpoint/2010/main" val="3091244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7AAB94-3230-4A09-A2C3-5E0E9BB90832}" type="slidenum">
              <a:rPr lang="en-US" smtClean="0"/>
              <a:t>4</a:t>
            </a:fld>
            <a:endParaRPr lang="en-US"/>
          </a:p>
        </p:txBody>
      </p:sp>
    </p:spTree>
    <p:extLst>
      <p:ext uri="{BB962C8B-B14F-4D97-AF65-F5344CB8AC3E}">
        <p14:creationId xmlns:p14="http://schemas.microsoft.com/office/powerpoint/2010/main" val="2548505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7AAB94-3230-4A09-A2C3-5E0E9BB90832}" type="slidenum">
              <a:rPr lang="en-US" smtClean="0"/>
              <a:t>6</a:t>
            </a:fld>
            <a:endParaRPr lang="en-US"/>
          </a:p>
        </p:txBody>
      </p:sp>
    </p:spTree>
    <p:extLst>
      <p:ext uri="{BB962C8B-B14F-4D97-AF65-F5344CB8AC3E}">
        <p14:creationId xmlns:p14="http://schemas.microsoft.com/office/powerpoint/2010/main" val="3380907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7AAB94-3230-4A09-A2C3-5E0E9BB90832}" type="slidenum">
              <a:rPr lang="en-US" smtClean="0"/>
              <a:t>7</a:t>
            </a:fld>
            <a:endParaRPr lang="en-US"/>
          </a:p>
        </p:txBody>
      </p:sp>
    </p:spTree>
    <p:extLst>
      <p:ext uri="{BB962C8B-B14F-4D97-AF65-F5344CB8AC3E}">
        <p14:creationId xmlns:p14="http://schemas.microsoft.com/office/powerpoint/2010/main" val="2034442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E1046-2928-4C31-8DAF-98EDAD65C9B4}" type="slidenum">
              <a:rPr lang="en-US"/>
              <a:pPr/>
              <a:t>11</a:t>
            </a:fld>
            <a:endParaRPr lang="en-US"/>
          </a:p>
        </p:txBody>
      </p:sp>
      <p:sp>
        <p:nvSpPr>
          <p:cNvPr id="663554" name="Rectangle 2"/>
          <p:cNvSpPr>
            <a:spLocks noGrp="1" noRot="1" noChangeAspect="1" noChangeArrowheads="1" noTextEdit="1"/>
          </p:cNvSpPr>
          <p:nvPr>
            <p:ph type="sldImg"/>
          </p:nvPr>
        </p:nvSpPr>
        <p:spPr>
          <a:xfrm>
            <a:off x="457200" y="720725"/>
            <a:ext cx="6400800" cy="3600450"/>
          </a:xfrm>
          <a:ln/>
        </p:spPr>
      </p:sp>
      <p:sp>
        <p:nvSpPr>
          <p:cNvPr id="66355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393738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lvl1pPr>
              <a:defRPr>
                <a:solidFill>
                  <a:srgbClr val="003594"/>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003594"/>
                </a:solidFill>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dirty="0"/>
              <a:t>Click to edit Master subtitle style</a:t>
            </a:r>
          </a:p>
        </p:txBody>
      </p:sp>
      <p:sp>
        <p:nvSpPr>
          <p:cNvPr id="5" name="Slide Number Placeholder 4"/>
          <p:cNvSpPr>
            <a:spLocks noGrp="1"/>
          </p:cNvSpPr>
          <p:nvPr>
            <p:ph type="sldNum" sz="quarter" idx="11"/>
          </p:nvPr>
        </p:nvSpPr>
        <p:spPr/>
        <p:txBody>
          <a:bodyPr/>
          <a:lstStyle>
            <a:lvl1pPr>
              <a:defRPr>
                <a:solidFill>
                  <a:srgbClr val="003594"/>
                </a:solidFill>
              </a:defRPr>
            </a:lvl1pPr>
          </a:lstStyle>
          <a:p>
            <a:fld id="{DABFFD14-B316-4018-9122-FCE831A7C8CB}" type="slidenum">
              <a:rPr lang="en-US" smtClean="0"/>
              <a:pPr/>
              <a:t>‹#›</a:t>
            </a:fld>
            <a:endParaRPr lang="en-US"/>
          </a:p>
        </p:txBody>
      </p:sp>
      <p:pic>
        <p:nvPicPr>
          <p:cNvPr id="7" name="Picture 6" descr="A picture containing drawing&#10;&#10;Description automatically generated">
            <a:extLst>
              <a:ext uri="{FF2B5EF4-FFF2-40B4-BE49-F238E27FC236}">
                <a16:creationId xmlns:a16="http://schemas.microsoft.com/office/drawing/2014/main" id="{D6780C1B-91A0-490B-B8BA-7D69F11AA08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123462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10363200" cy="762000"/>
          </a:xfrm>
        </p:spPr>
        <p:txBody>
          <a:bodyPr/>
          <a:lstStyle>
            <a:lvl1pPr>
              <a:defRPr i="1">
                <a:solidFill>
                  <a:srgbClr val="003399"/>
                </a:solidFill>
                <a:effectLst>
                  <a:outerShdw blurRad="38100" dist="38100" dir="2700000" algn="tl">
                    <a:srgbClr val="000000">
                      <a:alpha val="43137"/>
                    </a:srgbClr>
                  </a:outerShdw>
                </a:effectLst>
              </a:defRPr>
            </a:lvl1pPr>
          </a:lstStyle>
          <a:p>
            <a:r>
              <a:rPr lang="en-US"/>
              <a:t>Click to edit Master title style</a:t>
            </a:r>
          </a:p>
        </p:txBody>
      </p:sp>
      <p:sp>
        <p:nvSpPr>
          <p:cNvPr id="3" name="Content Placeholder 2"/>
          <p:cNvSpPr>
            <a:spLocks noGrp="1"/>
          </p:cNvSpPr>
          <p:nvPr>
            <p:ph idx="1"/>
          </p:nvPr>
        </p:nvSpPr>
        <p:spPr>
          <a:xfrm>
            <a:off x="812800" y="1066800"/>
            <a:ext cx="10363200" cy="5029200"/>
          </a:xfrm>
        </p:spPr>
        <p:txBody>
          <a:bodyPr/>
          <a:lstStyle>
            <a:lvl1pPr>
              <a:defRPr>
                <a:solidFill>
                  <a:srgbClr val="003399"/>
                </a:solidFill>
                <a:latin typeface="Arial" panose="020B0604020202020204" pitchFamily="34" charset="0"/>
                <a:cs typeface="Arial" panose="020B0604020202020204" pitchFamily="34" charset="0"/>
              </a:defRPr>
            </a:lvl1pPr>
            <a:lvl2pPr>
              <a:defRPr>
                <a:solidFill>
                  <a:srgbClr val="003399"/>
                </a:solidFill>
                <a:latin typeface="Arial" panose="020B0604020202020204" pitchFamily="34" charset="0"/>
                <a:cs typeface="Arial" panose="020B0604020202020204" pitchFamily="34" charset="0"/>
              </a:defRPr>
            </a:lvl2pPr>
            <a:lvl3pPr>
              <a:defRPr>
                <a:solidFill>
                  <a:srgbClr val="003399"/>
                </a:solidFill>
                <a:latin typeface="Arial" panose="020B0604020202020204" pitchFamily="34" charset="0"/>
                <a:cs typeface="Arial" panose="020B0604020202020204" pitchFamily="34" charset="0"/>
              </a:defRPr>
            </a:lvl3pPr>
            <a:lvl4pPr>
              <a:defRPr>
                <a:solidFill>
                  <a:srgbClr val="003399"/>
                </a:solidFill>
                <a:latin typeface="Arial" panose="020B0604020202020204" pitchFamily="34" charset="0"/>
                <a:cs typeface="Arial" panose="020B0604020202020204" pitchFamily="34" charset="0"/>
              </a:defRPr>
            </a:lvl4pPr>
            <a:lvl5pPr>
              <a:defRPr>
                <a:solidFill>
                  <a:srgbClr val="00339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14400" y="6248400"/>
            <a:ext cx="2540000" cy="457200"/>
          </a:xfrm>
          <a:prstGeom prst="rect">
            <a:avLst/>
          </a:prstGeom>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3C98DD23-BB28-4121-A513-ED0FB3BBCC2F}" type="slidenum">
              <a:rPr lang="en-US"/>
              <a:pPr/>
              <a:t>‹#›</a:t>
            </a:fld>
            <a:endParaRPr lang="en-US"/>
          </a:p>
        </p:txBody>
      </p:sp>
      <p:pic>
        <p:nvPicPr>
          <p:cNvPr id="6" name="Picture 5" descr="A picture containing drawing&#10;&#10;Description automatically generated">
            <a:extLst>
              <a:ext uri="{FF2B5EF4-FFF2-40B4-BE49-F238E27FC236}">
                <a16:creationId xmlns:a16="http://schemas.microsoft.com/office/drawing/2014/main" id="{F8D41FBD-3FA9-47FB-813D-F1A276A8F5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342564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Content Placeholder 2"/>
          <p:cNvSpPr>
            <a:spLocks noGrp="1"/>
          </p:cNvSpPr>
          <p:nvPr>
            <p:ph sz="half" idx="1"/>
          </p:nvPr>
        </p:nvSpPr>
        <p:spPr>
          <a:xfrm>
            <a:off x="812800" y="1447800"/>
            <a:ext cx="5080000" cy="4648200"/>
          </a:xfrm>
        </p:spPr>
        <p:txBody>
          <a:bodyPr/>
          <a:lstStyle>
            <a:lvl1pPr>
              <a:defRPr sz="2800">
                <a:solidFill>
                  <a:srgbClr val="003594"/>
                </a:solidFill>
              </a:defRPr>
            </a:lvl1pPr>
            <a:lvl2pPr>
              <a:defRPr sz="2400">
                <a:solidFill>
                  <a:srgbClr val="003594"/>
                </a:solidFill>
              </a:defRPr>
            </a:lvl2pPr>
            <a:lvl3pPr>
              <a:defRPr sz="2000">
                <a:solidFill>
                  <a:srgbClr val="003594"/>
                </a:solidFill>
              </a:defRPr>
            </a:lvl3pPr>
            <a:lvl4pPr>
              <a:defRPr sz="1800">
                <a:solidFill>
                  <a:srgbClr val="003594"/>
                </a:solidFill>
              </a:defRPr>
            </a:lvl4pPr>
            <a:lvl5pPr>
              <a:defRPr sz="1800">
                <a:solidFill>
                  <a:srgbClr val="003594"/>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0" y="1447800"/>
            <a:ext cx="508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p:txBody>
          <a:bodyPr/>
          <a:lstStyle>
            <a:lvl1pPr>
              <a:defRPr/>
            </a:lvl1pPr>
          </a:lstStyle>
          <a:p>
            <a:fld id="{6B4102C8-62CA-47A9-BFA9-D65DE8CB4FF7}" type="slidenum">
              <a:rPr lang="en-US"/>
              <a:pPr/>
              <a:t>‹#›</a:t>
            </a:fld>
            <a:endParaRPr lang="en-US"/>
          </a:p>
        </p:txBody>
      </p:sp>
      <p:pic>
        <p:nvPicPr>
          <p:cNvPr id="7" name="Picture 6" descr="A picture containing drawing&#10;&#10;Description automatically generated">
            <a:extLst>
              <a:ext uri="{FF2B5EF4-FFF2-40B4-BE49-F238E27FC236}">
                <a16:creationId xmlns:a16="http://schemas.microsoft.com/office/drawing/2014/main" id="{6122A12B-1014-4589-9D39-3C07360CF90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1590210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1"/>
          </p:nvPr>
        </p:nvSpPr>
        <p:spPr/>
        <p:txBody>
          <a:bodyPr/>
          <a:lstStyle>
            <a:lvl1pPr>
              <a:defRPr/>
            </a:lvl1pPr>
          </a:lstStyle>
          <a:p>
            <a:fld id="{FB30B7BE-9DE7-4A91-A47E-F94F5786F129}" type="slidenum">
              <a:rPr lang="en-US"/>
              <a:pPr/>
              <a:t>‹#›</a:t>
            </a:fld>
            <a:endParaRPr lang="en-US"/>
          </a:p>
        </p:txBody>
      </p:sp>
      <p:pic>
        <p:nvPicPr>
          <p:cNvPr id="9" name="Picture 8" descr="A picture containing drawing&#10;&#10;Description automatically generated">
            <a:extLst>
              <a:ext uri="{FF2B5EF4-FFF2-40B4-BE49-F238E27FC236}">
                <a16:creationId xmlns:a16="http://schemas.microsoft.com/office/drawing/2014/main" id="{C6F98D3E-C273-44EC-9FFE-577A20CAFF6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2823737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p:txBody>
          <a:bodyPr/>
          <a:lstStyle>
            <a:lvl1pPr>
              <a:defRPr/>
            </a:lvl1pPr>
          </a:lstStyle>
          <a:p>
            <a:fld id="{1EA8BAEB-566F-4071-A701-6038C6588E1C}" type="slidenum">
              <a:rPr lang="en-US"/>
              <a:pPr/>
              <a:t>‹#›</a:t>
            </a:fld>
            <a:endParaRPr lang="en-US"/>
          </a:p>
        </p:txBody>
      </p:sp>
      <p:pic>
        <p:nvPicPr>
          <p:cNvPr id="5" name="Picture 4" descr="A picture containing drawing&#10;&#10;Description automatically generated">
            <a:extLst>
              <a:ext uri="{FF2B5EF4-FFF2-40B4-BE49-F238E27FC236}">
                <a16:creationId xmlns:a16="http://schemas.microsoft.com/office/drawing/2014/main" id="{066689F2-A24A-4727-BF29-07CA33A02D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2551980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fld id="{E2082C24-DE4E-4239-B674-E26E092F46BF}" type="slidenum">
              <a:rPr lang="en-US"/>
              <a:pPr/>
              <a:t>‹#›</a:t>
            </a:fld>
            <a:endParaRPr lang="en-US"/>
          </a:p>
        </p:txBody>
      </p:sp>
      <p:pic>
        <p:nvPicPr>
          <p:cNvPr id="4" name="Picture 3" descr="A picture containing drawing&#10;&#10;Description automatically generated">
            <a:extLst>
              <a:ext uri="{FF2B5EF4-FFF2-40B4-BE49-F238E27FC236}">
                <a16:creationId xmlns:a16="http://schemas.microsoft.com/office/drawing/2014/main" id="{F4B098D8-9F0B-444E-8536-14E89557C0C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3150544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10363200" cy="762000"/>
          </a:xfrm>
        </p:spPr>
        <p:txBody>
          <a:bodyPr/>
          <a:lstStyle/>
          <a:p>
            <a:r>
              <a:rPr lang="en-US"/>
              <a:t>Click to edit Master title style</a:t>
            </a:r>
          </a:p>
        </p:txBody>
      </p:sp>
      <p:sp>
        <p:nvSpPr>
          <p:cNvPr id="3" name="Text Placeholder 2"/>
          <p:cNvSpPr>
            <a:spLocks noGrp="1"/>
          </p:cNvSpPr>
          <p:nvPr>
            <p:ph type="body" sz="half" idx="1"/>
          </p:nvPr>
        </p:nvSpPr>
        <p:spPr>
          <a:xfrm>
            <a:off x="812800" y="1447800"/>
            <a:ext cx="50800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0" y="1447800"/>
            <a:ext cx="50800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914400" y="6248400"/>
            <a:ext cx="25400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1"/>
          </p:nvPr>
        </p:nvSpPr>
        <p:spPr>
          <a:xfrm>
            <a:off x="9550400" y="6400800"/>
            <a:ext cx="2540000" cy="304800"/>
          </a:xfrm>
        </p:spPr>
        <p:txBody>
          <a:bodyPr/>
          <a:lstStyle>
            <a:lvl1pPr>
              <a:defRPr/>
            </a:lvl1pPr>
          </a:lstStyle>
          <a:p>
            <a:fld id="{3979401B-5C82-4FA5-9E3E-A6A456B5E5ED}" type="slidenum">
              <a:rPr lang="en-US"/>
              <a:pPr/>
              <a:t>‹#›</a:t>
            </a:fld>
            <a:endParaRPr lang="en-US"/>
          </a:p>
        </p:txBody>
      </p:sp>
      <p:pic>
        <p:nvPicPr>
          <p:cNvPr id="7" name="Picture 6" descr="A picture containing drawing&#10;&#10;Description automatically generated">
            <a:extLst>
              <a:ext uri="{FF2B5EF4-FFF2-40B4-BE49-F238E27FC236}">
                <a16:creationId xmlns:a16="http://schemas.microsoft.com/office/drawing/2014/main" id="{6D03392B-AE16-40A2-90A1-A0F4078BA5F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3150267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10972800" cy="4343400"/>
          </a:xfrm>
          <a:prstGeom prst="rect">
            <a:avLst/>
          </a:prstGeom>
        </p:spPr>
        <p:txBody>
          <a:bodyPr/>
          <a:lstStyle>
            <a:lvl1pPr>
              <a:buFontTx/>
              <a:buNone/>
              <a:defRPr b="0"/>
            </a:lvl1pPr>
            <a:lvl2pPr>
              <a:buFont typeface="Wingdings 3" pitchFamily="18" charset="2"/>
              <a:buChar char=""/>
              <a:defRPr sz="3200" b="0" baseline="0">
                <a:solidFill>
                  <a:schemeClr val="accent2"/>
                </a:solidFill>
                <a:latin typeface="Comic Sans MS" pitchFamily="66" charset="0"/>
              </a:defRPr>
            </a:lvl2pPr>
            <a:lvl3pPr>
              <a:buFont typeface="Wingdings" pitchFamily="2" charset="2"/>
              <a:buChar char="§"/>
              <a:defRPr sz="3200" b="0" baseline="0">
                <a:solidFill>
                  <a:schemeClr val="accent2"/>
                </a:solidFill>
                <a:latin typeface="Comic Sans MS" pitchFamily="66" charset="0"/>
              </a:defRPr>
            </a:lvl3pPr>
            <a:lvl4pPr>
              <a:defRPr sz="3200" b="0" baseline="0">
                <a:solidFill>
                  <a:schemeClr val="accent2"/>
                </a:solidFill>
                <a:latin typeface="Comic Sans MS" pitchFamily="66" charset="0"/>
              </a:defRPr>
            </a:lvl4pPr>
            <a:lvl5pPr>
              <a:buFontTx/>
              <a:buNone/>
              <a:defRPr sz="3200" b="0" i="1" baseline="0">
                <a:solidFill>
                  <a:schemeClr val="accent2"/>
                </a:solidFill>
                <a:latin typeface="Comic Sans MS" pitchFamily="66"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2"/>
          <p:cNvSpPr>
            <a:spLocks noGrp="1"/>
          </p:cNvSpPr>
          <p:nvPr>
            <p:ph type="body" idx="10"/>
          </p:nvPr>
        </p:nvSpPr>
        <p:spPr>
          <a:xfrm>
            <a:off x="609600" y="914400"/>
            <a:ext cx="10972800" cy="639762"/>
          </a:xfrm>
          <a:prstGeom prst="rect">
            <a:avLst/>
          </a:prstGeom>
        </p:spPr>
        <p:txBody>
          <a:bodyPr anchor="b"/>
          <a:lstStyle>
            <a:lvl1pPr marL="0" indent="0">
              <a:buNone/>
              <a:defRPr sz="4400" b="1" baseline="0">
                <a:solidFill>
                  <a:schemeClr val="accent2"/>
                </a:solidFill>
                <a:latin typeface="Comic Sans MS" pitchFamily="66"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lide Number Placeholder 7"/>
          <p:cNvSpPr>
            <a:spLocks noGrp="1"/>
          </p:cNvSpPr>
          <p:nvPr>
            <p:ph type="sldNum" sz="quarter" idx="4"/>
          </p:nvPr>
        </p:nvSpPr>
        <p:spPr>
          <a:xfrm>
            <a:off x="11074400" y="6356351"/>
            <a:ext cx="508000" cy="365125"/>
          </a:xfrm>
          <a:prstGeom prst="rect">
            <a:avLst/>
          </a:prstGeom>
        </p:spPr>
        <p:txBody>
          <a:bodyPr vert="horz" lIns="91440" tIns="45720" rIns="91440" bIns="45720" rtlCol="0" anchor="ctr"/>
          <a:lstStyle>
            <a:lvl1pPr algn="r" eaLnBrk="0" hangingPunct="0">
              <a:defRPr sz="1200">
                <a:solidFill>
                  <a:schemeClr val="bg1"/>
                </a:solidFill>
                <a:latin typeface="Arial" charset="0"/>
                <a:ea typeface="ＭＳ Ｐゴシック" pitchFamily="66" charset="-128"/>
                <a:cs typeface="+mn-cs"/>
              </a:defRPr>
            </a:lvl1pPr>
          </a:lstStyle>
          <a:p>
            <a:pPr fontAlgn="base">
              <a:spcBef>
                <a:spcPct val="0"/>
              </a:spcBef>
              <a:spcAft>
                <a:spcPct val="0"/>
              </a:spcAft>
              <a:defRPr/>
            </a:pPr>
            <a:fld id="{79860871-2180-4335-AB62-E58F4875BFF1}" type="slidenum">
              <a:rPr lang="en-US" smtClean="0">
                <a:solidFill>
                  <a:srgbClr val="FFFFFF"/>
                </a:solidFill>
              </a:rPr>
              <a:pPr fontAlgn="base">
                <a:spcBef>
                  <a:spcPct val="0"/>
                </a:spcBef>
                <a:spcAft>
                  <a:spcPct val="0"/>
                </a:spcAft>
                <a:defRPr/>
              </a:pPr>
              <a:t>‹#›</a:t>
            </a:fld>
            <a:endParaRPr lang="en-US" dirty="0">
              <a:solidFill>
                <a:srgbClr val="FFFFFF"/>
              </a:solidFill>
            </a:endParaRPr>
          </a:p>
        </p:txBody>
      </p:sp>
      <p:pic>
        <p:nvPicPr>
          <p:cNvPr id="5" name="Picture 4" descr="A picture containing drawing&#10;&#10;Description automatically generated">
            <a:extLst>
              <a:ext uri="{FF2B5EF4-FFF2-40B4-BE49-F238E27FC236}">
                <a16:creationId xmlns:a16="http://schemas.microsoft.com/office/drawing/2014/main" id="{4929E291-71EA-4876-BEBB-4B8BBED16A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1963579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10972800" cy="4343400"/>
          </a:xfrm>
          <a:prstGeom prst="rect">
            <a:avLst/>
          </a:prstGeom>
        </p:spPr>
        <p:txBody>
          <a:bodyPr/>
          <a:lstStyle>
            <a:lvl1pPr>
              <a:buFontTx/>
              <a:buNone/>
              <a:defRPr b="0"/>
            </a:lvl1pPr>
            <a:lvl2pPr>
              <a:buFont typeface="Wingdings 3" pitchFamily="18" charset="2"/>
              <a:buChar char=""/>
              <a:defRPr sz="3200" b="0" baseline="0">
                <a:solidFill>
                  <a:schemeClr val="accent2"/>
                </a:solidFill>
                <a:latin typeface="Comic Sans MS" pitchFamily="66" charset="0"/>
              </a:defRPr>
            </a:lvl2pPr>
            <a:lvl3pPr>
              <a:buFont typeface="Wingdings" pitchFamily="2" charset="2"/>
              <a:buChar char="§"/>
              <a:defRPr sz="3200" b="0" baseline="0">
                <a:solidFill>
                  <a:schemeClr val="accent2"/>
                </a:solidFill>
                <a:latin typeface="Comic Sans MS" pitchFamily="66" charset="0"/>
              </a:defRPr>
            </a:lvl3pPr>
            <a:lvl4pPr>
              <a:defRPr sz="3200" b="0" baseline="0">
                <a:solidFill>
                  <a:schemeClr val="accent2"/>
                </a:solidFill>
                <a:latin typeface="Comic Sans MS" pitchFamily="66" charset="0"/>
              </a:defRPr>
            </a:lvl4pPr>
            <a:lvl5pPr>
              <a:buFontTx/>
              <a:buNone/>
              <a:defRPr sz="3200" b="0" i="1" baseline="0">
                <a:solidFill>
                  <a:schemeClr val="accent2"/>
                </a:solidFill>
                <a:latin typeface="Comic Sans MS" pitchFamily="66"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2"/>
          <p:cNvSpPr>
            <a:spLocks noGrp="1"/>
          </p:cNvSpPr>
          <p:nvPr>
            <p:ph type="body" idx="10"/>
          </p:nvPr>
        </p:nvSpPr>
        <p:spPr>
          <a:xfrm>
            <a:off x="609600" y="914400"/>
            <a:ext cx="10972800" cy="639762"/>
          </a:xfrm>
          <a:prstGeom prst="rect">
            <a:avLst/>
          </a:prstGeom>
        </p:spPr>
        <p:txBody>
          <a:bodyPr anchor="b"/>
          <a:lstStyle>
            <a:lvl1pPr marL="0" indent="0">
              <a:buNone/>
              <a:defRPr sz="4400" b="1" baseline="0">
                <a:solidFill>
                  <a:schemeClr val="accent2"/>
                </a:solidFill>
                <a:latin typeface="Comic Sans MS" pitchFamily="66"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lide Number Placeholder 7"/>
          <p:cNvSpPr>
            <a:spLocks noGrp="1"/>
          </p:cNvSpPr>
          <p:nvPr>
            <p:ph type="sldNum" sz="quarter" idx="4"/>
          </p:nvPr>
        </p:nvSpPr>
        <p:spPr>
          <a:xfrm>
            <a:off x="11074400" y="6356351"/>
            <a:ext cx="508000" cy="365125"/>
          </a:xfrm>
          <a:prstGeom prst="rect">
            <a:avLst/>
          </a:prstGeom>
        </p:spPr>
        <p:txBody>
          <a:bodyPr vert="horz" lIns="91440" tIns="45720" rIns="91440" bIns="45720" rtlCol="0" anchor="ctr"/>
          <a:lstStyle>
            <a:lvl1pPr algn="r" eaLnBrk="0" hangingPunct="0">
              <a:defRPr sz="1200">
                <a:solidFill>
                  <a:schemeClr val="bg1"/>
                </a:solidFill>
                <a:latin typeface="Arial" charset="0"/>
                <a:ea typeface="ＭＳ Ｐゴシック" pitchFamily="66" charset="-128"/>
                <a:cs typeface="+mn-cs"/>
              </a:defRPr>
            </a:lvl1pPr>
          </a:lstStyle>
          <a:p>
            <a:pPr fontAlgn="base">
              <a:spcBef>
                <a:spcPct val="0"/>
              </a:spcBef>
              <a:spcAft>
                <a:spcPct val="0"/>
              </a:spcAft>
              <a:defRPr/>
            </a:pPr>
            <a:fld id="{79860871-2180-4335-AB62-E58F4875BFF1}" type="slidenum">
              <a:rPr lang="en-US" smtClean="0">
                <a:solidFill>
                  <a:srgbClr val="FFFFFF"/>
                </a:solidFill>
              </a:rPr>
              <a:pPr fontAlgn="base">
                <a:spcBef>
                  <a:spcPct val="0"/>
                </a:spcBef>
                <a:spcAft>
                  <a:spcPct val="0"/>
                </a:spcAft>
                <a:defRPr/>
              </a:pPr>
              <a:t>‹#›</a:t>
            </a:fld>
            <a:endParaRPr lang="en-US" dirty="0">
              <a:solidFill>
                <a:srgbClr val="FFFFFF"/>
              </a:solidFill>
            </a:endParaRPr>
          </a:p>
        </p:txBody>
      </p:sp>
      <p:pic>
        <p:nvPicPr>
          <p:cNvPr id="5" name="Picture 4" descr="A picture containing drawing&#10;&#10;Description automatically generated">
            <a:extLst>
              <a:ext uri="{FF2B5EF4-FFF2-40B4-BE49-F238E27FC236}">
                <a16:creationId xmlns:a16="http://schemas.microsoft.com/office/drawing/2014/main" id="{A993E693-C101-4570-81F0-F88FB908CD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29430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uiuc.edu/"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64578" name="Rectangle 2"/>
          <p:cNvSpPr>
            <a:spLocks noGrp="1" noChangeArrowheads="1"/>
          </p:cNvSpPr>
          <p:nvPr>
            <p:ph type="title"/>
          </p:nvPr>
        </p:nvSpPr>
        <p:spPr bwMode="auto">
          <a:xfrm>
            <a:off x="812800" y="228600"/>
            <a:ext cx="10363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664579" name="Rectangle 3"/>
          <p:cNvSpPr>
            <a:spLocks noGrp="1" noChangeArrowheads="1"/>
          </p:cNvSpPr>
          <p:nvPr>
            <p:ph type="body" idx="1"/>
          </p:nvPr>
        </p:nvSpPr>
        <p:spPr bwMode="auto">
          <a:xfrm>
            <a:off x="812800" y="1066800"/>
            <a:ext cx="103632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64581" name="Rectangle 5"/>
          <p:cNvSpPr>
            <a:spLocks noGrp="1" noChangeArrowheads="1"/>
          </p:cNvSpPr>
          <p:nvPr>
            <p:ph type="sldNum" sz="quarter" idx="4"/>
          </p:nvPr>
        </p:nvSpPr>
        <p:spPr bwMode="auto">
          <a:xfrm>
            <a:off x="9601200" y="6531605"/>
            <a:ext cx="25400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3594"/>
                </a:solidFill>
                <a:latin typeface="+mn-lt"/>
              </a:defRPr>
            </a:lvl1pPr>
          </a:lstStyle>
          <a:p>
            <a:pPr eaLnBrk="0" fontAlgn="base" hangingPunct="0">
              <a:spcBef>
                <a:spcPct val="0"/>
              </a:spcBef>
              <a:spcAft>
                <a:spcPct val="0"/>
              </a:spcAft>
            </a:pPr>
            <a:fld id="{ED0279B0-A694-42F5-97F2-EA82FC88F3CC}" type="slidenum">
              <a:rPr lang="en-US" smtClean="0"/>
              <a:pPr eaLnBrk="0" fontAlgn="base" hangingPunct="0">
                <a:spcBef>
                  <a:spcPct val="0"/>
                </a:spcBef>
                <a:spcAft>
                  <a:spcPct val="0"/>
                </a:spcAft>
              </a:pPr>
              <a:t>‹#›</a:t>
            </a:fld>
            <a:endParaRPr lang="en-US"/>
          </a:p>
        </p:txBody>
      </p:sp>
      <p:sp>
        <p:nvSpPr>
          <p:cNvPr id="664582" name="Rectangle 6">
            <a:hlinkClick r:id="rId11"/>
          </p:cNvPr>
          <p:cNvSpPr>
            <a:spLocks noChangeArrowheads="1"/>
          </p:cNvSpPr>
          <p:nvPr/>
        </p:nvSpPr>
        <p:spPr bwMode="auto">
          <a:xfrm>
            <a:off x="5892800" y="6248400"/>
            <a:ext cx="406400" cy="381000"/>
          </a:xfrm>
          <a:prstGeom prst="rect">
            <a:avLst/>
          </a:prstGeom>
          <a:solidFill>
            <a:schemeClr val="accent1">
              <a:alpha val="0"/>
            </a:schemeClr>
          </a:solidFill>
          <a:ln w="9525">
            <a:solidFill>
              <a:schemeClr val="tx1">
                <a:alpha val="0"/>
              </a:schemeClr>
            </a:solidFill>
            <a:miter lim="800000"/>
            <a:headEnd/>
            <a:tailEnd/>
          </a:ln>
        </p:spPr>
        <p:txBody>
          <a:bodyPr wrap="none" anchor="ctr"/>
          <a:lstStyle/>
          <a:p>
            <a:pPr eaLnBrk="0" fontAlgn="base" hangingPunct="0">
              <a:spcBef>
                <a:spcPct val="0"/>
              </a:spcBef>
              <a:spcAft>
                <a:spcPct val="0"/>
              </a:spcAft>
            </a:pPr>
            <a:endParaRPr lang="en-US" sz="2400">
              <a:solidFill>
                <a:srgbClr val="000000"/>
              </a:solidFill>
              <a:latin typeface="Arial" charset="0"/>
            </a:endParaRPr>
          </a:p>
        </p:txBody>
      </p:sp>
      <p:sp>
        <p:nvSpPr>
          <p:cNvPr id="664586" name="Rectangle 10"/>
          <p:cNvSpPr>
            <a:spLocks noChangeArrowheads="1"/>
          </p:cNvSpPr>
          <p:nvPr/>
        </p:nvSpPr>
        <p:spPr bwMode="auto">
          <a:xfrm>
            <a:off x="0" y="0"/>
            <a:ext cx="12192000" cy="6858000"/>
          </a:xfrm>
          <a:prstGeom prst="rect">
            <a:avLst/>
          </a:prstGeom>
          <a:noFill/>
          <a:ln w="57150" cmpd="thickThin">
            <a:solidFill>
              <a:srgbClr val="003594"/>
            </a:solidFill>
            <a:miter lim="800000"/>
            <a:headEnd/>
            <a:tailEnd/>
          </a:ln>
          <a:effectLst/>
        </p:spPr>
        <p:txBody>
          <a:bodyPr wrap="none" anchor="ctr"/>
          <a:lstStyle/>
          <a:p>
            <a:pPr eaLnBrk="0" fontAlgn="base" hangingPunct="0">
              <a:spcBef>
                <a:spcPct val="0"/>
              </a:spcBef>
              <a:spcAft>
                <a:spcPct val="0"/>
              </a:spcAft>
            </a:pPr>
            <a:endParaRPr lang="en-US" sz="2400">
              <a:solidFill>
                <a:srgbClr val="000000"/>
              </a:solidFill>
              <a:latin typeface="Arial" charset="0"/>
            </a:endParaRPr>
          </a:p>
        </p:txBody>
      </p:sp>
      <p:pic>
        <p:nvPicPr>
          <p:cNvPr id="3" name="Picture 2"/>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11959" y="6244005"/>
            <a:ext cx="504749" cy="460131"/>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189F003B-DE91-4D0D-A044-FD7BC8FE563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28600" y="5952820"/>
            <a:ext cx="642366" cy="883585"/>
          </a:xfrm>
          <a:prstGeom prst="rect">
            <a:avLst/>
          </a:prstGeom>
        </p:spPr>
      </p:pic>
    </p:spTree>
    <p:extLst>
      <p:ext uri="{BB962C8B-B14F-4D97-AF65-F5344CB8AC3E}">
        <p14:creationId xmlns:p14="http://schemas.microsoft.com/office/powerpoint/2010/main" val="394060369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2" r:id="rId3"/>
    <p:sldLayoutId id="2147483713" r:id="rId4"/>
    <p:sldLayoutId id="2147483714" r:id="rId5"/>
    <p:sldLayoutId id="2147483715" r:id="rId6"/>
    <p:sldLayoutId id="2147483720" r:id="rId7"/>
    <p:sldLayoutId id="2147483722" r:id="rId8"/>
    <p:sldLayoutId id="2147483723" r:id="rId9"/>
  </p:sldLayoutIdLst>
  <p:hf hdr="0" ftr="0" dt="0"/>
  <p:txStyles>
    <p:titleStyle>
      <a:lvl1pPr algn="ctr" rtl="0" eaLnBrk="1" fontAlgn="base" hangingPunct="1">
        <a:spcBef>
          <a:spcPct val="0"/>
        </a:spcBef>
        <a:spcAft>
          <a:spcPct val="0"/>
        </a:spcAft>
        <a:defRPr sz="3200" i="1">
          <a:solidFill>
            <a:srgbClr val="003594"/>
          </a:solidFill>
          <a:effectLst>
            <a:outerShdw blurRad="38100" dist="38100" dir="2700000" algn="tl">
              <a:srgbClr val="000000">
                <a:alpha val="43137"/>
              </a:srgbClr>
            </a:outerShdw>
          </a:effectLst>
          <a:latin typeface="+mj-lt"/>
          <a:ea typeface="+mj-ea"/>
          <a:cs typeface="+mj-cs"/>
        </a:defRPr>
      </a:lvl1pPr>
      <a:lvl2pPr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2pPr>
      <a:lvl3pPr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3pPr>
      <a:lvl4pPr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4pPr>
      <a:lvl5pPr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5pPr>
      <a:lvl6pPr marL="457189"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6pPr>
      <a:lvl7pPr marL="914377"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7pPr>
      <a:lvl8pPr marL="1371566"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8pPr>
      <a:lvl9pPr marL="1828754" algn="ctr" rtl="0" eaLnBrk="1" fontAlgn="base" hangingPunct="1">
        <a:spcBef>
          <a:spcPct val="0"/>
        </a:spcBef>
        <a:spcAft>
          <a:spcPct val="0"/>
        </a:spcAft>
        <a:defRPr sz="3200">
          <a:solidFill>
            <a:srgbClr val="2C3F7F"/>
          </a:solidFill>
          <a:latin typeface="Georgia" pitchFamily="18" charset="0"/>
          <a:ea typeface="ＭＳ Ｐゴシック" pitchFamily="16" charset="-128"/>
        </a:defRPr>
      </a:lvl9pPr>
    </p:titleStyle>
    <p:bodyStyle>
      <a:lvl1pPr marL="342891" indent="-342891" algn="l" rtl="0" eaLnBrk="1" fontAlgn="base" hangingPunct="1">
        <a:spcBef>
          <a:spcPct val="20000"/>
        </a:spcBef>
        <a:spcAft>
          <a:spcPct val="0"/>
        </a:spcAft>
        <a:buFont typeface="Wingdings" pitchFamily="2" charset="2"/>
        <a:buChar char=""/>
        <a:defRPr sz="2800">
          <a:solidFill>
            <a:srgbClr val="003594"/>
          </a:solidFill>
          <a:latin typeface="Arial" panose="020B0604020202020204" pitchFamily="34" charset="0"/>
          <a:ea typeface="+mn-ea"/>
          <a:cs typeface="Arial" panose="020B0604020202020204" pitchFamily="34" charset="0"/>
        </a:defRPr>
      </a:lvl1pPr>
      <a:lvl2pPr marL="742932" indent="-285744" algn="l" rtl="0" eaLnBrk="1" fontAlgn="base" hangingPunct="1">
        <a:spcBef>
          <a:spcPct val="20000"/>
        </a:spcBef>
        <a:spcAft>
          <a:spcPct val="0"/>
        </a:spcAft>
        <a:buChar char="–"/>
        <a:defRPr sz="2400">
          <a:solidFill>
            <a:srgbClr val="003594"/>
          </a:solidFill>
          <a:latin typeface="Arial" panose="020B0604020202020204" pitchFamily="34" charset="0"/>
          <a:ea typeface="+mn-ea"/>
          <a:cs typeface="Arial" panose="020B0604020202020204" pitchFamily="34" charset="0"/>
        </a:defRPr>
      </a:lvl2pPr>
      <a:lvl3pPr marL="1142971" indent="-228594" algn="l" rtl="0" eaLnBrk="1" fontAlgn="base" hangingPunct="1">
        <a:spcBef>
          <a:spcPct val="20000"/>
        </a:spcBef>
        <a:spcAft>
          <a:spcPct val="0"/>
        </a:spcAft>
        <a:buFont typeface="Wingdings" pitchFamily="2" charset="2"/>
        <a:buChar char=""/>
        <a:defRPr sz="2400" i="1">
          <a:solidFill>
            <a:srgbClr val="003594"/>
          </a:solidFill>
          <a:latin typeface="Arial" panose="020B0604020202020204" pitchFamily="34" charset="0"/>
          <a:ea typeface="+mn-ea"/>
          <a:cs typeface="Arial" panose="020B0604020202020204" pitchFamily="34" charset="0"/>
        </a:defRPr>
      </a:lvl3pPr>
      <a:lvl4pPr marL="1600160" indent="-228594" algn="l" rtl="0" eaLnBrk="1" fontAlgn="base" hangingPunct="1">
        <a:spcBef>
          <a:spcPct val="20000"/>
        </a:spcBef>
        <a:spcAft>
          <a:spcPct val="0"/>
        </a:spcAft>
        <a:buChar char="–"/>
        <a:defRPr sz="2400" i="1">
          <a:solidFill>
            <a:srgbClr val="003594"/>
          </a:solidFill>
          <a:latin typeface="Arial" panose="020B0604020202020204" pitchFamily="34" charset="0"/>
          <a:ea typeface="+mn-ea"/>
          <a:cs typeface="Arial" panose="020B0604020202020204" pitchFamily="34" charset="0"/>
        </a:defRPr>
      </a:lvl4pPr>
      <a:lvl5pPr marL="2057349" indent="-228594" algn="l" rtl="0" eaLnBrk="1" fontAlgn="base" hangingPunct="1">
        <a:spcBef>
          <a:spcPct val="20000"/>
        </a:spcBef>
        <a:spcAft>
          <a:spcPct val="0"/>
        </a:spcAft>
        <a:buFont typeface="Wingdings" pitchFamily="2" charset="2"/>
        <a:buChar char=""/>
        <a:defRPr sz="2400" i="1">
          <a:solidFill>
            <a:srgbClr val="003594"/>
          </a:solidFill>
          <a:latin typeface="Arial" panose="020B0604020202020204" pitchFamily="34" charset="0"/>
          <a:ea typeface="+mn-ea"/>
          <a:cs typeface="Arial" panose="020B0604020202020204" pitchFamily="34" charset="0"/>
        </a:defRPr>
      </a:lvl5pPr>
      <a:lvl6pPr marL="2514537" indent="-228594" algn="l" rtl="0" eaLnBrk="1" fontAlgn="base" hangingPunct="1">
        <a:spcBef>
          <a:spcPct val="20000"/>
        </a:spcBef>
        <a:spcAft>
          <a:spcPct val="0"/>
        </a:spcAft>
        <a:buFont typeface="Wingdings" pitchFamily="2" charset="2"/>
        <a:buChar char=""/>
        <a:defRPr sz="2000" i="1">
          <a:solidFill>
            <a:srgbClr val="2C3F7F"/>
          </a:solidFill>
          <a:latin typeface="+mn-lt"/>
          <a:ea typeface="+mn-ea"/>
        </a:defRPr>
      </a:lvl6pPr>
      <a:lvl7pPr marL="2971726" indent="-228594" algn="l" rtl="0" eaLnBrk="1" fontAlgn="base" hangingPunct="1">
        <a:spcBef>
          <a:spcPct val="20000"/>
        </a:spcBef>
        <a:spcAft>
          <a:spcPct val="0"/>
        </a:spcAft>
        <a:buFont typeface="Wingdings" pitchFamily="2" charset="2"/>
        <a:buChar char=""/>
        <a:defRPr sz="2000" i="1">
          <a:solidFill>
            <a:srgbClr val="2C3F7F"/>
          </a:solidFill>
          <a:latin typeface="+mn-lt"/>
          <a:ea typeface="+mn-ea"/>
        </a:defRPr>
      </a:lvl7pPr>
      <a:lvl8pPr marL="3428914" indent="-228594" algn="l" rtl="0" eaLnBrk="1" fontAlgn="base" hangingPunct="1">
        <a:spcBef>
          <a:spcPct val="20000"/>
        </a:spcBef>
        <a:spcAft>
          <a:spcPct val="0"/>
        </a:spcAft>
        <a:buFont typeface="Wingdings" pitchFamily="2" charset="2"/>
        <a:buChar char=""/>
        <a:defRPr sz="2000" i="1">
          <a:solidFill>
            <a:srgbClr val="2C3F7F"/>
          </a:solidFill>
          <a:latin typeface="+mn-lt"/>
          <a:ea typeface="+mn-ea"/>
        </a:defRPr>
      </a:lvl8pPr>
      <a:lvl9pPr marL="3886103" indent="-228594" algn="l" rtl="0" eaLnBrk="1" fontAlgn="base" hangingPunct="1">
        <a:spcBef>
          <a:spcPct val="20000"/>
        </a:spcBef>
        <a:spcAft>
          <a:spcPct val="0"/>
        </a:spcAft>
        <a:buFont typeface="Wingdings" pitchFamily="2" charset="2"/>
        <a:buChar char=""/>
        <a:defRPr sz="2000" i="1">
          <a:solidFill>
            <a:srgbClr val="2C3F7F"/>
          </a:solidFill>
          <a:latin typeface="+mn-lt"/>
          <a:ea typeface="+mn-ea"/>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ctrTitle"/>
          </p:nvPr>
        </p:nvSpPr>
        <p:spPr>
          <a:xfrm>
            <a:off x="1143000" y="1295400"/>
            <a:ext cx="9906000" cy="1470025"/>
          </a:xfrm>
        </p:spPr>
        <p:txBody>
          <a:bodyPr/>
          <a:lstStyle/>
          <a:p>
            <a:r>
              <a:rPr lang="en-US" dirty="0"/>
              <a:t>TPF 5(443) Continuous Asphalt Mixture Compaction Assessment using Density Profiling System:</a:t>
            </a:r>
            <a:br>
              <a:rPr lang="en-US" dirty="0"/>
            </a:br>
            <a:br>
              <a:rPr lang="en-US" dirty="0"/>
            </a:br>
            <a:r>
              <a:rPr lang="en-US" dirty="0"/>
              <a:t>Protocol Review, Statistical Analysis, and Technical Brief Development Workplan </a:t>
            </a:r>
            <a:endParaRPr lang="en-US" i="1" dirty="0"/>
          </a:p>
        </p:txBody>
      </p:sp>
      <p:sp>
        <p:nvSpPr>
          <p:cNvPr id="2" name="Subtitle 1"/>
          <p:cNvSpPr>
            <a:spLocks noGrp="1"/>
          </p:cNvSpPr>
          <p:nvPr>
            <p:ph type="subTitle" idx="1"/>
          </p:nvPr>
        </p:nvSpPr>
        <p:spPr>
          <a:xfrm>
            <a:off x="800100" y="3330576"/>
            <a:ext cx="10591800" cy="1524000"/>
          </a:xfrm>
        </p:spPr>
        <p:txBody>
          <a:bodyPr/>
          <a:lstStyle/>
          <a:p>
            <a:pPr>
              <a:spcBef>
                <a:spcPts val="0"/>
              </a:spcBef>
            </a:pPr>
            <a:r>
              <a:rPr lang="en-US" sz="2400" b="1" dirty="0"/>
              <a:t>Jo E. Sias, Eshan V. Dave and Anh Tran</a:t>
            </a:r>
          </a:p>
          <a:p>
            <a:pPr>
              <a:spcBef>
                <a:spcPts val="0"/>
              </a:spcBef>
            </a:pPr>
            <a:r>
              <a:rPr lang="en-US" sz="2400" dirty="0"/>
              <a:t> </a:t>
            </a:r>
            <a:r>
              <a:rPr lang="en-US" sz="2000" dirty="0"/>
              <a:t>University of New Hampshire</a:t>
            </a:r>
            <a:endParaRPr lang="en-US" sz="2400" dirty="0"/>
          </a:p>
          <a:p>
            <a:pPr>
              <a:spcBef>
                <a:spcPts val="0"/>
              </a:spcBef>
            </a:pPr>
            <a:endParaRPr lang="en-US" sz="2400" b="1" dirty="0"/>
          </a:p>
          <a:p>
            <a:pPr>
              <a:spcBef>
                <a:spcPts val="0"/>
              </a:spcBef>
            </a:pPr>
            <a:r>
              <a:rPr lang="en-US" sz="2400" b="1" dirty="0"/>
              <a:t>Adam Hand</a:t>
            </a:r>
          </a:p>
          <a:p>
            <a:pPr>
              <a:spcBef>
                <a:spcPts val="0"/>
              </a:spcBef>
            </a:pPr>
            <a:r>
              <a:rPr lang="en-US" sz="2400" dirty="0"/>
              <a:t> </a:t>
            </a:r>
            <a:r>
              <a:rPr lang="en-US" sz="2000" dirty="0"/>
              <a:t>University of Nevada, Reno</a:t>
            </a:r>
            <a:endParaRPr lang="en-US" sz="2400" dirty="0"/>
          </a:p>
          <a:p>
            <a:pPr>
              <a:spcBef>
                <a:spcPts val="0"/>
              </a:spcBef>
            </a:pPr>
            <a:endParaRPr lang="en-US" sz="2400" b="1" dirty="0"/>
          </a:p>
          <a:p>
            <a:pPr>
              <a:spcBef>
                <a:spcPts val="0"/>
              </a:spcBef>
            </a:pPr>
            <a:endParaRPr lang="en-US" sz="2400" dirty="0"/>
          </a:p>
        </p:txBody>
      </p:sp>
      <p:pic>
        <p:nvPicPr>
          <p:cNvPr id="7" name="Picture 2" descr="Hom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2156" y="5791201"/>
            <a:ext cx="3772191" cy="998522"/>
          </a:xfrm>
          <a:prstGeom prst="rect">
            <a:avLst/>
          </a:prstGeom>
          <a:solidFill>
            <a:schemeClr val="bg1"/>
          </a:solidFill>
          <a:ln w="12700">
            <a:noFill/>
          </a:ln>
        </p:spPr>
      </p:pic>
      <p:pic>
        <p:nvPicPr>
          <p:cNvPr id="1026" name="Picture 2" descr="TPF - Home">
            <a:extLst>
              <a:ext uri="{FF2B5EF4-FFF2-40B4-BE49-F238E27FC236}">
                <a16:creationId xmlns:a16="http://schemas.microsoft.com/office/drawing/2014/main" id="{165EAAAF-0465-4B7E-A865-EBDFBE4656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48600" y="6141227"/>
            <a:ext cx="4086225" cy="47469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nDOT Logo - MnDOT Media Room">
            <a:extLst>
              <a:ext uri="{FF2B5EF4-FFF2-40B4-BE49-F238E27FC236}">
                <a16:creationId xmlns:a16="http://schemas.microsoft.com/office/drawing/2014/main" id="{48770DE2-CBF9-4AEC-8EDB-A527FE062D4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20000" y="5163216"/>
            <a:ext cx="4724400" cy="981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570415"/>
      </p:ext>
    </p:extLst>
  </p:cSld>
  <p:clrMapOvr>
    <a:masterClrMapping/>
  </p:clrMapOvr>
  <mc:AlternateContent xmlns:mc="http://schemas.openxmlformats.org/markup-compatibility/2006" xmlns:p14="http://schemas.microsoft.com/office/powerpoint/2010/main">
    <mc:Choice Requires="p14">
      <p:transition spd="slow" p14:dur="2000" advTm="38327"/>
    </mc:Choice>
    <mc:Fallback xmlns="">
      <p:transition spd="slow" advTm="3832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99125-2270-4B87-9C45-34791DCE1F9A}"/>
              </a:ext>
            </a:extLst>
          </p:cNvPr>
          <p:cNvSpPr>
            <a:spLocks noGrp="1"/>
          </p:cNvSpPr>
          <p:nvPr>
            <p:ph type="title"/>
          </p:nvPr>
        </p:nvSpPr>
        <p:spPr/>
        <p:txBody>
          <a:bodyPr/>
          <a:lstStyle/>
          <a:p>
            <a:r>
              <a:rPr lang="en-US" dirty="0"/>
              <a:t>Preliminary Findings</a:t>
            </a:r>
          </a:p>
        </p:txBody>
      </p:sp>
      <p:sp>
        <p:nvSpPr>
          <p:cNvPr id="3" name="Content Placeholder 2">
            <a:extLst>
              <a:ext uri="{FF2B5EF4-FFF2-40B4-BE49-F238E27FC236}">
                <a16:creationId xmlns:a16="http://schemas.microsoft.com/office/drawing/2014/main" id="{39BD9F6A-67A2-477B-BF07-4A5412968D1F}"/>
              </a:ext>
            </a:extLst>
          </p:cNvPr>
          <p:cNvSpPr>
            <a:spLocks noGrp="1"/>
          </p:cNvSpPr>
          <p:nvPr>
            <p:ph idx="1"/>
          </p:nvPr>
        </p:nvSpPr>
        <p:spPr/>
        <p:txBody>
          <a:bodyPr/>
          <a:lstStyle/>
          <a:p>
            <a:r>
              <a:rPr lang="en-US" dirty="0"/>
              <a:t>As the air void content increases, dielectric measurement decreases, and measurement variability increases for tested mixture type</a:t>
            </a:r>
          </a:p>
          <a:p>
            <a:pPr marL="0" indent="0">
              <a:buNone/>
            </a:pPr>
            <a:endParaRPr lang="en-US" dirty="0"/>
          </a:p>
          <a:p>
            <a:r>
              <a:rPr lang="en-US" dirty="0"/>
              <a:t>Statistical analysis to study measurement repeatability at different orientations and among grouping of measurements of various orientations</a:t>
            </a:r>
          </a:p>
          <a:p>
            <a:pPr lvl="1"/>
            <a:r>
              <a:rPr lang="en-US" dirty="0"/>
              <a:t>Preliminary finding has shown that five measurements at each of any three orientations 120 degrees apart (15 measurements total) on any of the specimen face provide representative average of whole specimen for tested mixture type</a:t>
            </a:r>
          </a:p>
          <a:p>
            <a:pPr lvl="1"/>
            <a:endParaRPr lang="en-US" dirty="0"/>
          </a:p>
        </p:txBody>
      </p:sp>
      <p:sp>
        <p:nvSpPr>
          <p:cNvPr id="4" name="Slide Number Placeholder 3">
            <a:extLst>
              <a:ext uri="{FF2B5EF4-FFF2-40B4-BE49-F238E27FC236}">
                <a16:creationId xmlns:a16="http://schemas.microsoft.com/office/drawing/2014/main" id="{857605F2-4969-46C3-AF33-999595D91AE2}"/>
              </a:ext>
            </a:extLst>
          </p:cNvPr>
          <p:cNvSpPr>
            <a:spLocks noGrp="1"/>
          </p:cNvSpPr>
          <p:nvPr>
            <p:ph type="sldNum" sz="quarter" idx="11"/>
          </p:nvPr>
        </p:nvSpPr>
        <p:spPr/>
        <p:txBody>
          <a:bodyPr/>
          <a:lstStyle/>
          <a:p>
            <a:fld id="{3C98DD23-BB28-4121-A513-ED0FB3BBCC2F}" type="slidenum">
              <a:rPr lang="en-US" smtClean="0"/>
              <a:pPr/>
              <a:t>10</a:t>
            </a:fld>
            <a:endParaRPr lang="en-US"/>
          </a:p>
        </p:txBody>
      </p:sp>
    </p:spTree>
    <p:extLst>
      <p:ext uri="{BB962C8B-B14F-4D97-AF65-F5344CB8AC3E}">
        <p14:creationId xmlns:p14="http://schemas.microsoft.com/office/powerpoint/2010/main" val="281482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ctrTitle"/>
          </p:nvPr>
        </p:nvSpPr>
        <p:spPr>
          <a:xfrm>
            <a:off x="1676400" y="511176"/>
            <a:ext cx="8839200" cy="1470025"/>
          </a:xfrm>
        </p:spPr>
        <p:txBody>
          <a:bodyPr/>
          <a:lstStyle/>
          <a:p>
            <a:r>
              <a:rPr lang="en-US" sz="4800" dirty="0">
                <a:effectLst/>
              </a:rPr>
              <a:t>Thank you for your attention!</a:t>
            </a:r>
            <a:endParaRPr lang="en-US" sz="4800" i="1" dirty="0">
              <a:effectLst>
                <a:outerShdw blurRad="38100" dist="38100" dir="2700000" algn="tl">
                  <a:srgbClr val="C0C0C0"/>
                </a:outerShdw>
              </a:effectLst>
            </a:endParaRPr>
          </a:p>
        </p:txBody>
      </p:sp>
      <p:sp>
        <p:nvSpPr>
          <p:cNvPr id="2" name="Subtitle 1"/>
          <p:cNvSpPr>
            <a:spLocks noGrp="1"/>
          </p:cNvSpPr>
          <p:nvPr>
            <p:ph type="subTitle" idx="1"/>
          </p:nvPr>
        </p:nvSpPr>
        <p:spPr>
          <a:xfrm>
            <a:off x="1943100" y="2819400"/>
            <a:ext cx="8229600" cy="1524000"/>
          </a:xfrm>
        </p:spPr>
        <p:txBody>
          <a:bodyPr/>
          <a:lstStyle/>
          <a:p>
            <a:pPr>
              <a:spcBef>
                <a:spcPts val="0"/>
              </a:spcBef>
            </a:pPr>
            <a:r>
              <a:rPr lang="en-US" sz="4400" b="1" dirty="0"/>
              <a:t>Questions and Comments?</a:t>
            </a:r>
          </a:p>
          <a:p>
            <a:pPr>
              <a:spcBef>
                <a:spcPts val="0"/>
              </a:spcBef>
            </a:pPr>
            <a:endParaRPr lang="en-US" sz="4400" dirty="0"/>
          </a:p>
        </p:txBody>
      </p:sp>
      <p:pic>
        <p:nvPicPr>
          <p:cNvPr id="7" name="Picture 2" descr="Hom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28599" y="5867400"/>
            <a:ext cx="3346341" cy="885797"/>
          </a:xfrm>
          <a:prstGeom prst="rect">
            <a:avLst/>
          </a:prstGeom>
          <a:solidFill>
            <a:schemeClr val="bg1"/>
          </a:solidFill>
          <a:ln w="12700">
            <a:noFill/>
          </a:ln>
        </p:spPr>
      </p:pic>
    </p:spTree>
    <p:extLst>
      <p:ext uri="{BB962C8B-B14F-4D97-AF65-F5344CB8AC3E}">
        <p14:creationId xmlns:p14="http://schemas.microsoft.com/office/powerpoint/2010/main" val="2292284876"/>
      </p:ext>
    </p:extLst>
  </p:cSld>
  <p:clrMapOvr>
    <a:masterClrMapping/>
  </p:clrMapOvr>
  <mc:AlternateContent xmlns:mc="http://schemas.openxmlformats.org/markup-compatibility/2006" xmlns:p14="http://schemas.microsoft.com/office/powerpoint/2010/main">
    <mc:Choice Requires="p14">
      <p:transition spd="slow" p14:dur="2000" advTm="38327"/>
    </mc:Choice>
    <mc:Fallback xmlns="">
      <p:transition spd="slow" advTm="3832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8C829-8B90-4DEF-92FE-93D4B2BCB6DA}"/>
              </a:ext>
            </a:extLst>
          </p:cNvPr>
          <p:cNvSpPr>
            <a:spLocks noGrp="1"/>
          </p:cNvSpPr>
          <p:nvPr>
            <p:ph type="title"/>
          </p:nvPr>
        </p:nvSpPr>
        <p:spPr>
          <a:xfrm>
            <a:off x="914400" y="228600"/>
            <a:ext cx="10363200" cy="402595"/>
          </a:xfrm>
        </p:spPr>
        <p:txBody>
          <a:bodyPr/>
          <a:lstStyle/>
          <a:p>
            <a:r>
              <a:rPr lang="en-US" dirty="0"/>
              <a:t>Motivation and Objectives</a:t>
            </a:r>
          </a:p>
        </p:txBody>
      </p:sp>
      <p:sp>
        <p:nvSpPr>
          <p:cNvPr id="3" name="Content Placeholder 2">
            <a:extLst>
              <a:ext uri="{FF2B5EF4-FFF2-40B4-BE49-F238E27FC236}">
                <a16:creationId xmlns:a16="http://schemas.microsoft.com/office/drawing/2014/main" id="{4D684D81-7899-4E8C-B9A7-681A30517790}"/>
              </a:ext>
            </a:extLst>
          </p:cNvPr>
          <p:cNvSpPr>
            <a:spLocks noGrp="1"/>
          </p:cNvSpPr>
          <p:nvPr>
            <p:ph idx="1"/>
          </p:nvPr>
        </p:nvSpPr>
        <p:spPr>
          <a:xfrm>
            <a:off x="381000" y="652966"/>
            <a:ext cx="11430000" cy="5029200"/>
          </a:xfrm>
        </p:spPr>
        <p:txBody>
          <a:bodyPr/>
          <a:lstStyle/>
          <a:p>
            <a:r>
              <a:rPr lang="en-US" dirty="0"/>
              <a:t>Substantial amount of data on field sections has been collected as part of the pooled fund effort</a:t>
            </a:r>
          </a:p>
          <a:p>
            <a:r>
              <a:rPr lang="en-US" dirty="0"/>
              <a:t>Data review and analysis to propose changes to the current protocols </a:t>
            </a:r>
            <a:r>
              <a:rPr lang="en-US" dirty="0">
                <a:sym typeface="Wingdings" panose="05000000000000000000" pitchFamily="2" charset="2"/>
              </a:rPr>
              <a:t> </a:t>
            </a:r>
            <a:r>
              <a:rPr lang="en-US" dirty="0"/>
              <a:t>Routine implementation as a quality assessment tool.</a:t>
            </a:r>
          </a:p>
          <a:p>
            <a:r>
              <a:rPr lang="en-US" dirty="0"/>
              <a:t>Objectives:</a:t>
            </a:r>
          </a:p>
          <a:p>
            <a:pPr lvl="1"/>
            <a:r>
              <a:rPr lang="en-US" dirty="0"/>
              <a:t>Development of a master database of DPS field and lab measurements</a:t>
            </a:r>
          </a:p>
          <a:p>
            <a:pPr lvl="1"/>
            <a:r>
              <a:rPr lang="en-US" dirty="0"/>
              <a:t>Development/refine protocol for determining the relationship between dielectric values and density for a mixture</a:t>
            </a:r>
          </a:p>
          <a:p>
            <a:pPr lvl="1"/>
            <a:r>
              <a:rPr lang="en-US" dirty="0"/>
              <a:t>Recommended changes to the current DPS field measurement protocols to account for sensor bias and data variability</a:t>
            </a:r>
          </a:p>
          <a:p>
            <a:pPr lvl="1"/>
            <a:r>
              <a:rPr lang="en-US" dirty="0"/>
              <a:t>Development of a data processing tool to process the field measured dielectric data gathered using the DPS equipment</a:t>
            </a:r>
          </a:p>
          <a:p>
            <a:pPr lvl="1"/>
            <a:r>
              <a:rPr lang="en-US" dirty="0"/>
              <a:t>Develop materials to promote the implementation of DPS methods and protocols</a:t>
            </a:r>
          </a:p>
          <a:p>
            <a:endParaRPr lang="en-US" dirty="0"/>
          </a:p>
        </p:txBody>
      </p:sp>
      <p:sp>
        <p:nvSpPr>
          <p:cNvPr id="4" name="Slide Number Placeholder 3">
            <a:extLst>
              <a:ext uri="{FF2B5EF4-FFF2-40B4-BE49-F238E27FC236}">
                <a16:creationId xmlns:a16="http://schemas.microsoft.com/office/drawing/2014/main" id="{D6B4AF56-1A26-4F91-B9C0-AD86DFE8AE35}"/>
              </a:ext>
            </a:extLst>
          </p:cNvPr>
          <p:cNvSpPr>
            <a:spLocks noGrp="1"/>
          </p:cNvSpPr>
          <p:nvPr>
            <p:ph type="sldNum" sz="quarter" idx="11"/>
          </p:nvPr>
        </p:nvSpPr>
        <p:spPr/>
        <p:txBody>
          <a:bodyPr/>
          <a:lstStyle/>
          <a:p>
            <a:fld id="{3C98DD23-BB28-4121-A513-ED0FB3BBCC2F}" type="slidenum">
              <a:rPr lang="en-US" smtClean="0"/>
              <a:pPr/>
              <a:t>2</a:t>
            </a:fld>
            <a:endParaRPr lang="en-US"/>
          </a:p>
        </p:txBody>
      </p:sp>
    </p:spTree>
    <p:extLst>
      <p:ext uri="{BB962C8B-B14F-4D97-AF65-F5344CB8AC3E}">
        <p14:creationId xmlns:p14="http://schemas.microsoft.com/office/powerpoint/2010/main" val="3938906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73A33-683D-47C8-BFCD-79B7D274CB17}"/>
              </a:ext>
            </a:extLst>
          </p:cNvPr>
          <p:cNvSpPr>
            <a:spLocks noGrp="1"/>
          </p:cNvSpPr>
          <p:nvPr>
            <p:ph type="title"/>
          </p:nvPr>
        </p:nvSpPr>
        <p:spPr>
          <a:xfrm>
            <a:off x="914400" y="228600"/>
            <a:ext cx="10363200" cy="457200"/>
          </a:xfrm>
        </p:spPr>
        <p:txBody>
          <a:bodyPr/>
          <a:lstStyle/>
          <a:p>
            <a:r>
              <a:rPr lang="en-US" dirty="0"/>
              <a:t>Tasks (1/3)</a:t>
            </a:r>
          </a:p>
        </p:txBody>
      </p:sp>
      <p:sp>
        <p:nvSpPr>
          <p:cNvPr id="3" name="Content Placeholder 2">
            <a:extLst>
              <a:ext uri="{FF2B5EF4-FFF2-40B4-BE49-F238E27FC236}">
                <a16:creationId xmlns:a16="http://schemas.microsoft.com/office/drawing/2014/main" id="{81F03495-5B1B-48C9-8370-714F9D63180F}"/>
              </a:ext>
            </a:extLst>
          </p:cNvPr>
          <p:cNvSpPr>
            <a:spLocks noGrp="1"/>
          </p:cNvSpPr>
          <p:nvPr>
            <p:ph idx="1"/>
          </p:nvPr>
        </p:nvSpPr>
        <p:spPr>
          <a:xfrm>
            <a:off x="838200" y="1094102"/>
            <a:ext cx="10363200" cy="5029200"/>
          </a:xfrm>
        </p:spPr>
        <p:txBody>
          <a:bodyPr/>
          <a:lstStyle/>
          <a:p>
            <a:pPr marL="514350" indent="-514350">
              <a:buFont typeface="+mj-lt"/>
              <a:buAutoNum type="arabicPeriod"/>
            </a:pPr>
            <a:r>
              <a:rPr lang="en-US" dirty="0"/>
              <a:t>Collection and Organization of DPS Data </a:t>
            </a:r>
          </a:p>
          <a:p>
            <a:pPr marL="914391" lvl="1" indent="-514350"/>
            <a:r>
              <a:rPr lang="en-US" dirty="0"/>
              <a:t>Database development</a:t>
            </a:r>
          </a:p>
          <a:p>
            <a:pPr marL="914391" lvl="1" indent="-514350"/>
            <a:r>
              <a:rPr lang="en-US" dirty="0"/>
              <a:t>Data quality checks </a:t>
            </a:r>
          </a:p>
          <a:p>
            <a:pPr marL="914391" lvl="1" indent="-514350"/>
            <a:r>
              <a:rPr lang="en-US" dirty="0"/>
              <a:t>Statistical checks on collected data (outlier analysis)</a:t>
            </a:r>
          </a:p>
          <a:p>
            <a:pPr marL="400041" lvl="1" indent="0">
              <a:buNone/>
            </a:pPr>
            <a:endParaRPr lang="en-US" dirty="0"/>
          </a:p>
          <a:p>
            <a:pPr marL="514350" indent="-514350">
              <a:buFont typeface="+mj-lt"/>
              <a:buAutoNum type="arabicPeriod"/>
            </a:pPr>
            <a:r>
              <a:rPr lang="en-US" dirty="0"/>
              <a:t>Evaluation of Sensor Bias for Field Dielectric Measurements</a:t>
            </a:r>
          </a:p>
          <a:p>
            <a:pPr marL="914391" lvl="1" indent="-514350"/>
            <a:r>
              <a:rPr lang="en-US" dirty="0"/>
              <a:t>Develop acceptance criteria and checks to address sensor bias</a:t>
            </a:r>
          </a:p>
          <a:p>
            <a:pPr marL="914391" lvl="1" indent="-514350"/>
            <a:r>
              <a:rPr lang="en-US" dirty="0"/>
              <a:t>Using statistical testing of data from swerve, transverse line and other strategies</a:t>
            </a:r>
          </a:p>
          <a:p>
            <a:pPr marL="914391" lvl="1" indent="-514350"/>
            <a:r>
              <a:rPr lang="en-US" dirty="0"/>
              <a:t>Outcomes to inform the field measurement protocol requirements</a:t>
            </a:r>
          </a:p>
        </p:txBody>
      </p:sp>
      <p:sp>
        <p:nvSpPr>
          <p:cNvPr id="4" name="Slide Number Placeholder 3">
            <a:extLst>
              <a:ext uri="{FF2B5EF4-FFF2-40B4-BE49-F238E27FC236}">
                <a16:creationId xmlns:a16="http://schemas.microsoft.com/office/drawing/2014/main" id="{2300F7C6-DC02-4875-8535-7FC6AFF54149}"/>
              </a:ext>
            </a:extLst>
          </p:cNvPr>
          <p:cNvSpPr>
            <a:spLocks noGrp="1"/>
          </p:cNvSpPr>
          <p:nvPr>
            <p:ph type="sldNum" sz="quarter" idx="11"/>
          </p:nvPr>
        </p:nvSpPr>
        <p:spPr/>
        <p:txBody>
          <a:bodyPr/>
          <a:lstStyle/>
          <a:p>
            <a:fld id="{3C98DD23-BB28-4121-A513-ED0FB3BBCC2F}" type="slidenum">
              <a:rPr lang="en-US" smtClean="0"/>
              <a:pPr/>
              <a:t>3</a:t>
            </a:fld>
            <a:endParaRPr lang="en-US"/>
          </a:p>
        </p:txBody>
      </p:sp>
    </p:spTree>
    <p:extLst>
      <p:ext uri="{BB962C8B-B14F-4D97-AF65-F5344CB8AC3E}">
        <p14:creationId xmlns:p14="http://schemas.microsoft.com/office/powerpoint/2010/main" val="254835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73A33-683D-47C8-BFCD-79B7D274CB17}"/>
              </a:ext>
            </a:extLst>
          </p:cNvPr>
          <p:cNvSpPr>
            <a:spLocks noGrp="1"/>
          </p:cNvSpPr>
          <p:nvPr>
            <p:ph type="title"/>
          </p:nvPr>
        </p:nvSpPr>
        <p:spPr>
          <a:xfrm>
            <a:off x="914400" y="228600"/>
            <a:ext cx="10363200" cy="457200"/>
          </a:xfrm>
        </p:spPr>
        <p:txBody>
          <a:bodyPr/>
          <a:lstStyle/>
          <a:p>
            <a:r>
              <a:rPr lang="en-US" dirty="0"/>
              <a:t>Tasks (2/3)</a:t>
            </a:r>
          </a:p>
        </p:txBody>
      </p:sp>
      <p:sp>
        <p:nvSpPr>
          <p:cNvPr id="3" name="Content Placeholder 2">
            <a:extLst>
              <a:ext uri="{FF2B5EF4-FFF2-40B4-BE49-F238E27FC236}">
                <a16:creationId xmlns:a16="http://schemas.microsoft.com/office/drawing/2014/main" id="{81F03495-5B1B-48C9-8370-714F9D63180F}"/>
              </a:ext>
            </a:extLst>
          </p:cNvPr>
          <p:cNvSpPr>
            <a:spLocks noGrp="1"/>
          </p:cNvSpPr>
          <p:nvPr>
            <p:ph idx="1"/>
          </p:nvPr>
        </p:nvSpPr>
        <p:spPr>
          <a:xfrm>
            <a:off x="533400" y="701892"/>
            <a:ext cx="11277600" cy="5029200"/>
          </a:xfrm>
        </p:spPr>
        <p:txBody>
          <a:bodyPr/>
          <a:lstStyle/>
          <a:p>
            <a:pPr marL="514350" indent="-514350">
              <a:buFont typeface="+mj-lt"/>
              <a:buAutoNum type="arabicPeriod" startAt="3"/>
            </a:pPr>
            <a:r>
              <a:rPr lang="en-US" sz="2600" dirty="0"/>
              <a:t>Correlations between lab and field dielectric measurements</a:t>
            </a:r>
          </a:p>
          <a:p>
            <a:pPr lvl="1"/>
            <a:r>
              <a:rPr lang="en-US" dirty="0"/>
              <a:t>Correlate: Field (surface reflection) vs. Lab (time of flight)</a:t>
            </a:r>
          </a:p>
          <a:p>
            <a:pPr lvl="1"/>
            <a:r>
              <a:rPr lang="en-US" dirty="0"/>
              <a:t>Multilevel analysis: Specimen, lot, project</a:t>
            </a:r>
          </a:p>
          <a:p>
            <a:pPr lvl="1"/>
            <a:r>
              <a:rPr lang="en-US" dirty="0"/>
              <a:t>Protocol on laboratory procedure for developing dielectric vs. density curves (number of measurements, number of specimen etc.) </a:t>
            </a:r>
          </a:p>
          <a:p>
            <a:pPr lvl="1"/>
            <a:r>
              <a:rPr lang="en-US" dirty="0"/>
              <a:t> Leverage on-going NCHRP IDEA study</a:t>
            </a:r>
          </a:p>
          <a:p>
            <a:pPr marL="514350" indent="-514350">
              <a:buFont typeface="+mj-lt"/>
              <a:buAutoNum type="arabicPeriod" startAt="4"/>
            </a:pPr>
            <a:r>
              <a:rPr lang="en-US" sz="2600" dirty="0"/>
              <a:t>Data Variability Analysis and Measurement Extent Recommendations</a:t>
            </a:r>
          </a:p>
          <a:p>
            <a:pPr marL="914391" lvl="1" indent="-514350"/>
            <a:r>
              <a:rPr lang="en-US" dirty="0"/>
              <a:t>Identify variables that can cause systematic differences (transverse vs. longitudinal direction, joint vs. middle of mat, moisture, sensor height..)</a:t>
            </a:r>
          </a:p>
          <a:p>
            <a:pPr marL="914391" lvl="1" indent="-514350"/>
            <a:r>
              <a:rPr lang="en-US" dirty="0"/>
              <a:t>Identify variables that require categorization prior to measurement and corresponding trigger points to require a core</a:t>
            </a:r>
          </a:p>
          <a:p>
            <a:pPr marL="914391" lvl="1" indent="-514350"/>
            <a:r>
              <a:rPr lang="en-US" dirty="0"/>
              <a:t>Statistical analyses (e.g. moving window averaging) to propose necessary extent of coverage for QA process use</a:t>
            </a:r>
          </a:p>
          <a:p>
            <a:pPr marL="914391" lvl="1" indent="-514350"/>
            <a:r>
              <a:rPr lang="en-US" dirty="0"/>
              <a:t>Required frequency of accuracy checks to validate calibration curve</a:t>
            </a:r>
          </a:p>
          <a:p>
            <a:pPr marL="914391" lvl="1" indent="-514350"/>
            <a:endParaRPr lang="en-US" dirty="0"/>
          </a:p>
        </p:txBody>
      </p:sp>
      <p:sp>
        <p:nvSpPr>
          <p:cNvPr id="4" name="Slide Number Placeholder 3">
            <a:extLst>
              <a:ext uri="{FF2B5EF4-FFF2-40B4-BE49-F238E27FC236}">
                <a16:creationId xmlns:a16="http://schemas.microsoft.com/office/drawing/2014/main" id="{2300F7C6-DC02-4875-8535-7FC6AFF54149}"/>
              </a:ext>
            </a:extLst>
          </p:cNvPr>
          <p:cNvSpPr>
            <a:spLocks noGrp="1"/>
          </p:cNvSpPr>
          <p:nvPr>
            <p:ph type="sldNum" sz="quarter" idx="11"/>
          </p:nvPr>
        </p:nvSpPr>
        <p:spPr/>
        <p:txBody>
          <a:bodyPr/>
          <a:lstStyle/>
          <a:p>
            <a:fld id="{3C98DD23-BB28-4121-A513-ED0FB3BBCC2F}" type="slidenum">
              <a:rPr lang="en-US" smtClean="0"/>
              <a:pPr/>
              <a:t>4</a:t>
            </a:fld>
            <a:endParaRPr lang="en-US"/>
          </a:p>
        </p:txBody>
      </p:sp>
    </p:spTree>
    <p:extLst>
      <p:ext uri="{BB962C8B-B14F-4D97-AF65-F5344CB8AC3E}">
        <p14:creationId xmlns:p14="http://schemas.microsoft.com/office/powerpoint/2010/main" val="391429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1A551-69EC-4A03-AEFD-82D7F9F2617B}"/>
              </a:ext>
            </a:extLst>
          </p:cNvPr>
          <p:cNvSpPr>
            <a:spLocks noGrp="1"/>
          </p:cNvSpPr>
          <p:nvPr>
            <p:ph type="title"/>
          </p:nvPr>
        </p:nvSpPr>
        <p:spPr/>
        <p:txBody>
          <a:bodyPr/>
          <a:lstStyle/>
          <a:p>
            <a:r>
              <a:rPr lang="en-US" dirty="0"/>
              <a:t>Tasks (3/3)</a:t>
            </a:r>
          </a:p>
        </p:txBody>
      </p:sp>
      <p:sp>
        <p:nvSpPr>
          <p:cNvPr id="3" name="Content Placeholder 2">
            <a:extLst>
              <a:ext uri="{FF2B5EF4-FFF2-40B4-BE49-F238E27FC236}">
                <a16:creationId xmlns:a16="http://schemas.microsoft.com/office/drawing/2014/main" id="{6DCCD2F6-F519-4B77-A8DC-D42B1BB6F26A}"/>
              </a:ext>
            </a:extLst>
          </p:cNvPr>
          <p:cNvSpPr>
            <a:spLocks noGrp="1"/>
          </p:cNvSpPr>
          <p:nvPr>
            <p:ph idx="1"/>
          </p:nvPr>
        </p:nvSpPr>
        <p:spPr>
          <a:xfrm>
            <a:off x="838200" y="1066800"/>
            <a:ext cx="10363200" cy="5029200"/>
          </a:xfrm>
        </p:spPr>
        <p:txBody>
          <a:bodyPr/>
          <a:lstStyle/>
          <a:p>
            <a:pPr marL="514350" indent="-514350">
              <a:buFont typeface="+mj-lt"/>
              <a:buAutoNum type="arabicPeriod" startAt="5"/>
            </a:pPr>
            <a:r>
              <a:rPr lang="en-US" dirty="0"/>
              <a:t>Development of Data Processing Tool</a:t>
            </a:r>
          </a:p>
          <a:p>
            <a:pPr marL="914391" lvl="1" indent="-514350"/>
            <a:r>
              <a:rPr lang="en-US" dirty="0"/>
              <a:t>Formalize sensor bias detection, field data variability measures, accuracy check triggers into a single Excel based tool</a:t>
            </a:r>
          </a:p>
          <a:p>
            <a:pPr marL="514350" indent="-514350">
              <a:buFont typeface="+mj-lt"/>
              <a:buAutoNum type="arabicPeriod" startAt="6"/>
            </a:pPr>
            <a:r>
              <a:rPr lang="en-US" dirty="0"/>
              <a:t>Draft Specification and Implementation Tools</a:t>
            </a:r>
          </a:p>
          <a:p>
            <a:pPr marL="514350" indent="-514350">
              <a:buFont typeface="+mj-lt"/>
              <a:buAutoNum type="arabicPeriod" startAt="6"/>
            </a:pPr>
            <a:r>
              <a:rPr lang="en-US" dirty="0"/>
              <a:t>Final Report</a:t>
            </a:r>
          </a:p>
        </p:txBody>
      </p:sp>
      <p:sp>
        <p:nvSpPr>
          <p:cNvPr id="4" name="Slide Number Placeholder 3">
            <a:extLst>
              <a:ext uri="{FF2B5EF4-FFF2-40B4-BE49-F238E27FC236}">
                <a16:creationId xmlns:a16="http://schemas.microsoft.com/office/drawing/2014/main" id="{D1093244-0521-4050-8396-AE551F1C0262}"/>
              </a:ext>
            </a:extLst>
          </p:cNvPr>
          <p:cNvSpPr>
            <a:spLocks noGrp="1"/>
          </p:cNvSpPr>
          <p:nvPr>
            <p:ph type="sldNum" sz="quarter" idx="11"/>
          </p:nvPr>
        </p:nvSpPr>
        <p:spPr/>
        <p:txBody>
          <a:bodyPr/>
          <a:lstStyle/>
          <a:p>
            <a:fld id="{3C98DD23-BB28-4121-A513-ED0FB3BBCC2F}" type="slidenum">
              <a:rPr lang="en-US" smtClean="0"/>
              <a:pPr/>
              <a:t>5</a:t>
            </a:fld>
            <a:endParaRPr lang="en-US"/>
          </a:p>
        </p:txBody>
      </p:sp>
      <p:graphicFrame>
        <p:nvGraphicFramePr>
          <p:cNvPr id="5" name="Table 4">
            <a:extLst>
              <a:ext uri="{FF2B5EF4-FFF2-40B4-BE49-F238E27FC236}">
                <a16:creationId xmlns:a16="http://schemas.microsoft.com/office/drawing/2014/main" id="{E4A79019-B18D-409E-9076-B4DB55F136CB}"/>
              </a:ext>
            </a:extLst>
          </p:cNvPr>
          <p:cNvGraphicFramePr>
            <a:graphicFrameLocks noGrp="1"/>
          </p:cNvGraphicFramePr>
          <p:nvPr>
            <p:extLst>
              <p:ext uri="{D42A27DB-BD31-4B8C-83A1-F6EECF244321}">
                <p14:modId xmlns:p14="http://schemas.microsoft.com/office/powerpoint/2010/main" val="3473009268"/>
              </p:ext>
            </p:extLst>
          </p:nvPr>
        </p:nvGraphicFramePr>
        <p:xfrm>
          <a:off x="419101" y="3886200"/>
          <a:ext cx="11353797" cy="1727200"/>
        </p:xfrm>
        <a:graphic>
          <a:graphicData uri="http://schemas.openxmlformats.org/drawingml/2006/table">
            <a:tbl>
              <a:tblPr>
                <a:tableStyleId>{C4B1156A-380E-4F78-BDF5-A606A8083BF9}</a:tableStyleId>
              </a:tblPr>
              <a:tblGrid>
                <a:gridCol w="4769637">
                  <a:extLst>
                    <a:ext uri="{9D8B030D-6E8A-4147-A177-3AD203B41FA5}">
                      <a16:colId xmlns:a16="http://schemas.microsoft.com/office/drawing/2014/main" val="1350329658"/>
                    </a:ext>
                  </a:extLst>
                </a:gridCol>
                <a:gridCol w="548680">
                  <a:extLst>
                    <a:ext uri="{9D8B030D-6E8A-4147-A177-3AD203B41FA5}">
                      <a16:colId xmlns:a16="http://schemas.microsoft.com/office/drawing/2014/main" val="2525734456"/>
                    </a:ext>
                  </a:extLst>
                </a:gridCol>
                <a:gridCol w="548680">
                  <a:extLst>
                    <a:ext uri="{9D8B030D-6E8A-4147-A177-3AD203B41FA5}">
                      <a16:colId xmlns:a16="http://schemas.microsoft.com/office/drawing/2014/main" val="1330377805"/>
                    </a:ext>
                  </a:extLst>
                </a:gridCol>
                <a:gridCol w="548680">
                  <a:extLst>
                    <a:ext uri="{9D8B030D-6E8A-4147-A177-3AD203B41FA5}">
                      <a16:colId xmlns:a16="http://schemas.microsoft.com/office/drawing/2014/main" val="4286788378"/>
                    </a:ext>
                  </a:extLst>
                </a:gridCol>
                <a:gridCol w="548680">
                  <a:extLst>
                    <a:ext uri="{9D8B030D-6E8A-4147-A177-3AD203B41FA5}">
                      <a16:colId xmlns:a16="http://schemas.microsoft.com/office/drawing/2014/main" val="1333301417"/>
                    </a:ext>
                  </a:extLst>
                </a:gridCol>
                <a:gridCol w="548680">
                  <a:extLst>
                    <a:ext uri="{9D8B030D-6E8A-4147-A177-3AD203B41FA5}">
                      <a16:colId xmlns:a16="http://schemas.microsoft.com/office/drawing/2014/main" val="1858572015"/>
                    </a:ext>
                  </a:extLst>
                </a:gridCol>
                <a:gridCol w="548680">
                  <a:extLst>
                    <a:ext uri="{9D8B030D-6E8A-4147-A177-3AD203B41FA5}">
                      <a16:colId xmlns:a16="http://schemas.microsoft.com/office/drawing/2014/main" val="155682425"/>
                    </a:ext>
                  </a:extLst>
                </a:gridCol>
                <a:gridCol w="548680">
                  <a:extLst>
                    <a:ext uri="{9D8B030D-6E8A-4147-A177-3AD203B41FA5}">
                      <a16:colId xmlns:a16="http://schemas.microsoft.com/office/drawing/2014/main" val="3427963582"/>
                    </a:ext>
                  </a:extLst>
                </a:gridCol>
                <a:gridCol w="548680">
                  <a:extLst>
                    <a:ext uri="{9D8B030D-6E8A-4147-A177-3AD203B41FA5}">
                      <a16:colId xmlns:a16="http://schemas.microsoft.com/office/drawing/2014/main" val="2006254413"/>
                    </a:ext>
                  </a:extLst>
                </a:gridCol>
                <a:gridCol w="548680">
                  <a:extLst>
                    <a:ext uri="{9D8B030D-6E8A-4147-A177-3AD203B41FA5}">
                      <a16:colId xmlns:a16="http://schemas.microsoft.com/office/drawing/2014/main" val="3831027693"/>
                    </a:ext>
                  </a:extLst>
                </a:gridCol>
                <a:gridCol w="548680">
                  <a:extLst>
                    <a:ext uri="{9D8B030D-6E8A-4147-A177-3AD203B41FA5}">
                      <a16:colId xmlns:a16="http://schemas.microsoft.com/office/drawing/2014/main" val="502053460"/>
                    </a:ext>
                  </a:extLst>
                </a:gridCol>
                <a:gridCol w="548680">
                  <a:extLst>
                    <a:ext uri="{9D8B030D-6E8A-4147-A177-3AD203B41FA5}">
                      <a16:colId xmlns:a16="http://schemas.microsoft.com/office/drawing/2014/main" val="1441412686"/>
                    </a:ext>
                  </a:extLst>
                </a:gridCol>
                <a:gridCol w="548680">
                  <a:extLst>
                    <a:ext uri="{9D8B030D-6E8A-4147-A177-3AD203B41FA5}">
                      <a16:colId xmlns:a16="http://schemas.microsoft.com/office/drawing/2014/main" val="288074630"/>
                    </a:ext>
                  </a:extLst>
                </a:gridCol>
              </a:tblGrid>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Calendar Month</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Jan</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Feb</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Mar</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Apr</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May</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Jun</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Jul</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Aug</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Sep</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Oct</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Nov</a:t>
                      </a:r>
                    </a:p>
                  </a:txBody>
                  <a:tcPr marL="68580" marR="68580" marT="0" marB="0" anchor="ctr"/>
                </a:tc>
                <a:tc>
                  <a:txBody>
                    <a:bodyPr/>
                    <a:lstStyle/>
                    <a:p>
                      <a:pPr marL="0" marR="0" algn="ctr">
                        <a:lnSpc>
                          <a:spcPts val="1500"/>
                        </a:lnSpc>
                        <a:spcBef>
                          <a:spcPts val="0"/>
                        </a:spcBef>
                        <a:spcAft>
                          <a:spcPts val="0"/>
                        </a:spcAft>
                      </a:pPr>
                      <a:r>
                        <a:rPr lang="en-US" sz="1200" b="1" dirty="0">
                          <a:effectLst/>
                          <a:latin typeface="Calibri" panose="020F0502020204030204" pitchFamily="34" charset="0"/>
                          <a:ea typeface="MS Mincho" panose="02020609040205080304" pitchFamily="49" charset="-128"/>
                          <a:cs typeface="Times New Roman" panose="02020603050405020304" pitchFamily="18" charset="0"/>
                        </a:rPr>
                        <a:t>Dec</a:t>
                      </a:r>
                    </a:p>
                  </a:txBody>
                  <a:tcPr marL="68580" marR="68580" marT="0" marB="0" anchor="ctr"/>
                </a:tc>
                <a:extLst>
                  <a:ext uri="{0D108BD9-81ED-4DB2-BD59-A6C34878D82A}">
                    <a16:rowId xmlns:a16="http://schemas.microsoft.com/office/drawing/2014/main" val="1277543415"/>
                  </a:ext>
                </a:extLst>
              </a:tr>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Task 1: Data Collection</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00647347"/>
                  </a:ext>
                </a:extLst>
              </a:tr>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Task 2: Sensor Bias</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757595"/>
                  </a:ext>
                </a:extLst>
              </a:tr>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Task 3: Lab to Field Correlation</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10914132"/>
                  </a:ext>
                </a:extLst>
              </a:tr>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Task 4: Data Variability Analysis</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r>
                        <a:rPr lang="en-US" sz="1100">
                          <a:effectLst/>
                        </a:rPr>
                        <a:t> </a:t>
                      </a: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9099968"/>
                  </a:ext>
                </a:extLst>
              </a:tr>
              <a:tr h="215900">
                <a:tc>
                  <a:txBody>
                    <a:bodyPr/>
                    <a:lstStyle/>
                    <a:p>
                      <a:pPr marL="0" marR="0">
                        <a:lnSpc>
                          <a:spcPts val="1500"/>
                        </a:lnSpc>
                        <a:spcBef>
                          <a:spcPts val="0"/>
                        </a:spcBef>
                        <a:spcAft>
                          <a:spcPts val="0"/>
                        </a:spcAft>
                      </a:pPr>
                      <a:r>
                        <a:rPr lang="en-US" sz="1400" b="1">
                          <a:effectLst/>
                          <a:latin typeface="Arial" panose="020B0604020202020204" pitchFamily="34" charset="0"/>
                          <a:cs typeface="Arial" panose="020B0604020202020204" pitchFamily="34" charset="0"/>
                        </a:rPr>
                        <a:t>Task 5: Data Processing Tool</a:t>
                      </a:r>
                      <a:endParaRPr lang="en-US" sz="1400" b="1">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r>
                        <a:rPr lang="en-US" sz="1100">
                          <a:effectLst/>
                        </a:rPr>
                        <a:t> </a:t>
                      </a: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a:effectLst/>
                        </a:rPr>
                        <a:t> </a:t>
                      </a: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56564822"/>
                  </a:ext>
                </a:extLst>
              </a:tr>
              <a:tr h="215900">
                <a:tc>
                  <a:txBody>
                    <a:bodyPr/>
                    <a:lstStyle/>
                    <a:p>
                      <a:pPr marL="0" marR="0">
                        <a:lnSpc>
                          <a:spcPts val="1500"/>
                        </a:lnSpc>
                        <a:spcBef>
                          <a:spcPts val="0"/>
                        </a:spcBef>
                        <a:spcAft>
                          <a:spcPts val="0"/>
                        </a:spcAft>
                      </a:pPr>
                      <a:r>
                        <a:rPr lang="en-US" sz="1400" b="1" dirty="0">
                          <a:effectLst/>
                          <a:latin typeface="Arial" panose="020B0604020202020204" pitchFamily="34" charset="0"/>
                          <a:cs typeface="Arial" panose="020B0604020202020204" pitchFamily="34" charset="0"/>
                        </a:rPr>
                        <a:t>Task 6: Draft Specification and Implement. Materials</a:t>
                      </a:r>
                      <a:endParaRPr lang="en-US" sz="1400" b="1" dirty="0">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a:effectLst/>
                        </a:rPr>
                        <a:t> </a:t>
                      </a: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r>
                        <a:rPr lang="en-US" sz="1100" dirty="0">
                          <a:effectLst/>
                        </a:rPr>
                        <a:t> </a:t>
                      </a: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18581692"/>
                  </a:ext>
                </a:extLst>
              </a:tr>
              <a:tr h="215900">
                <a:tc>
                  <a:txBody>
                    <a:bodyPr/>
                    <a:lstStyle/>
                    <a:p>
                      <a:pPr marL="0" marR="0">
                        <a:lnSpc>
                          <a:spcPts val="1500"/>
                        </a:lnSpc>
                        <a:spcBef>
                          <a:spcPts val="0"/>
                        </a:spcBef>
                        <a:spcAft>
                          <a:spcPts val="0"/>
                        </a:spcAft>
                      </a:pPr>
                      <a:r>
                        <a:rPr lang="en-US" sz="1400" b="1" dirty="0">
                          <a:effectLst/>
                          <a:latin typeface="Arial" panose="020B0604020202020204" pitchFamily="34" charset="0"/>
                          <a:ea typeface="MS Mincho" panose="02020609040205080304" pitchFamily="49" charset="-128"/>
                          <a:cs typeface="Arial" panose="020B0604020202020204" pitchFamily="34" charset="0"/>
                        </a:rPr>
                        <a:t>Task 7: Final Report</a:t>
                      </a: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tc>
                  <a:txBody>
                    <a:bodyPr/>
                    <a:lstStyle/>
                    <a:p>
                      <a:pPr marL="0" marR="0" algn="ctr">
                        <a:lnSpc>
                          <a:spcPts val="1500"/>
                        </a:lnSpc>
                        <a:spcBef>
                          <a:spcPts val="0"/>
                        </a:spcBef>
                        <a:spcAft>
                          <a:spcPts val="0"/>
                        </a:spcAft>
                      </a:pPr>
                      <a:endParaRPr lang="en-US" sz="1100" dirty="0">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solidFill>
                      <a:schemeClr val="accent2"/>
                    </a:solidFill>
                  </a:tcPr>
                </a:tc>
                <a:extLst>
                  <a:ext uri="{0D108BD9-81ED-4DB2-BD59-A6C34878D82A}">
                    <a16:rowId xmlns:a16="http://schemas.microsoft.com/office/drawing/2014/main" val="3591918779"/>
                  </a:ext>
                </a:extLst>
              </a:tr>
            </a:tbl>
          </a:graphicData>
        </a:graphic>
      </p:graphicFrame>
    </p:spTree>
    <p:extLst>
      <p:ext uri="{BB962C8B-B14F-4D97-AF65-F5344CB8AC3E}">
        <p14:creationId xmlns:p14="http://schemas.microsoft.com/office/powerpoint/2010/main" val="4057063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33B69-377F-470F-AA6F-A54F392428EA}"/>
              </a:ext>
            </a:extLst>
          </p:cNvPr>
          <p:cNvSpPr>
            <a:spLocks noGrp="1"/>
          </p:cNvSpPr>
          <p:nvPr>
            <p:ph type="title"/>
          </p:nvPr>
        </p:nvSpPr>
        <p:spPr>
          <a:xfrm>
            <a:off x="228600" y="228600"/>
            <a:ext cx="11912600" cy="762000"/>
          </a:xfrm>
        </p:spPr>
        <p:txBody>
          <a:bodyPr/>
          <a:lstStyle/>
          <a:p>
            <a:r>
              <a:rPr lang="en-US" dirty="0"/>
              <a:t>NCHRP IDEA STUDY: Lab Dielectric Measurement System</a:t>
            </a:r>
          </a:p>
        </p:txBody>
      </p:sp>
      <p:sp>
        <p:nvSpPr>
          <p:cNvPr id="3" name="Content Placeholder 2">
            <a:extLst>
              <a:ext uri="{FF2B5EF4-FFF2-40B4-BE49-F238E27FC236}">
                <a16:creationId xmlns:a16="http://schemas.microsoft.com/office/drawing/2014/main" id="{48675159-C65D-4413-9DA0-68298BB40FC4}"/>
              </a:ext>
            </a:extLst>
          </p:cNvPr>
          <p:cNvSpPr>
            <a:spLocks noGrp="1"/>
          </p:cNvSpPr>
          <p:nvPr>
            <p:ph idx="1"/>
          </p:nvPr>
        </p:nvSpPr>
        <p:spPr>
          <a:xfrm>
            <a:off x="838200" y="1295400"/>
            <a:ext cx="10363200" cy="5029200"/>
          </a:xfrm>
        </p:spPr>
        <p:txBody>
          <a:bodyPr/>
          <a:lstStyle/>
          <a:p>
            <a:r>
              <a:rPr lang="en-US" dirty="0"/>
              <a:t>Objectives:</a:t>
            </a:r>
          </a:p>
          <a:p>
            <a:pPr lvl="1"/>
            <a:r>
              <a:rPr lang="en-US" dirty="0"/>
              <a:t>Impact of the specimen geometry, asphalt mixture variables, and surface conditions on the measured dielectric constant</a:t>
            </a:r>
          </a:p>
          <a:p>
            <a:pPr lvl="1"/>
            <a:r>
              <a:rPr lang="en-US" dirty="0"/>
              <a:t>Repeatability of the measured dielectric constant in the laboratory</a:t>
            </a:r>
          </a:p>
          <a:p>
            <a:pPr lvl="1"/>
            <a:r>
              <a:rPr lang="en-US" dirty="0"/>
              <a:t>Refine the calibration procedure and methodology for laboratory measurement</a:t>
            </a:r>
          </a:p>
          <a:p>
            <a:pPr lvl="1"/>
            <a:r>
              <a:rPr lang="en-US" dirty="0"/>
              <a:t>Establish the relationship between laboratory measured dielectric constant and bulk specific gravity </a:t>
            </a:r>
          </a:p>
          <a:p>
            <a:pPr lvl="1"/>
            <a:r>
              <a:rPr lang="en-US" dirty="0"/>
              <a:t>Develop a draft AASHTO test specification for laboratory dielectric measurement</a:t>
            </a:r>
          </a:p>
        </p:txBody>
      </p:sp>
      <p:sp>
        <p:nvSpPr>
          <p:cNvPr id="4" name="Slide Number Placeholder 3">
            <a:extLst>
              <a:ext uri="{FF2B5EF4-FFF2-40B4-BE49-F238E27FC236}">
                <a16:creationId xmlns:a16="http://schemas.microsoft.com/office/drawing/2014/main" id="{F1E96AA6-B647-4903-BE24-BAAB6145A225}"/>
              </a:ext>
            </a:extLst>
          </p:cNvPr>
          <p:cNvSpPr>
            <a:spLocks noGrp="1"/>
          </p:cNvSpPr>
          <p:nvPr>
            <p:ph type="sldNum" sz="quarter" idx="11"/>
          </p:nvPr>
        </p:nvSpPr>
        <p:spPr/>
        <p:txBody>
          <a:bodyPr/>
          <a:lstStyle/>
          <a:p>
            <a:fld id="{3C98DD23-BB28-4121-A513-ED0FB3BBCC2F}" type="slidenum">
              <a:rPr lang="en-US" smtClean="0"/>
              <a:pPr/>
              <a:t>6</a:t>
            </a:fld>
            <a:endParaRPr lang="en-US"/>
          </a:p>
        </p:txBody>
      </p:sp>
      <p:pic>
        <p:nvPicPr>
          <p:cNvPr id="5" name="Picture 4">
            <a:extLst>
              <a:ext uri="{FF2B5EF4-FFF2-40B4-BE49-F238E27FC236}">
                <a16:creationId xmlns:a16="http://schemas.microsoft.com/office/drawing/2014/main" id="{3FBFE43F-2B2C-4F41-9205-4A8963F5FE80}"/>
              </a:ext>
            </a:extLst>
          </p:cNvPr>
          <p:cNvPicPr>
            <a:picLocks noChangeAspect="1"/>
          </p:cNvPicPr>
          <p:nvPr/>
        </p:nvPicPr>
        <p:blipFill rotWithShape="1">
          <a:blip r:embed="rId3"/>
          <a:srcRect t="9528" r="2032" b="14787"/>
          <a:stretch/>
        </p:blipFill>
        <p:spPr>
          <a:xfrm>
            <a:off x="7086600" y="5228336"/>
            <a:ext cx="5065644" cy="1553464"/>
          </a:xfrm>
          <a:prstGeom prst="rect">
            <a:avLst/>
          </a:prstGeom>
        </p:spPr>
      </p:pic>
    </p:spTree>
    <p:extLst>
      <p:ext uri="{BB962C8B-B14F-4D97-AF65-F5344CB8AC3E}">
        <p14:creationId xmlns:p14="http://schemas.microsoft.com/office/powerpoint/2010/main" val="200992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8CA89-C92C-4AAF-AE95-C9E0376BFFC0}"/>
              </a:ext>
            </a:extLst>
          </p:cNvPr>
          <p:cNvSpPr>
            <a:spLocks noGrp="1"/>
          </p:cNvSpPr>
          <p:nvPr>
            <p:ph type="title"/>
          </p:nvPr>
        </p:nvSpPr>
        <p:spPr/>
        <p:txBody>
          <a:bodyPr/>
          <a:lstStyle/>
          <a:p>
            <a:r>
              <a:rPr lang="en-US" dirty="0"/>
              <a:t>Project Tasks</a:t>
            </a:r>
          </a:p>
        </p:txBody>
      </p:sp>
      <p:sp>
        <p:nvSpPr>
          <p:cNvPr id="3" name="Content Placeholder 2">
            <a:extLst>
              <a:ext uri="{FF2B5EF4-FFF2-40B4-BE49-F238E27FC236}">
                <a16:creationId xmlns:a16="http://schemas.microsoft.com/office/drawing/2014/main" id="{7121E1BB-45A2-47BB-9A4B-8C1B9B095893}"/>
              </a:ext>
            </a:extLst>
          </p:cNvPr>
          <p:cNvSpPr>
            <a:spLocks noGrp="1"/>
          </p:cNvSpPr>
          <p:nvPr>
            <p:ph idx="1"/>
          </p:nvPr>
        </p:nvSpPr>
        <p:spPr>
          <a:xfrm>
            <a:off x="812800" y="1066800"/>
            <a:ext cx="11150600" cy="5029200"/>
          </a:xfrm>
        </p:spPr>
        <p:txBody>
          <a:bodyPr/>
          <a:lstStyle/>
          <a:p>
            <a:r>
              <a:rPr lang="en-US" dirty="0"/>
              <a:t>Stage 1: Establish measurement reliability and draft test procedure</a:t>
            </a:r>
          </a:p>
          <a:p>
            <a:pPr lvl="1"/>
            <a:r>
              <a:rPr lang="en-US" dirty="0">
                <a:solidFill>
                  <a:srgbClr val="009900"/>
                </a:solidFill>
              </a:rPr>
              <a:t>Task 1: Select study materials and gather mix information</a:t>
            </a:r>
          </a:p>
          <a:p>
            <a:pPr lvl="1"/>
            <a:r>
              <a:rPr lang="en-US" dirty="0">
                <a:solidFill>
                  <a:srgbClr val="009900"/>
                </a:solidFill>
              </a:rPr>
              <a:t>Task 2: Collect materials (16 mixtures)</a:t>
            </a:r>
          </a:p>
          <a:p>
            <a:pPr lvl="1"/>
            <a:r>
              <a:rPr lang="en-US" dirty="0">
                <a:solidFill>
                  <a:srgbClr val="9900CC"/>
                </a:solidFill>
              </a:rPr>
              <a:t>Task 3: Specimen fabrication and testing</a:t>
            </a:r>
          </a:p>
          <a:p>
            <a:pPr lvl="1"/>
            <a:r>
              <a:rPr lang="en-US" dirty="0">
                <a:solidFill>
                  <a:srgbClr val="9900CC"/>
                </a:solidFill>
              </a:rPr>
              <a:t>Task 4: Statistical analysis of results and draft procedure</a:t>
            </a:r>
          </a:p>
          <a:p>
            <a:pPr marL="457188" lvl="1" indent="0">
              <a:buNone/>
            </a:pPr>
            <a:endParaRPr lang="en-US" dirty="0"/>
          </a:p>
          <a:p>
            <a:r>
              <a:rPr lang="en-US" dirty="0"/>
              <a:t>Stage 2: Develop relationship between dielectric value and bulk specific gravity</a:t>
            </a:r>
          </a:p>
          <a:p>
            <a:pPr lvl="1"/>
            <a:r>
              <a:rPr lang="en-US" dirty="0"/>
              <a:t>Task 5: Dielectric measurement of component materials</a:t>
            </a:r>
          </a:p>
          <a:p>
            <a:pPr lvl="1"/>
            <a:r>
              <a:rPr lang="en-US" dirty="0"/>
              <a:t>Task 6: Develop relationship using machine learning</a:t>
            </a:r>
          </a:p>
          <a:p>
            <a:pPr lvl="1"/>
            <a:r>
              <a:rPr lang="en-US" dirty="0"/>
              <a:t>Task 7: Reporting and final deliverables</a:t>
            </a:r>
          </a:p>
          <a:p>
            <a:pPr lvl="1"/>
            <a:endParaRPr lang="en-US" dirty="0"/>
          </a:p>
        </p:txBody>
      </p:sp>
      <p:sp>
        <p:nvSpPr>
          <p:cNvPr id="4" name="Slide Number Placeholder 3">
            <a:extLst>
              <a:ext uri="{FF2B5EF4-FFF2-40B4-BE49-F238E27FC236}">
                <a16:creationId xmlns:a16="http://schemas.microsoft.com/office/drawing/2014/main" id="{FC7AFE2A-5006-474C-8713-26A23DB4549D}"/>
              </a:ext>
            </a:extLst>
          </p:cNvPr>
          <p:cNvSpPr>
            <a:spLocks noGrp="1"/>
          </p:cNvSpPr>
          <p:nvPr>
            <p:ph type="sldNum" sz="quarter" idx="11"/>
          </p:nvPr>
        </p:nvSpPr>
        <p:spPr/>
        <p:txBody>
          <a:bodyPr/>
          <a:lstStyle/>
          <a:p>
            <a:fld id="{3C98DD23-BB28-4121-A513-ED0FB3BBCC2F}" type="slidenum">
              <a:rPr lang="en-US" smtClean="0"/>
              <a:pPr/>
              <a:t>7</a:t>
            </a:fld>
            <a:endParaRPr lang="en-US"/>
          </a:p>
        </p:txBody>
      </p:sp>
    </p:spTree>
    <p:extLst>
      <p:ext uri="{BB962C8B-B14F-4D97-AF65-F5344CB8AC3E}">
        <p14:creationId xmlns:p14="http://schemas.microsoft.com/office/powerpoint/2010/main" val="13383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31098-6D7A-4B00-B4B5-19B546D8192A}"/>
              </a:ext>
            </a:extLst>
          </p:cNvPr>
          <p:cNvSpPr>
            <a:spLocks noGrp="1"/>
          </p:cNvSpPr>
          <p:nvPr>
            <p:ph type="title"/>
          </p:nvPr>
        </p:nvSpPr>
        <p:spPr/>
        <p:txBody>
          <a:bodyPr/>
          <a:lstStyle/>
          <a:p>
            <a:r>
              <a:rPr lang="en-US" dirty="0"/>
              <a:t>Extensive LDMS Testing</a:t>
            </a:r>
          </a:p>
        </p:txBody>
      </p:sp>
      <p:sp>
        <p:nvSpPr>
          <p:cNvPr id="3" name="Content Placeholder 2">
            <a:extLst>
              <a:ext uri="{FF2B5EF4-FFF2-40B4-BE49-F238E27FC236}">
                <a16:creationId xmlns:a16="http://schemas.microsoft.com/office/drawing/2014/main" id="{2F15CDE5-0E38-4B46-ABB5-574D3D96B1A1}"/>
              </a:ext>
            </a:extLst>
          </p:cNvPr>
          <p:cNvSpPr>
            <a:spLocks noGrp="1"/>
          </p:cNvSpPr>
          <p:nvPr>
            <p:ph idx="1"/>
          </p:nvPr>
        </p:nvSpPr>
        <p:spPr>
          <a:xfrm>
            <a:off x="685800" y="1219200"/>
            <a:ext cx="4673600" cy="5029200"/>
          </a:xfrm>
        </p:spPr>
        <p:txBody>
          <a:bodyPr/>
          <a:lstStyle/>
          <a:p>
            <a:r>
              <a:rPr lang="en-US" sz="3200" dirty="0"/>
              <a:t>A total of 160 measurements collected at various orientations on both faces of each specimens</a:t>
            </a:r>
          </a:p>
          <a:p>
            <a:pPr lvl="1"/>
            <a:r>
              <a:rPr lang="en-US" sz="2800" dirty="0"/>
              <a:t>5 measurements per orientation</a:t>
            </a:r>
          </a:p>
          <a:p>
            <a:endParaRPr lang="en-US" sz="3200" dirty="0"/>
          </a:p>
        </p:txBody>
      </p:sp>
      <p:sp>
        <p:nvSpPr>
          <p:cNvPr id="4" name="Slide Number Placeholder 3">
            <a:extLst>
              <a:ext uri="{FF2B5EF4-FFF2-40B4-BE49-F238E27FC236}">
                <a16:creationId xmlns:a16="http://schemas.microsoft.com/office/drawing/2014/main" id="{24F68FDD-921A-4F7B-915E-5F70178FDE95}"/>
              </a:ext>
            </a:extLst>
          </p:cNvPr>
          <p:cNvSpPr>
            <a:spLocks noGrp="1"/>
          </p:cNvSpPr>
          <p:nvPr>
            <p:ph type="sldNum" sz="quarter" idx="11"/>
          </p:nvPr>
        </p:nvSpPr>
        <p:spPr/>
        <p:txBody>
          <a:bodyPr/>
          <a:lstStyle/>
          <a:p>
            <a:fld id="{3C98DD23-BB28-4121-A513-ED0FB3BBCC2F}" type="slidenum">
              <a:rPr lang="en-US" smtClean="0"/>
              <a:pPr/>
              <a:t>8</a:t>
            </a:fld>
            <a:endParaRPr lang="en-US"/>
          </a:p>
        </p:txBody>
      </p:sp>
      <p:pic>
        <p:nvPicPr>
          <p:cNvPr id="5" name="Picture 4">
            <a:extLst>
              <a:ext uri="{FF2B5EF4-FFF2-40B4-BE49-F238E27FC236}">
                <a16:creationId xmlns:a16="http://schemas.microsoft.com/office/drawing/2014/main" id="{34991EDD-60FD-4463-9957-527EB771FD5B}"/>
              </a:ext>
            </a:extLst>
          </p:cNvPr>
          <p:cNvPicPr>
            <a:picLocks noChangeAspect="1"/>
          </p:cNvPicPr>
          <p:nvPr/>
        </p:nvPicPr>
        <p:blipFill>
          <a:blip r:embed="rId2"/>
          <a:stretch>
            <a:fillRect/>
          </a:stretch>
        </p:blipFill>
        <p:spPr>
          <a:xfrm>
            <a:off x="5448055" y="1066800"/>
            <a:ext cx="6515345" cy="4191000"/>
          </a:xfrm>
          <a:prstGeom prst="rect">
            <a:avLst/>
          </a:prstGeom>
        </p:spPr>
      </p:pic>
    </p:spTree>
    <p:extLst>
      <p:ext uri="{BB962C8B-B14F-4D97-AF65-F5344CB8AC3E}">
        <p14:creationId xmlns:p14="http://schemas.microsoft.com/office/powerpoint/2010/main" val="4161259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09F38-56D5-4A69-9623-56AFDF145604}"/>
              </a:ext>
            </a:extLst>
          </p:cNvPr>
          <p:cNvSpPr>
            <a:spLocks noGrp="1"/>
          </p:cNvSpPr>
          <p:nvPr>
            <p:ph type="title"/>
          </p:nvPr>
        </p:nvSpPr>
        <p:spPr>
          <a:xfrm>
            <a:off x="914400" y="228600"/>
            <a:ext cx="10363200" cy="573004"/>
          </a:xfrm>
        </p:spPr>
        <p:txBody>
          <a:bodyPr/>
          <a:lstStyle/>
          <a:p>
            <a:r>
              <a:rPr lang="en-US" dirty="0"/>
              <a:t>Preliminary Results</a:t>
            </a:r>
          </a:p>
        </p:txBody>
      </p:sp>
      <p:sp>
        <p:nvSpPr>
          <p:cNvPr id="4" name="Slide Number Placeholder 3">
            <a:extLst>
              <a:ext uri="{FF2B5EF4-FFF2-40B4-BE49-F238E27FC236}">
                <a16:creationId xmlns:a16="http://schemas.microsoft.com/office/drawing/2014/main" id="{68CB2D66-FBED-4E31-ABCC-3808CBB3B174}"/>
              </a:ext>
            </a:extLst>
          </p:cNvPr>
          <p:cNvSpPr>
            <a:spLocks noGrp="1"/>
          </p:cNvSpPr>
          <p:nvPr>
            <p:ph type="sldNum" sz="quarter" idx="11"/>
          </p:nvPr>
        </p:nvSpPr>
        <p:spPr/>
        <p:txBody>
          <a:bodyPr/>
          <a:lstStyle/>
          <a:p>
            <a:fld id="{3C98DD23-BB28-4121-A513-ED0FB3BBCC2F}" type="slidenum">
              <a:rPr lang="en-US" smtClean="0"/>
              <a:pPr/>
              <a:t>9</a:t>
            </a:fld>
            <a:endParaRPr lang="en-US"/>
          </a:p>
        </p:txBody>
      </p:sp>
      <p:pic>
        <p:nvPicPr>
          <p:cNvPr id="11" name="Picture 10">
            <a:extLst>
              <a:ext uri="{FF2B5EF4-FFF2-40B4-BE49-F238E27FC236}">
                <a16:creationId xmlns:a16="http://schemas.microsoft.com/office/drawing/2014/main" id="{75458006-1985-49A2-AF14-B5A6D6A92711}"/>
              </a:ext>
            </a:extLst>
          </p:cNvPr>
          <p:cNvPicPr>
            <a:picLocks noChangeAspect="1"/>
          </p:cNvPicPr>
          <p:nvPr/>
        </p:nvPicPr>
        <p:blipFill>
          <a:blip r:embed="rId2"/>
          <a:stretch>
            <a:fillRect/>
          </a:stretch>
        </p:blipFill>
        <p:spPr>
          <a:xfrm>
            <a:off x="788179" y="801604"/>
            <a:ext cx="10615641" cy="5844729"/>
          </a:xfrm>
          <a:prstGeom prst="rect">
            <a:avLst/>
          </a:prstGeom>
          <a:ln w="3175">
            <a:solidFill>
              <a:schemeClr val="tx1"/>
            </a:solidFill>
          </a:ln>
        </p:spPr>
      </p:pic>
    </p:spTree>
    <p:extLst>
      <p:ext uri="{BB962C8B-B14F-4D97-AF65-F5344CB8AC3E}">
        <p14:creationId xmlns:p14="http://schemas.microsoft.com/office/powerpoint/2010/main" val="3871455883"/>
      </p:ext>
    </p:extLst>
  </p:cSld>
  <p:clrMapOvr>
    <a:masterClrMapping/>
  </p:clrMapOvr>
</p:sld>
</file>

<file path=ppt/theme/theme1.xml><?xml version="1.0" encoding="utf-8"?>
<a:theme xmlns:a="http://schemas.openxmlformats.org/drawingml/2006/main" name="1_Blank Presentation">
  <a:themeElements>
    <a:clrScheme name="1_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Blank Presentation">
      <a:majorFont>
        <a:latin typeface="Georgi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lnDef>
  </a:objectDefaults>
  <a:extraClrSchemeLst>
    <a:extraClrScheme>
      <a:clrScheme name="1_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237</TotalTime>
  <Words>746</Words>
  <Application>Microsoft Office PowerPoint</Application>
  <PresentationFormat>Widescreen</PresentationFormat>
  <Paragraphs>116</Paragraphs>
  <Slides>11</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Comic Sans MS</vt:lpstr>
      <vt:lpstr>Georgia</vt:lpstr>
      <vt:lpstr>Verdana</vt:lpstr>
      <vt:lpstr>Wingdings</vt:lpstr>
      <vt:lpstr>Wingdings 3</vt:lpstr>
      <vt:lpstr>1_Blank Presentation</vt:lpstr>
      <vt:lpstr>TPF 5(443) Continuous Asphalt Mixture Compaction Assessment using Density Profiling System:  Protocol Review, Statistical Analysis, and Technical Brief Development Workplan </vt:lpstr>
      <vt:lpstr>Motivation and Objectives</vt:lpstr>
      <vt:lpstr>Tasks (1/3)</vt:lpstr>
      <vt:lpstr>Tasks (2/3)</vt:lpstr>
      <vt:lpstr>Tasks (3/3)</vt:lpstr>
      <vt:lpstr>NCHRP IDEA STUDY: Lab Dielectric Measurement System</vt:lpstr>
      <vt:lpstr>Project Tasks</vt:lpstr>
      <vt:lpstr>Extensive LDMS Testing</vt:lpstr>
      <vt:lpstr>Preliminary Results</vt:lpstr>
      <vt:lpstr>Preliminary Findings</vt:lpstr>
      <vt:lpstr>Thank you for your attention!</vt:lpstr>
    </vt:vector>
  </TitlesOfParts>
  <Company>MNDOT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 Update: Disc Shaped Compact Tension (DCT) Specifications Development for Asphalt Pavement (Contract No. 99008 Work Order No. 162)</dc:title>
  <dc:subject>UNH Asphalt Research Group</dc:subject>
  <dc:creator>Eshan V. Dave</dc:creator>
  <cp:lastModifiedBy>Eshan Dave</cp:lastModifiedBy>
  <cp:revision>487</cp:revision>
  <cp:lastPrinted>2015-08-31T23:13:32Z</cp:lastPrinted>
  <dcterms:created xsi:type="dcterms:W3CDTF">2015-04-28T15:26:54Z</dcterms:created>
  <dcterms:modified xsi:type="dcterms:W3CDTF">2021-11-09T15:41:29Z</dcterms:modified>
</cp:coreProperties>
</file>