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5"/>
  </p:notesMasterIdLst>
  <p:sldIdLst>
    <p:sldId id="352" r:id="rId2"/>
    <p:sldId id="361" r:id="rId3"/>
    <p:sldId id="300" r:id="rId4"/>
    <p:sldId id="360" r:id="rId5"/>
    <p:sldId id="302" r:id="rId6"/>
    <p:sldId id="359" r:id="rId7"/>
    <p:sldId id="338" r:id="rId8"/>
    <p:sldId id="309" r:id="rId9"/>
    <p:sldId id="324" r:id="rId10"/>
    <p:sldId id="357" r:id="rId11"/>
    <p:sldId id="358" r:id="rId12"/>
    <p:sldId id="325" r:id="rId13"/>
    <p:sldId id="326" r:id="rId14"/>
    <p:sldId id="327" r:id="rId15"/>
    <p:sldId id="330" r:id="rId16"/>
    <p:sldId id="354" r:id="rId17"/>
    <p:sldId id="362" r:id="rId18"/>
    <p:sldId id="355" r:id="rId19"/>
    <p:sldId id="363" r:id="rId20"/>
    <p:sldId id="364" r:id="rId21"/>
    <p:sldId id="356" r:id="rId22"/>
    <p:sldId id="342" r:id="rId23"/>
    <p:sldId id="36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82982" autoAdjust="0"/>
  </p:normalViewPr>
  <p:slideViewPr>
    <p:cSldViewPr snapToGrid="0">
      <p:cViewPr varScale="1">
        <p:scale>
          <a:sx n="56" d="100"/>
          <a:sy n="56" d="100"/>
        </p:scale>
        <p:origin x="15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ENO\Projects\Active%20Projects\Idaho%20ITD%20-%20805\805.01.10%20-%20Eastern%20Idaho%20Loop\TSD\2015%20With%20Slopes\Analysis%20Sections\9160005%20(4,5).tsd.tsd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RENO\Projects\Active%20Projects\Idaho%20ITD%20-%20805\805.01.10%20-%20Eastern%20Idaho%20Loop\Analysis%20Sections%20Overview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1\ActiveProjects\East%20Idaho%20Loop%20Corridor\14%20-%20TSD\190003%20TSD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62341117806539"/>
          <c:y val="2.2422398927302207E-2"/>
          <c:w val="0.83451009100672235"/>
          <c:h val="0.82251649410112126"/>
        </c:manualLayout>
      </c:layout>
      <c:scatterChart>
        <c:scatterStyle val="lineMarker"/>
        <c:varyColors val="0"/>
        <c:ser>
          <c:idx val="0"/>
          <c:order val="0"/>
          <c:tx>
            <c:strRef>
              <c:f>'T7201509160005.tsd.tsd'!$F$3</c:f>
              <c:strCache>
                <c:ptCount val="1"/>
                <c:pt idx="0">
                  <c:v>TSD 0 Meter Sensor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trendline>
            <c:spPr>
              <a:ln w="28575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'FWD Seg 5'!$A$11:$A$328</c:f>
              <c:numCache>
                <c:formatCode>0.00</c:formatCode>
                <c:ptCount val="318"/>
                <c:pt idx="0">
                  <c:v>31260</c:v>
                </c:pt>
                <c:pt idx="1">
                  <c:v>31270</c:v>
                </c:pt>
                <c:pt idx="2">
                  <c:v>31280</c:v>
                </c:pt>
                <c:pt idx="3">
                  <c:v>31290</c:v>
                </c:pt>
                <c:pt idx="4">
                  <c:v>31300</c:v>
                </c:pt>
                <c:pt idx="5">
                  <c:v>31310</c:v>
                </c:pt>
                <c:pt idx="6">
                  <c:v>31320</c:v>
                </c:pt>
                <c:pt idx="7">
                  <c:v>31330</c:v>
                </c:pt>
                <c:pt idx="8">
                  <c:v>31340</c:v>
                </c:pt>
                <c:pt idx="9">
                  <c:v>31350</c:v>
                </c:pt>
                <c:pt idx="10">
                  <c:v>31360</c:v>
                </c:pt>
                <c:pt idx="11">
                  <c:v>31370</c:v>
                </c:pt>
                <c:pt idx="12">
                  <c:v>31380</c:v>
                </c:pt>
                <c:pt idx="13">
                  <c:v>31390</c:v>
                </c:pt>
                <c:pt idx="14">
                  <c:v>31400</c:v>
                </c:pt>
                <c:pt idx="15">
                  <c:v>31410</c:v>
                </c:pt>
                <c:pt idx="16">
                  <c:v>31420</c:v>
                </c:pt>
                <c:pt idx="17">
                  <c:v>31430</c:v>
                </c:pt>
                <c:pt idx="18">
                  <c:v>31440</c:v>
                </c:pt>
                <c:pt idx="19">
                  <c:v>31450</c:v>
                </c:pt>
                <c:pt idx="20">
                  <c:v>31460</c:v>
                </c:pt>
                <c:pt idx="21">
                  <c:v>31470</c:v>
                </c:pt>
                <c:pt idx="22">
                  <c:v>31480</c:v>
                </c:pt>
                <c:pt idx="23">
                  <c:v>31490</c:v>
                </c:pt>
                <c:pt idx="24">
                  <c:v>31500</c:v>
                </c:pt>
                <c:pt idx="25">
                  <c:v>31510</c:v>
                </c:pt>
                <c:pt idx="26">
                  <c:v>31520</c:v>
                </c:pt>
                <c:pt idx="27">
                  <c:v>31530</c:v>
                </c:pt>
                <c:pt idx="28">
                  <c:v>31540</c:v>
                </c:pt>
                <c:pt idx="29">
                  <c:v>31550</c:v>
                </c:pt>
                <c:pt idx="30">
                  <c:v>31560</c:v>
                </c:pt>
                <c:pt idx="31">
                  <c:v>31570</c:v>
                </c:pt>
                <c:pt idx="32">
                  <c:v>31580</c:v>
                </c:pt>
                <c:pt idx="33">
                  <c:v>31590</c:v>
                </c:pt>
                <c:pt idx="34">
                  <c:v>31600</c:v>
                </c:pt>
                <c:pt idx="35">
                  <c:v>31610</c:v>
                </c:pt>
                <c:pt idx="36">
                  <c:v>31620</c:v>
                </c:pt>
                <c:pt idx="37">
                  <c:v>31630</c:v>
                </c:pt>
                <c:pt idx="38">
                  <c:v>31640</c:v>
                </c:pt>
                <c:pt idx="39">
                  <c:v>31650</c:v>
                </c:pt>
                <c:pt idx="40">
                  <c:v>31660</c:v>
                </c:pt>
                <c:pt idx="41">
                  <c:v>31670</c:v>
                </c:pt>
                <c:pt idx="42">
                  <c:v>31680</c:v>
                </c:pt>
                <c:pt idx="43">
                  <c:v>31690</c:v>
                </c:pt>
                <c:pt idx="44">
                  <c:v>31700</c:v>
                </c:pt>
                <c:pt idx="45">
                  <c:v>31710</c:v>
                </c:pt>
                <c:pt idx="46">
                  <c:v>31720</c:v>
                </c:pt>
                <c:pt idx="47">
                  <c:v>31730</c:v>
                </c:pt>
                <c:pt idx="48">
                  <c:v>31740</c:v>
                </c:pt>
                <c:pt idx="49">
                  <c:v>31750</c:v>
                </c:pt>
                <c:pt idx="50">
                  <c:v>31760</c:v>
                </c:pt>
                <c:pt idx="51">
                  <c:v>31770</c:v>
                </c:pt>
                <c:pt idx="52">
                  <c:v>31780</c:v>
                </c:pt>
                <c:pt idx="53">
                  <c:v>31790</c:v>
                </c:pt>
                <c:pt idx="54">
                  <c:v>31800</c:v>
                </c:pt>
                <c:pt idx="55">
                  <c:v>31810</c:v>
                </c:pt>
                <c:pt idx="56">
                  <c:v>31820</c:v>
                </c:pt>
                <c:pt idx="57">
                  <c:v>31830</c:v>
                </c:pt>
                <c:pt idx="58">
                  <c:v>31840</c:v>
                </c:pt>
                <c:pt idx="59">
                  <c:v>31850</c:v>
                </c:pt>
                <c:pt idx="60">
                  <c:v>31860</c:v>
                </c:pt>
                <c:pt idx="61">
                  <c:v>31870</c:v>
                </c:pt>
                <c:pt idx="62">
                  <c:v>31880</c:v>
                </c:pt>
                <c:pt idx="63">
                  <c:v>31890</c:v>
                </c:pt>
                <c:pt idx="64">
                  <c:v>31900</c:v>
                </c:pt>
                <c:pt idx="65">
                  <c:v>31910</c:v>
                </c:pt>
                <c:pt idx="66">
                  <c:v>31920</c:v>
                </c:pt>
                <c:pt idx="67">
                  <c:v>31930</c:v>
                </c:pt>
                <c:pt idx="68">
                  <c:v>31940</c:v>
                </c:pt>
                <c:pt idx="69">
                  <c:v>31950</c:v>
                </c:pt>
                <c:pt idx="70">
                  <c:v>31960</c:v>
                </c:pt>
                <c:pt idx="71">
                  <c:v>31970</c:v>
                </c:pt>
                <c:pt idx="72">
                  <c:v>31980</c:v>
                </c:pt>
                <c:pt idx="73">
                  <c:v>31990</c:v>
                </c:pt>
                <c:pt idx="74">
                  <c:v>32000</c:v>
                </c:pt>
                <c:pt idx="75">
                  <c:v>32010</c:v>
                </c:pt>
                <c:pt idx="76">
                  <c:v>32020</c:v>
                </c:pt>
                <c:pt idx="77">
                  <c:v>32030</c:v>
                </c:pt>
                <c:pt idx="78">
                  <c:v>32040</c:v>
                </c:pt>
                <c:pt idx="79">
                  <c:v>32050</c:v>
                </c:pt>
                <c:pt idx="80">
                  <c:v>32060</c:v>
                </c:pt>
                <c:pt idx="81">
                  <c:v>32070</c:v>
                </c:pt>
                <c:pt idx="82">
                  <c:v>32080</c:v>
                </c:pt>
                <c:pt idx="83">
                  <c:v>32090</c:v>
                </c:pt>
                <c:pt idx="84">
                  <c:v>32100</c:v>
                </c:pt>
                <c:pt idx="85">
                  <c:v>32110</c:v>
                </c:pt>
                <c:pt idx="86">
                  <c:v>32120</c:v>
                </c:pt>
                <c:pt idx="87">
                  <c:v>32130</c:v>
                </c:pt>
                <c:pt idx="88">
                  <c:v>32140</c:v>
                </c:pt>
                <c:pt idx="89">
                  <c:v>32150</c:v>
                </c:pt>
                <c:pt idx="90">
                  <c:v>32160</c:v>
                </c:pt>
                <c:pt idx="91">
                  <c:v>32170</c:v>
                </c:pt>
                <c:pt idx="92">
                  <c:v>32180</c:v>
                </c:pt>
                <c:pt idx="93">
                  <c:v>32190</c:v>
                </c:pt>
                <c:pt idx="94">
                  <c:v>32200</c:v>
                </c:pt>
                <c:pt idx="95">
                  <c:v>32210</c:v>
                </c:pt>
                <c:pt idx="96">
                  <c:v>32220</c:v>
                </c:pt>
                <c:pt idx="97">
                  <c:v>32230</c:v>
                </c:pt>
                <c:pt idx="98">
                  <c:v>32240</c:v>
                </c:pt>
                <c:pt idx="99">
                  <c:v>32250</c:v>
                </c:pt>
                <c:pt idx="100">
                  <c:v>32260</c:v>
                </c:pt>
                <c:pt idx="101">
                  <c:v>32270</c:v>
                </c:pt>
                <c:pt idx="102">
                  <c:v>32280</c:v>
                </c:pt>
                <c:pt idx="103">
                  <c:v>32290</c:v>
                </c:pt>
                <c:pt idx="104">
                  <c:v>32300</c:v>
                </c:pt>
                <c:pt idx="105">
                  <c:v>32310</c:v>
                </c:pt>
                <c:pt idx="106">
                  <c:v>32320</c:v>
                </c:pt>
                <c:pt idx="107">
                  <c:v>32330</c:v>
                </c:pt>
                <c:pt idx="108">
                  <c:v>32340</c:v>
                </c:pt>
                <c:pt idx="109">
                  <c:v>32350</c:v>
                </c:pt>
                <c:pt idx="110">
                  <c:v>32360</c:v>
                </c:pt>
                <c:pt idx="111">
                  <c:v>32370</c:v>
                </c:pt>
                <c:pt idx="112">
                  <c:v>32380</c:v>
                </c:pt>
                <c:pt idx="113">
                  <c:v>32390</c:v>
                </c:pt>
                <c:pt idx="114">
                  <c:v>32400</c:v>
                </c:pt>
                <c:pt idx="115">
                  <c:v>32410</c:v>
                </c:pt>
                <c:pt idx="116">
                  <c:v>32420</c:v>
                </c:pt>
                <c:pt idx="117">
                  <c:v>32430</c:v>
                </c:pt>
                <c:pt idx="118">
                  <c:v>32440</c:v>
                </c:pt>
                <c:pt idx="119">
                  <c:v>32450</c:v>
                </c:pt>
                <c:pt idx="120">
                  <c:v>32460</c:v>
                </c:pt>
                <c:pt idx="121">
                  <c:v>32470</c:v>
                </c:pt>
                <c:pt idx="122">
                  <c:v>32480</c:v>
                </c:pt>
                <c:pt idx="123">
                  <c:v>32490</c:v>
                </c:pt>
                <c:pt idx="124">
                  <c:v>32500</c:v>
                </c:pt>
                <c:pt idx="125">
                  <c:v>32510</c:v>
                </c:pt>
                <c:pt idx="126">
                  <c:v>32520</c:v>
                </c:pt>
                <c:pt idx="127">
                  <c:v>32530</c:v>
                </c:pt>
                <c:pt idx="128">
                  <c:v>32540</c:v>
                </c:pt>
                <c:pt idx="129">
                  <c:v>32550</c:v>
                </c:pt>
                <c:pt idx="130">
                  <c:v>32560</c:v>
                </c:pt>
                <c:pt idx="131">
                  <c:v>32570</c:v>
                </c:pt>
                <c:pt idx="132">
                  <c:v>32580</c:v>
                </c:pt>
                <c:pt idx="133">
                  <c:v>32590</c:v>
                </c:pt>
                <c:pt idx="134">
                  <c:v>32600</c:v>
                </c:pt>
                <c:pt idx="135">
                  <c:v>32610</c:v>
                </c:pt>
                <c:pt idx="136">
                  <c:v>32620</c:v>
                </c:pt>
                <c:pt idx="137">
                  <c:v>32630</c:v>
                </c:pt>
                <c:pt idx="138">
                  <c:v>32640</c:v>
                </c:pt>
                <c:pt idx="139">
                  <c:v>32650</c:v>
                </c:pt>
                <c:pt idx="140">
                  <c:v>32660</c:v>
                </c:pt>
                <c:pt idx="141">
                  <c:v>32670</c:v>
                </c:pt>
                <c:pt idx="142">
                  <c:v>32680</c:v>
                </c:pt>
                <c:pt idx="143">
                  <c:v>32690</c:v>
                </c:pt>
                <c:pt idx="144">
                  <c:v>32700</c:v>
                </c:pt>
                <c:pt idx="145">
                  <c:v>32710</c:v>
                </c:pt>
                <c:pt idx="146">
                  <c:v>32720</c:v>
                </c:pt>
                <c:pt idx="147">
                  <c:v>32730</c:v>
                </c:pt>
                <c:pt idx="148">
                  <c:v>32740</c:v>
                </c:pt>
                <c:pt idx="149">
                  <c:v>32750</c:v>
                </c:pt>
                <c:pt idx="150">
                  <c:v>32760</c:v>
                </c:pt>
                <c:pt idx="151">
                  <c:v>32770</c:v>
                </c:pt>
                <c:pt idx="152">
                  <c:v>32780</c:v>
                </c:pt>
                <c:pt idx="153">
                  <c:v>32790</c:v>
                </c:pt>
                <c:pt idx="154">
                  <c:v>32800</c:v>
                </c:pt>
                <c:pt idx="155">
                  <c:v>32810</c:v>
                </c:pt>
                <c:pt idx="156">
                  <c:v>32820</c:v>
                </c:pt>
                <c:pt idx="157">
                  <c:v>32830</c:v>
                </c:pt>
                <c:pt idx="158">
                  <c:v>32840</c:v>
                </c:pt>
                <c:pt idx="159">
                  <c:v>32850</c:v>
                </c:pt>
                <c:pt idx="160">
                  <c:v>32860</c:v>
                </c:pt>
                <c:pt idx="161">
                  <c:v>32870</c:v>
                </c:pt>
                <c:pt idx="162">
                  <c:v>32880</c:v>
                </c:pt>
                <c:pt idx="163">
                  <c:v>32890</c:v>
                </c:pt>
                <c:pt idx="164">
                  <c:v>32900</c:v>
                </c:pt>
                <c:pt idx="165">
                  <c:v>32910</c:v>
                </c:pt>
                <c:pt idx="166">
                  <c:v>32920</c:v>
                </c:pt>
                <c:pt idx="167">
                  <c:v>32930</c:v>
                </c:pt>
                <c:pt idx="168">
                  <c:v>32940</c:v>
                </c:pt>
                <c:pt idx="169">
                  <c:v>32950</c:v>
                </c:pt>
                <c:pt idx="170">
                  <c:v>32960</c:v>
                </c:pt>
                <c:pt idx="171">
                  <c:v>32970</c:v>
                </c:pt>
                <c:pt idx="172">
                  <c:v>32980</c:v>
                </c:pt>
                <c:pt idx="173">
                  <c:v>32990</c:v>
                </c:pt>
                <c:pt idx="174">
                  <c:v>33000</c:v>
                </c:pt>
                <c:pt idx="175">
                  <c:v>33010</c:v>
                </c:pt>
                <c:pt idx="176">
                  <c:v>33020</c:v>
                </c:pt>
                <c:pt idx="177">
                  <c:v>33030</c:v>
                </c:pt>
                <c:pt idx="178">
                  <c:v>33040</c:v>
                </c:pt>
                <c:pt idx="179">
                  <c:v>33050</c:v>
                </c:pt>
                <c:pt idx="180">
                  <c:v>33060</c:v>
                </c:pt>
                <c:pt idx="181">
                  <c:v>33070</c:v>
                </c:pt>
                <c:pt idx="182">
                  <c:v>33080</c:v>
                </c:pt>
                <c:pt idx="183">
                  <c:v>33090</c:v>
                </c:pt>
                <c:pt idx="184">
                  <c:v>33100</c:v>
                </c:pt>
                <c:pt idx="185">
                  <c:v>33110</c:v>
                </c:pt>
                <c:pt idx="186">
                  <c:v>33120</c:v>
                </c:pt>
                <c:pt idx="187">
                  <c:v>33130</c:v>
                </c:pt>
                <c:pt idx="188">
                  <c:v>33140</c:v>
                </c:pt>
                <c:pt idx="189">
                  <c:v>33150</c:v>
                </c:pt>
                <c:pt idx="190">
                  <c:v>33160</c:v>
                </c:pt>
                <c:pt idx="191">
                  <c:v>33170</c:v>
                </c:pt>
                <c:pt idx="192">
                  <c:v>33180</c:v>
                </c:pt>
                <c:pt idx="193">
                  <c:v>33190</c:v>
                </c:pt>
                <c:pt idx="194">
                  <c:v>33200</c:v>
                </c:pt>
                <c:pt idx="195">
                  <c:v>33210</c:v>
                </c:pt>
                <c:pt idx="196">
                  <c:v>33220</c:v>
                </c:pt>
                <c:pt idx="197">
                  <c:v>33230</c:v>
                </c:pt>
                <c:pt idx="198">
                  <c:v>33240</c:v>
                </c:pt>
                <c:pt idx="199">
                  <c:v>33250</c:v>
                </c:pt>
                <c:pt idx="200">
                  <c:v>33260</c:v>
                </c:pt>
                <c:pt idx="201">
                  <c:v>33270</c:v>
                </c:pt>
                <c:pt idx="202">
                  <c:v>33280</c:v>
                </c:pt>
                <c:pt idx="203">
                  <c:v>33290</c:v>
                </c:pt>
                <c:pt idx="204">
                  <c:v>33300</c:v>
                </c:pt>
                <c:pt idx="205">
                  <c:v>33310</c:v>
                </c:pt>
                <c:pt idx="206">
                  <c:v>33320</c:v>
                </c:pt>
                <c:pt idx="207">
                  <c:v>33330</c:v>
                </c:pt>
                <c:pt idx="208">
                  <c:v>33340</c:v>
                </c:pt>
                <c:pt idx="209">
                  <c:v>33350</c:v>
                </c:pt>
                <c:pt idx="210">
                  <c:v>33360</c:v>
                </c:pt>
                <c:pt idx="211">
                  <c:v>33370</c:v>
                </c:pt>
                <c:pt idx="212">
                  <c:v>33380</c:v>
                </c:pt>
                <c:pt idx="213">
                  <c:v>33390</c:v>
                </c:pt>
                <c:pt idx="214">
                  <c:v>33400</c:v>
                </c:pt>
                <c:pt idx="215">
                  <c:v>33410</c:v>
                </c:pt>
                <c:pt idx="216">
                  <c:v>33420</c:v>
                </c:pt>
                <c:pt idx="217">
                  <c:v>33430</c:v>
                </c:pt>
                <c:pt idx="218">
                  <c:v>33440</c:v>
                </c:pt>
                <c:pt idx="219">
                  <c:v>33450</c:v>
                </c:pt>
                <c:pt idx="220">
                  <c:v>33460</c:v>
                </c:pt>
                <c:pt idx="221">
                  <c:v>33470</c:v>
                </c:pt>
                <c:pt idx="222">
                  <c:v>33480</c:v>
                </c:pt>
                <c:pt idx="223">
                  <c:v>33490</c:v>
                </c:pt>
                <c:pt idx="224">
                  <c:v>33500</c:v>
                </c:pt>
                <c:pt idx="225">
                  <c:v>33510</c:v>
                </c:pt>
                <c:pt idx="226">
                  <c:v>33520</c:v>
                </c:pt>
                <c:pt idx="227">
                  <c:v>33530</c:v>
                </c:pt>
                <c:pt idx="228">
                  <c:v>33540</c:v>
                </c:pt>
                <c:pt idx="229">
                  <c:v>33550</c:v>
                </c:pt>
                <c:pt idx="230">
                  <c:v>33560</c:v>
                </c:pt>
                <c:pt idx="231">
                  <c:v>33570</c:v>
                </c:pt>
                <c:pt idx="232">
                  <c:v>33580</c:v>
                </c:pt>
                <c:pt idx="233">
                  <c:v>33590</c:v>
                </c:pt>
                <c:pt idx="234">
                  <c:v>33600</c:v>
                </c:pt>
                <c:pt idx="235">
                  <c:v>33610</c:v>
                </c:pt>
                <c:pt idx="236">
                  <c:v>33620</c:v>
                </c:pt>
                <c:pt idx="237">
                  <c:v>33630</c:v>
                </c:pt>
                <c:pt idx="238">
                  <c:v>33640</c:v>
                </c:pt>
                <c:pt idx="239">
                  <c:v>33650</c:v>
                </c:pt>
                <c:pt idx="240">
                  <c:v>33660</c:v>
                </c:pt>
                <c:pt idx="241">
                  <c:v>33670</c:v>
                </c:pt>
                <c:pt idx="242">
                  <c:v>33680</c:v>
                </c:pt>
                <c:pt idx="243">
                  <c:v>33690</c:v>
                </c:pt>
                <c:pt idx="244">
                  <c:v>33700</c:v>
                </c:pt>
                <c:pt idx="245">
                  <c:v>33710</c:v>
                </c:pt>
                <c:pt idx="246">
                  <c:v>33720</c:v>
                </c:pt>
                <c:pt idx="247">
                  <c:v>33730</c:v>
                </c:pt>
                <c:pt idx="248">
                  <c:v>33740</c:v>
                </c:pt>
                <c:pt idx="249">
                  <c:v>33750</c:v>
                </c:pt>
                <c:pt idx="250">
                  <c:v>33760</c:v>
                </c:pt>
                <c:pt idx="251">
                  <c:v>33770</c:v>
                </c:pt>
                <c:pt idx="252">
                  <c:v>33780</c:v>
                </c:pt>
                <c:pt idx="253">
                  <c:v>33790</c:v>
                </c:pt>
                <c:pt idx="254">
                  <c:v>33800</c:v>
                </c:pt>
                <c:pt idx="255">
                  <c:v>33810</c:v>
                </c:pt>
                <c:pt idx="256">
                  <c:v>33820</c:v>
                </c:pt>
                <c:pt idx="257">
                  <c:v>33830</c:v>
                </c:pt>
                <c:pt idx="258">
                  <c:v>33840</c:v>
                </c:pt>
                <c:pt idx="259">
                  <c:v>33850</c:v>
                </c:pt>
                <c:pt idx="260">
                  <c:v>33860</c:v>
                </c:pt>
                <c:pt idx="261">
                  <c:v>33870</c:v>
                </c:pt>
                <c:pt idx="262">
                  <c:v>33880</c:v>
                </c:pt>
                <c:pt idx="263">
                  <c:v>33890</c:v>
                </c:pt>
                <c:pt idx="264">
                  <c:v>33900</c:v>
                </c:pt>
                <c:pt idx="265">
                  <c:v>33910</c:v>
                </c:pt>
                <c:pt idx="266">
                  <c:v>33920</c:v>
                </c:pt>
                <c:pt idx="267">
                  <c:v>33930</c:v>
                </c:pt>
                <c:pt idx="268">
                  <c:v>33940</c:v>
                </c:pt>
                <c:pt idx="269">
                  <c:v>33950</c:v>
                </c:pt>
                <c:pt idx="270">
                  <c:v>33960</c:v>
                </c:pt>
                <c:pt idx="271">
                  <c:v>33970</c:v>
                </c:pt>
                <c:pt idx="272">
                  <c:v>33980</c:v>
                </c:pt>
                <c:pt idx="273">
                  <c:v>33990</c:v>
                </c:pt>
                <c:pt idx="274">
                  <c:v>34000</c:v>
                </c:pt>
                <c:pt idx="275">
                  <c:v>34010</c:v>
                </c:pt>
                <c:pt idx="276">
                  <c:v>34020</c:v>
                </c:pt>
                <c:pt idx="277">
                  <c:v>34030</c:v>
                </c:pt>
                <c:pt idx="278">
                  <c:v>34040</c:v>
                </c:pt>
                <c:pt idx="279">
                  <c:v>34050</c:v>
                </c:pt>
                <c:pt idx="280">
                  <c:v>34060</c:v>
                </c:pt>
                <c:pt idx="281">
                  <c:v>34070</c:v>
                </c:pt>
                <c:pt idx="282">
                  <c:v>34080</c:v>
                </c:pt>
                <c:pt idx="283">
                  <c:v>34090</c:v>
                </c:pt>
                <c:pt idx="284">
                  <c:v>34100</c:v>
                </c:pt>
                <c:pt idx="285">
                  <c:v>34110</c:v>
                </c:pt>
                <c:pt idx="286">
                  <c:v>34120</c:v>
                </c:pt>
                <c:pt idx="287">
                  <c:v>34130</c:v>
                </c:pt>
                <c:pt idx="288">
                  <c:v>34140</c:v>
                </c:pt>
                <c:pt idx="289">
                  <c:v>34150</c:v>
                </c:pt>
                <c:pt idx="290">
                  <c:v>34160</c:v>
                </c:pt>
                <c:pt idx="291">
                  <c:v>34170</c:v>
                </c:pt>
                <c:pt idx="292">
                  <c:v>34180</c:v>
                </c:pt>
                <c:pt idx="293">
                  <c:v>34190</c:v>
                </c:pt>
                <c:pt idx="294">
                  <c:v>34200</c:v>
                </c:pt>
                <c:pt idx="295">
                  <c:v>34210</c:v>
                </c:pt>
                <c:pt idx="296">
                  <c:v>34220</c:v>
                </c:pt>
                <c:pt idx="297">
                  <c:v>34230</c:v>
                </c:pt>
                <c:pt idx="298">
                  <c:v>34240</c:v>
                </c:pt>
                <c:pt idx="299">
                  <c:v>34250</c:v>
                </c:pt>
                <c:pt idx="300">
                  <c:v>34260</c:v>
                </c:pt>
                <c:pt idx="301">
                  <c:v>34270</c:v>
                </c:pt>
                <c:pt idx="302">
                  <c:v>34280</c:v>
                </c:pt>
                <c:pt idx="303">
                  <c:v>34290</c:v>
                </c:pt>
                <c:pt idx="304">
                  <c:v>34300</c:v>
                </c:pt>
                <c:pt idx="305">
                  <c:v>34310</c:v>
                </c:pt>
                <c:pt idx="306">
                  <c:v>34320</c:v>
                </c:pt>
                <c:pt idx="307">
                  <c:v>34330</c:v>
                </c:pt>
                <c:pt idx="308">
                  <c:v>34340</c:v>
                </c:pt>
                <c:pt idx="309">
                  <c:v>34350</c:v>
                </c:pt>
                <c:pt idx="310">
                  <c:v>34360</c:v>
                </c:pt>
                <c:pt idx="311">
                  <c:v>34370</c:v>
                </c:pt>
                <c:pt idx="312">
                  <c:v>34380</c:v>
                </c:pt>
                <c:pt idx="313">
                  <c:v>34390</c:v>
                </c:pt>
                <c:pt idx="314">
                  <c:v>34400</c:v>
                </c:pt>
                <c:pt idx="315">
                  <c:v>34410</c:v>
                </c:pt>
                <c:pt idx="316">
                  <c:v>34420</c:v>
                </c:pt>
                <c:pt idx="317">
                  <c:v>34430</c:v>
                </c:pt>
              </c:numCache>
            </c:numRef>
          </c:xVal>
          <c:yVal>
            <c:numRef>
              <c:f>'FWD Seg 5'!$BJ$11:$BJ$328</c:f>
              <c:numCache>
                <c:formatCode>General</c:formatCode>
                <c:ptCount val="318"/>
                <c:pt idx="0">
                  <c:v>22.022715853125774</c:v>
                </c:pt>
                <c:pt idx="1">
                  <c:v>20.885555813152116</c:v>
                </c:pt>
                <c:pt idx="2">
                  <c:v>22.335186082098851</c:v>
                </c:pt>
                <c:pt idx="3">
                  <c:v>25.374959078314941</c:v>
                </c:pt>
                <c:pt idx="4">
                  <c:v>20.935472029937124</c:v>
                </c:pt>
                <c:pt idx="5">
                  <c:v>15.145427774206494</c:v>
                </c:pt>
                <c:pt idx="6">
                  <c:v>18.779833467141611</c:v>
                </c:pt>
                <c:pt idx="7">
                  <c:v>21.883803336401289</c:v>
                </c:pt>
                <c:pt idx="8">
                  <c:v>20.840680263703081</c:v>
                </c:pt>
                <c:pt idx="9">
                  <c:v>21.632758552238371</c:v>
                </c:pt>
                <c:pt idx="10">
                  <c:v>22.475254225259842</c:v>
                </c:pt>
                <c:pt idx="11">
                  <c:v>22.803262976221177</c:v>
                </c:pt>
                <c:pt idx="12">
                  <c:v>23.350756224244492</c:v>
                </c:pt>
                <c:pt idx="13">
                  <c:v>19.489228626158521</c:v>
                </c:pt>
                <c:pt idx="14">
                  <c:v>23.539907100510824</c:v>
                </c:pt>
                <c:pt idx="15">
                  <c:v>21.668907207880185</c:v>
                </c:pt>
                <c:pt idx="16">
                  <c:v>25.331562963872006</c:v>
                </c:pt>
                <c:pt idx="17">
                  <c:v>21.187792827031025</c:v>
                </c:pt>
                <c:pt idx="18">
                  <c:v>22.727866309023177</c:v>
                </c:pt>
                <c:pt idx="19">
                  <c:v>23.029840198916265</c:v>
                </c:pt>
                <c:pt idx="20">
                  <c:v>23.891692408254499</c:v>
                </c:pt>
                <c:pt idx="21">
                  <c:v>22.411541046850669</c:v>
                </c:pt>
                <c:pt idx="22">
                  <c:v>16.913282518011794</c:v>
                </c:pt>
                <c:pt idx="23">
                  <c:v>22.424037294114409</c:v>
                </c:pt>
                <c:pt idx="24">
                  <c:v>24.516994774549598</c:v>
                </c:pt>
                <c:pt idx="25">
                  <c:v>23.660039694697517</c:v>
                </c:pt>
                <c:pt idx="26">
                  <c:v>22.9565502189411</c:v>
                </c:pt>
                <c:pt idx="27">
                  <c:v>24.337692083594789</c:v>
                </c:pt>
                <c:pt idx="28">
                  <c:v>24.168939395767879</c:v>
                </c:pt>
                <c:pt idx="29">
                  <c:v>26.510988799403243</c:v>
                </c:pt>
                <c:pt idx="30">
                  <c:v>23.419929082733592</c:v>
                </c:pt>
                <c:pt idx="31">
                  <c:v>25.990784915835043</c:v>
                </c:pt>
                <c:pt idx="32">
                  <c:v>22.680888304281609</c:v>
                </c:pt>
                <c:pt idx="33">
                  <c:v>19.783555932171566</c:v>
                </c:pt>
                <c:pt idx="34">
                  <c:v>21.959470642918014</c:v>
                </c:pt>
                <c:pt idx="35">
                  <c:v>25.107141616506269</c:v>
                </c:pt>
                <c:pt idx="36">
                  <c:v>20.328820153350669</c:v>
                </c:pt>
                <c:pt idx="37">
                  <c:v>20.064621103664223</c:v>
                </c:pt>
                <c:pt idx="38">
                  <c:v>20.638008807174796</c:v>
                </c:pt>
                <c:pt idx="39">
                  <c:v>20.25655985434916</c:v>
                </c:pt>
                <c:pt idx="40">
                  <c:v>17.207819116133042</c:v>
                </c:pt>
                <c:pt idx="41">
                  <c:v>20.117282498579669</c:v>
                </c:pt>
                <c:pt idx="42">
                  <c:v>19.928661457903512</c:v>
                </c:pt>
                <c:pt idx="43">
                  <c:v>16.944035614456467</c:v>
                </c:pt>
                <c:pt idx="44">
                  <c:v>19.586796692490051</c:v>
                </c:pt>
                <c:pt idx="45">
                  <c:v>20.257381497084612</c:v>
                </c:pt>
                <c:pt idx="46">
                  <c:v>19.484712537751847</c:v>
                </c:pt>
                <c:pt idx="47">
                  <c:v>23.874394929228835</c:v>
                </c:pt>
                <c:pt idx="48">
                  <c:v>26.937809054231913</c:v>
                </c:pt>
                <c:pt idx="49">
                  <c:v>25.565692295751408</c:v>
                </c:pt>
                <c:pt idx="50">
                  <c:v>27.904985397064749</c:v>
                </c:pt>
                <c:pt idx="51">
                  <c:v>26.621131325693188</c:v>
                </c:pt>
                <c:pt idx="52">
                  <c:v>24.98179909506246</c:v>
                </c:pt>
                <c:pt idx="53">
                  <c:v>29.057467907864492</c:v>
                </c:pt>
                <c:pt idx="54">
                  <c:v>23.210826687762342</c:v>
                </c:pt>
                <c:pt idx="55">
                  <c:v>23.790356681088184</c:v>
                </c:pt>
                <c:pt idx="56">
                  <c:v>24.006399761158104</c:v>
                </c:pt>
                <c:pt idx="57">
                  <c:v>24.101244040955656</c:v>
                </c:pt>
                <c:pt idx="58">
                  <c:v>21.70654570183358</c:v>
                </c:pt>
                <c:pt idx="59">
                  <c:v>22.722272313171175</c:v>
                </c:pt>
                <c:pt idx="60">
                  <c:v>20.48517520002174</c:v>
                </c:pt>
                <c:pt idx="61">
                  <c:v>21.662596334429239</c:v>
                </c:pt>
                <c:pt idx="62">
                  <c:v>22.630347473752224</c:v>
                </c:pt>
                <c:pt idx="63">
                  <c:v>19.754900591612124</c:v>
                </c:pt>
                <c:pt idx="64">
                  <c:v>23.041940915607743</c:v>
                </c:pt>
                <c:pt idx="65">
                  <c:v>16.874879296751093</c:v>
                </c:pt>
                <c:pt idx="66">
                  <c:v>19.000894691264921</c:v>
                </c:pt>
                <c:pt idx="67">
                  <c:v>15.895732548366377</c:v>
                </c:pt>
                <c:pt idx="68">
                  <c:v>17.68321316497191</c:v>
                </c:pt>
                <c:pt idx="69">
                  <c:v>16.683886112856431</c:v>
                </c:pt>
                <c:pt idx="70">
                  <c:v>20.428090397937158</c:v>
                </c:pt>
                <c:pt idx="71">
                  <c:v>23.873119215038702</c:v>
                </c:pt>
                <c:pt idx="72">
                  <c:v>23.896185027809327</c:v>
                </c:pt>
                <c:pt idx="73">
                  <c:v>20.898963122449096</c:v>
                </c:pt>
                <c:pt idx="74">
                  <c:v>22.681255486883618</c:v>
                </c:pt>
                <c:pt idx="75">
                  <c:v>24.014455678929739</c:v>
                </c:pt>
                <c:pt idx="76">
                  <c:v>27.591312305654597</c:v>
                </c:pt>
                <c:pt idx="77">
                  <c:v>25.638302422518919</c:v>
                </c:pt>
                <c:pt idx="78">
                  <c:v>24.604952603008226</c:v>
                </c:pt>
                <c:pt idx="79">
                  <c:v>28.989341538630171</c:v>
                </c:pt>
                <c:pt idx="80">
                  <c:v>24.593636669857666</c:v>
                </c:pt>
                <c:pt idx="81">
                  <c:v>24.369926915933092</c:v>
                </c:pt>
                <c:pt idx="82">
                  <c:v>21.668712061245625</c:v>
                </c:pt>
                <c:pt idx="83">
                  <c:v>23.386047947635564</c:v>
                </c:pt>
                <c:pt idx="84">
                  <c:v>21.85325765645544</c:v>
                </c:pt>
                <c:pt idx="85">
                  <c:v>25.799083104353688</c:v>
                </c:pt>
                <c:pt idx="86">
                  <c:v>22.659547524454478</c:v>
                </c:pt>
                <c:pt idx="87">
                  <c:v>23.576919584008316</c:v>
                </c:pt>
                <c:pt idx="88">
                  <c:v>17.735823812442693</c:v>
                </c:pt>
                <c:pt idx="89">
                  <c:v>20.990960816268927</c:v>
                </c:pt>
                <c:pt idx="90">
                  <c:v>15.906278317066041</c:v>
                </c:pt>
                <c:pt idx="91">
                  <c:v>17.388716698229331</c:v>
                </c:pt>
                <c:pt idx="92">
                  <c:v>15.234262520391409</c:v>
                </c:pt>
                <c:pt idx="93">
                  <c:v>15.155260027929438</c:v>
                </c:pt>
                <c:pt idx="94">
                  <c:v>19.869883046739382</c:v>
                </c:pt>
                <c:pt idx="95">
                  <c:v>19.127869999260476</c:v>
                </c:pt>
                <c:pt idx="96">
                  <c:v>22.345088357222192</c:v>
                </c:pt>
                <c:pt idx="97">
                  <c:v>17.309958548518811</c:v>
                </c:pt>
                <c:pt idx="98">
                  <c:v>21.73203393615319</c:v>
                </c:pt>
                <c:pt idx="99">
                  <c:v>16.966088362514892</c:v>
                </c:pt>
                <c:pt idx="100">
                  <c:v>18.328122888612249</c:v>
                </c:pt>
                <c:pt idx="101">
                  <c:v>16.652446640418745</c:v>
                </c:pt>
                <c:pt idx="102">
                  <c:v>18.3805313309478</c:v>
                </c:pt>
                <c:pt idx="103">
                  <c:v>15.364639604955256</c:v>
                </c:pt>
                <c:pt idx="104">
                  <c:v>16.309443401344602</c:v>
                </c:pt>
                <c:pt idx="105">
                  <c:v>18.039497358740824</c:v>
                </c:pt>
                <c:pt idx="106">
                  <c:v>18.416397629270964</c:v>
                </c:pt>
                <c:pt idx="107">
                  <c:v>17.909112768594913</c:v>
                </c:pt>
                <c:pt idx="108">
                  <c:v>20.128219974892353</c:v>
                </c:pt>
                <c:pt idx="109">
                  <c:v>23.412459147718128</c:v>
                </c:pt>
                <c:pt idx="110">
                  <c:v>21.6138931065104</c:v>
                </c:pt>
                <c:pt idx="111">
                  <c:v>18.832125462113527</c:v>
                </c:pt>
                <c:pt idx="112">
                  <c:v>19.958365881530767</c:v>
                </c:pt>
                <c:pt idx="113">
                  <c:v>21.52925283626309</c:v>
                </c:pt>
                <c:pt idx="114">
                  <c:v>22.512200325421773</c:v>
                </c:pt>
                <c:pt idx="115">
                  <c:v>24.05331915936376</c:v>
                </c:pt>
                <c:pt idx="116">
                  <c:v>17.983443643451608</c:v>
                </c:pt>
                <c:pt idx="117">
                  <c:v>21.887485304071234</c:v>
                </c:pt>
                <c:pt idx="118">
                  <c:v>19.189514792430945</c:v>
                </c:pt>
                <c:pt idx="119">
                  <c:v>16.749541186908075</c:v>
                </c:pt>
                <c:pt idx="120">
                  <c:v>14.463369759273364</c:v>
                </c:pt>
                <c:pt idx="121">
                  <c:v>17.553592114009959</c:v>
                </c:pt>
                <c:pt idx="122">
                  <c:v>15.269276998451666</c:v>
                </c:pt>
                <c:pt idx="123">
                  <c:v>18.943438237518958</c:v>
                </c:pt>
                <c:pt idx="124">
                  <c:v>18.465261359100424</c:v>
                </c:pt>
                <c:pt idx="125">
                  <c:v>13.409345162332309</c:v>
                </c:pt>
                <c:pt idx="126">
                  <c:v>17.244634535826584</c:v>
                </c:pt>
                <c:pt idx="127">
                  <c:v>16.995558718206549</c:v>
                </c:pt>
                <c:pt idx="128">
                  <c:v>15.75852209299779</c:v>
                </c:pt>
                <c:pt idx="129">
                  <c:v>17.849359788872185</c:v>
                </c:pt>
                <c:pt idx="130">
                  <c:v>20.907388897359965</c:v>
                </c:pt>
                <c:pt idx="131">
                  <c:v>17.010126756194285</c:v>
                </c:pt>
                <c:pt idx="132">
                  <c:v>12.764246818203366</c:v>
                </c:pt>
                <c:pt idx="133">
                  <c:v>14.805686841801066</c:v>
                </c:pt>
                <c:pt idx="134">
                  <c:v>18.216498332567074</c:v>
                </c:pt>
                <c:pt idx="135">
                  <c:v>22.379655347365961</c:v>
                </c:pt>
                <c:pt idx="136">
                  <c:v>17.913873143833111</c:v>
                </c:pt>
                <c:pt idx="137">
                  <c:v>20.127263563930367</c:v>
                </c:pt>
                <c:pt idx="138">
                  <c:v>22.591576649703477</c:v>
                </c:pt>
                <c:pt idx="139">
                  <c:v>21.828160895508322</c:v>
                </c:pt>
                <c:pt idx="140">
                  <c:v>21.309898814194877</c:v>
                </c:pt>
                <c:pt idx="141">
                  <c:v>23.508623851744062</c:v>
                </c:pt>
                <c:pt idx="142">
                  <c:v>20.5300193455022</c:v>
                </c:pt>
                <c:pt idx="143">
                  <c:v>23.046723372031934</c:v>
                </c:pt>
                <c:pt idx="144">
                  <c:v>20.674682903656851</c:v>
                </c:pt>
                <c:pt idx="145">
                  <c:v>26.222079714444039</c:v>
                </c:pt>
                <c:pt idx="146">
                  <c:v>28.260151930490057</c:v>
                </c:pt>
                <c:pt idx="147">
                  <c:v>22.246630924825389</c:v>
                </c:pt>
                <c:pt idx="148">
                  <c:v>24.627764741870941</c:v>
                </c:pt>
                <c:pt idx="149">
                  <c:v>23.504438155346168</c:v>
                </c:pt>
                <c:pt idx="150">
                  <c:v>22.222356281413123</c:v>
                </c:pt>
                <c:pt idx="151">
                  <c:v>20.489999746759885</c:v>
                </c:pt>
                <c:pt idx="152">
                  <c:v>18.534660963209401</c:v>
                </c:pt>
                <c:pt idx="153">
                  <c:v>17.874439964268806</c:v>
                </c:pt>
                <c:pt idx="154">
                  <c:v>20.12825931880765</c:v>
                </c:pt>
                <c:pt idx="155">
                  <c:v>19.569824938319847</c:v>
                </c:pt>
                <c:pt idx="156">
                  <c:v>19.395336674697187</c:v>
                </c:pt>
                <c:pt idx="157">
                  <c:v>20.05869091333496</c:v>
                </c:pt>
                <c:pt idx="158">
                  <c:v>22.826023038008341</c:v>
                </c:pt>
                <c:pt idx="159">
                  <c:v>19.913145626943365</c:v>
                </c:pt>
                <c:pt idx="160">
                  <c:v>20.685862087836426</c:v>
                </c:pt>
                <c:pt idx="161">
                  <c:v>20.119090973313611</c:v>
                </c:pt>
                <c:pt idx="162">
                  <c:v>21.336588201246581</c:v>
                </c:pt>
                <c:pt idx="163">
                  <c:v>21.211809323969906</c:v>
                </c:pt>
                <c:pt idx="164">
                  <c:v>18.022149165541432</c:v>
                </c:pt>
                <c:pt idx="165">
                  <c:v>14.423154273045601</c:v>
                </c:pt>
                <c:pt idx="166">
                  <c:v>13.294150356228647</c:v>
                </c:pt>
                <c:pt idx="167">
                  <c:v>16.599392509760687</c:v>
                </c:pt>
                <c:pt idx="168">
                  <c:v>20.42578062075038</c:v>
                </c:pt>
                <c:pt idx="169">
                  <c:v>21.244066013652802</c:v>
                </c:pt>
                <c:pt idx="170">
                  <c:v>19.466724661407547</c:v>
                </c:pt>
                <c:pt idx="171">
                  <c:v>18.984415858349156</c:v>
                </c:pt>
                <c:pt idx="172">
                  <c:v>20.590109832538246</c:v>
                </c:pt>
                <c:pt idx="173">
                  <c:v>19.895034372285359</c:v>
                </c:pt>
                <c:pt idx="174">
                  <c:v>19.771342557418716</c:v>
                </c:pt>
                <c:pt idx="175">
                  <c:v>23.100907964361163</c:v>
                </c:pt>
                <c:pt idx="176">
                  <c:v>24.651583353211205</c:v>
                </c:pt>
                <c:pt idx="177">
                  <c:v>19.691158836634472</c:v>
                </c:pt>
                <c:pt idx="178">
                  <c:v>15.920872619188266</c:v>
                </c:pt>
                <c:pt idx="179">
                  <c:v>19.430884948176285</c:v>
                </c:pt>
                <c:pt idx="180">
                  <c:v>20.776677814488288</c:v>
                </c:pt>
                <c:pt idx="181">
                  <c:v>24.929597494438521</c:v>
                </c:pt>
                <c:pt idx="182">
                  <c:v>22.829631459137808</c:v>
                </c:pt>
                <c:pt idx="183">
                  <c:v>20.622953501696585</c:v>
                </c:pt>
                <c:pt idx="184">
                  <c:v>17.997102367468965</c:v>
                </c:pt>
                <c:pt idx="185">
                  <c:v>19.573654463737029</c:v>
                </c:pt>
                <c:pt idx="186">
                  <c:v>21.617979045649257</c:v>
                </c:pt>
                <c:pt idx="187">
                  <c:v>23.853271079992435</c:v>
                </c:pt>
                <c:pt idx="188">
                  <c:v>23.491692634238039</c:v>
                </c:pt>
                <c:pt idx="189">
                  <c:v>21.328366918905086</c:v>
                </c:pt>
                <c:pt idx="190">
                  <c:v>20.766847710315506</c:v>
                </c:pt>
                <c:pt idx="191">
                  <c:v>23.212943593759142</c:v>
                </c:pt>
                <c:pt idx="192">
                  <c:v>22.422907971497906</c:v>
                </c:pt>
                <c:pt idx="193">
                  <c:v>22.22107669417591</c:v>
                </c:pt>
                <c:pt idx="194">
                  <c:v>27.251764809888716</c:v>
                </c:pt>
                <c:pt idx="195">
                  <c:v>27.109481966170332</c:v>
                </c:pt>
                <c:pt idx="196">
                  <c:v>26.554265902183488</c:v>
                </c:pt>
                <c:pt idx="197">
                  <c:v>21.742896975472824</c:v>
                </c:pt>
                <c:pt idx="198">
                  <c:v>23.676228204966353</c:v>
                </c:pt>
                <c:pt idx="199">
                  <c:v>22.75164205652122</c:v>
                </c:pt>
                <c:pt idx="200">
                  <c:v>18.607684502641483</c:v>
                </c:pt>
                <c:pt idx="201">
                  <c:v>18.997922308296246</c:v>
                </c:pt>
                <c:pt idx="202">
                  <c:v>18.063788763955358</c:v>
                </c:pt>
                <c:pt idx="203">
                  <c:v>16.444831403597597</c:v>
                </c:pt>
                <c:pt idx="204">
                  <c:v>16.966818923998712</c:v>
                </c:pt>
                <c:pt idx="205">
                  <c:v>22.722362271033912</c:v>
                </c:pt>
                <c:pt idx="206">
                  <c:v>14.77700174406764</c:v>
                </c:pt>
                <c:pt idx="207">
                  <c:v>13.787845911294067</c:v>
                </c:pt>
                <c:pt idx="208">
                  <c:v>13.087074949674413</c:v>
                </c:pt>
                <c:pt idx="209">
                  <c:v>12.815095173513175</c:v>
                </c:pt>
                <c:pt idx="210">
                  <c:v>19.144223350942625</c:v>
                </c:pt>
                <c:pt idx="211">
                  <c:v>18.118647673318613</c:v>
                </c:pt>
                <c:pt idx="212">
                  <c:v>18.771277338350568</c:v>
                </c:pt>
                <c:pt idx="213">
                  <c:v>23.253761837915945</c:v>
                </c:pt>
                <c:pt idx="214">
                  <c:v>29.71246260919051</c:v>
                </c:pt>
                <c:pt idx="215">
                  <c:v>30.14770751492884</c:v>
                </c:pt>
                <c:pt idx="216">
                  <c:v>25.746993587558006</c:v>
                </c:pt>
                <c:pt idx="217">
                  <c:v>27.920434854603766</c:v>
                </c:pt>
                <c:pt idx="218">
                  <c:v>22.405330552975158</c:v>
                </c:pt>
                <c:pt idx="219">
                  <c:v>21.621034439023923</c:v>
                </c:pt>
                <c:pt idx="220">
                  <c:v>16.03271994294488</c:v>
                </c:pt>
                <c:pt idx="221">
                  <c:v>17.204365685938544</c:v>
                </c:pt>
                <c:pt idx="222">
                  <c:v>13.951689531082913</c:v>
                </c:pt>
                <c:pt idx="223">
                  <c:v>14.630874861799526</c:v>
                </c:pt>
                <c:pt idx="224">
                  <c:v>18.566839456018979</c:v>
                </c:pt>
                <c:pt idx="225">
                  <c:v>18.195657714711214</c:v>
                </c:pt>
                <c:pt idx="226">
                  <c:v>22.799101062419922</c:v>
                </c:pt>
                <c:pt idx="227">
                  <c:v>17.737123447018487</c:v>
                </c:pt>
                <c:pt idx="228">
                  <c:v>21.936318113913739</c:v>
                </c:pt>
                <c:pt idx="229">
                  <c:v>23.401397929817648</c:v>
                </c:pt>
                <c:pt idx="230">
                  <c:v>21.974343717632891</c:v>
                </c:pt>
                <c:pt idx="231">
                  <c:v>21.887314712481537</c:v>
                </c:pt>
                <c:pt idx="232">
                  <c:v>21.004599335864985</c:v>
                </c:pt>
                <c:pt idx="233">
                  <c:v>22.790567082606582</c:v>
                </c:pt>
                <c:pt idx="234">
                  <c:v>22.340652005519537</c:v>
                </c:pt>
                <c:pt idx="235">
                  <c:v>24.151919078793583</c:v>
                </c:pt>
                <c:pt idx="236">
                  <c:v>27.178395160141733</c:v>
                </c:pt>
                <c:pt idx="237">
                  <c:v>25.907008877656402</c:v>
                </c:pt>
                <c:pt idx="238">
                  <c:v>26.226229477170524</c:v>
                </c:pt>
                <c:pt idx="239">
                  <c:v>25.933851279253588</c:v>
                </c:pt>
                <c:pt idx="240">
                  <c:v>27.564910230550517</c:v>
                </c:pt>
                <c:pt idx="241">
                  <c:v>30.257211005939599</c:v>
                </c:pt>
                <c:pt idx="242">
                  <c:v>26.802155621858475</c:v>
                </c:pt>
                <c:pt idx="243">
                  <c:v>24.551258187406319</c:v>
                </c:pt>
                <c:pt idx="244">
                  <c:v>30.18649004836821</c:v>
                </c:pt>
                <c:pt idx="245">
                  <c:v>33.273820976304627</c:v>
                </c:pt>
                <c:pt idx="246">
                  <c:v>37.072032118447808</c:v>
                </c:pt>
                <c:pt idx="247">
                  <c:v>31.140306183003975</c:v>
                </c:pt>
                <c:pt idx="248">
                  <c:v>35.394916471571896</c:v>
                </c:pt>
                <c:pt idx="249">
                  <c:v>28.23519567225954</c:v>
                </c:pt>
                <c:pt idx="250">
                  <c:v>30.911779303118635</c:v>
                </c:pt>
                <c:pt idx="251">
                  <c:v>32.808168037784284</c:v>
                </c:pt>
                <c:pt idx="252">
                  <c:v>25.545754250308995</c:v>
                </c:pt>
                <c:pt idx="253">
                  <c:v>25.315871107144048</c:v>
                </c:pt>
                <c:pt idx="254">
                  <c:v>17.483978375533251</c:v>
                </c:pt>
                <c:pt idx="255">
                  <c:v>19.842235237711417</c:v>
                </c:pt>
                <c:pt idx="256">
                  <c:v>20.300079363401668</c:v>
                </c:pt>
                <c:pt idx="257">
                  <c:v>20.955501774806521</c:v>
                </c:pt>
                <c:pt idx="258">
                  <c:v>22.215874378919384</c:v>
                </c:pt>
                <c:pt idx="259">
                  <c:v>22.310938220738361</c:v>
                </c:pt>
                <c:pt idx="260">
                  <c:v>23.788039127281696</c:v>
                </c:pt>
                <c:pt idx="261">
                  <c:v>23.849030185918529</c:v>
                </c:pt>
                <c:pt idx="262">
                  <c:v>23.219501821331516</c:v>
                </c:pt>
                <c:pt idx="263">
                  <c:v>25.06389488099963</c:v>
                </c:pt>
                <c:pt idx="264">
                  <c:v>24.878972840442358</c:v>
                </c:pt>
                <c:pt idx="265">
                  <c:v>25.325293211673639</c:v>
                </c:pt>
                <c:pt idx="266">
                  <c:v>21.789871896113965</c:v>
                </c:pt>
                <c:pt idx="267">
                  <c:v>27.001281587279653</c:v>
                </c:pt>
                <c:pt idx="268">
                  <c:v>27.29569421501072</c:v>
                </c:pt>
                <c:pt idx="269">
                  <c:v>26.529222108022516</c:v>
                </c:pt>
                <c:pt idx="270">
                  <c:v>27.658516339044702</c:v>
                </c:pt>
                <c:pt idx="271">
                  <c:v>24.648679849094968</c:v>
                </c:pt>
                <c:pt idx="272">
                  <c:v>29.599917657173691</c:v>
                </c:pt>
                <c:pt idx="273">
                  <c:v>29.246177237719134</c:v>
                </c:pt>
                <c:pt idx="274">
                  <c:v>24.615017538653152</c:v>
                </c:pt>
                <c:pt idx="275">
                  <c:v>27.523841327888572</c:v>
                </c:pt>
                <c:pt idx="276">
                  <c:v>29.110611820398319</c:v>
                </c:pt>
                <c:pt idx="277">
                  <c:v>23.524670296478419</c:v>
                </c:pt>
                <c:pt idx="278">
                  <c:v>22.103292331992737</c:v>
                </c:pt>
                <c:pt idx="279">
                  <c:v>20.152890223986276</c:v>
                </c:pt>
                <c:pt idx="280">
                  <c:v>23.78578280822666</c:v>
                </c:pt>
                <c:pt idx="281">
                  <c:v>19.420963331552127</c:v>
                </c:pt>
                <c:pt idx="282">
                  <c:v>20.66088682408834</c:v>
                </c:pt>
                <c:pt idx="283">
                  <c:v>20.743229701945854</c:v>
                </c:pt>
                <c:pt idx="284">
                  <c:v>21.418747916258344</c:v>
                </c:pt>
                <c:pt idx="285">
                  <c:v>25.795919859059648</c:v>
                </c:pt>
                <c:pt idx="286">
                  <c:v>25.142608399233936</c:v>
                </c:pt>
                <c:pt idx="287">
                  <c:v>19.760345104506964</c:v>
                </c:pt>
                <c:pt idx="288">
                  <c:v>19.452121855525586</c:v>
                </c:pt>
                <c:pt idx="289">
                  <c:v>23.613511741286896</c:v>
                </c:pt>
                <c:pt idx="290">
                  <c:v>22.026412709389501</c:v>
                </c:pt>
                <c:pt idx="291">
                  <c:v>22.68288770256768</c:v>
                </c:pt>
                <c:pt idx="292">
                  <c:v>23.490786010432952</c:v>
                </c:pt>
                <c:pt idx="293">
                  <c:v>25.891648611020393</c:v>
                </c:pt>
                <c:pt idx="294">
                  <c:v>27.322355914505266</c:v>
                </c:pt>
                <c:pt idx="295">
                  <c:v>22.763557674938625</c:v>
                </c:pt>
                <c:pt idx="296">
                  <c:v>19.229357648547825</c:v>
                </c:pt>
                <c:pt idx="297">
                  <c:v>18.483516513088727</c:v>
                </c:pt>
                <c:pt idx="298">
                  <c:v>16.290092660190798</c:v>
                </c:pt>
                <c:pt idx="299">
                  <c:v>17.729899827659271</c:v>
                </c:pt>
                <c:pt idx="300">
                  <c:v>14.993717430972481</c:v>
                </c:pt>
                <c:pt idx="301">
                  <c:v>15.595659135595181</c:v>
                </c:pt>
                <c:pt idx="302">
                  <c:v>18.775357331912286</c:v>
                </c:pt>
                <c:pt idx="303">
                  <c:v>20.558292483415432</c:v>
                </c:pt>
                <c:pt idx="304">
                  <c:v>22.769130297109477</c:v>
                </c:pt>
                <c:pt idx="305">
                  <c:v>20.212593897463488</c:v>
                </c:pt>
                <c:pt idx="306">
                  <c:v>18.222246760239134</c:v>
                </c:pt>
                <c:pt idx="307">
                  <c:v>17.416465487545359</c:v>
                </c:pt>
                <c:pt idx="308">
                  <c:v>15.350072369166615</c:v>
                </c:pt>
                <c:pt idx="309">
                  <c:v>16.535976205304156</c:v>
                </c:pt>
                <c:pt idx="310">
                  <c:v>20.918085113882952</c:v>
                </c:pt>
                <c:pt idx="311">
                  <c:v>21.975777808934087</c:v>
                </c:pt>
                <c:pt idx="312">
                  <c:v>22.996633657316874</c:v>
                </c:pt>
                <c:pt idx="313">
                  <c:v>23.775801149011652</c:v>
                </c:pt>
                <c:pt idx="314">
                  <c:v>21.872082711690215</c:v>
                </c:pt>
                <c:pt idx="315">
                  <c:v>21.384589215933868</c:v>
                </c:pt>
                <c:pt idx="316">
                  <c:v>22.375622745023264</c:v>
                </c:pt>
                <c:pt idx="317">
                  <c:v>18.690530578069097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84B-455F-A7B4-50B745ADFB3D}"/>
            </c:ext>
          </c:extLst>
        </c:ser>
        <c:ser>
          <c:idx val="1"/>
          <c:order val="1"/>
          <c:tx>
            <c:strRef>
              <c:f>'T7201509160005.tsd.tsd'!$F$4</c:f>
              <c:strCache>
                <c:ptCount val="1"/>
                <c:pt idx="0">
                  <c:v>FWD 0 Inch Sensor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trendline>
            <c:spPr>
              <a:ln w="28575">
                <a:solidFill>
                  <a:schemeClr val="accent1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'FWD Seg 5'!$CA$11:$CA$113</c:f>
              <c:numCache>
                <c:formatCode>General</c:formatCode>
                <c:ptCount val="103"/>
                <c:pt idx="0">
                  <c:v>31230</c:v>
                </c:pt>
                <c:pt idx="1">
                  <c:v>31260.548780487807</c:v>
                </c:pt>
                <c:pt idx="2">
                  <c:v>31290.670731707316</c:v>
                </c:pt>
                <c:pt idx="3">
                  <c:v>31321.676829268294</c:v>
                </c:pt>
                <c:pt idx="4">
                  <c:v>31351.890243902439</c:v>
                </c:pt>
                <c:pt idx="5">
                  <c:v>31382.713414634145</c:v>
                </c:pt>
                <c:pt idx="6">
                  <c:v>31413.079268292684</c:v>
                </c:pt>
                <c:pt idx="7">
                  <c:v>31443.201219512193</c:v>
                </c:pt>
                <c:pt idx="8">
                  <c:v>31474.024390243903</c:v>
                </c:pt>
                <c:pt idx="9">
                  <c:v>31504.329268292684</c:v>
                </c:pt>
                <c:pt idx="10">
                  <c:v>31534.878048780487</c:v>
                </c:pt>
                <c:pt idx="11">
                  <c:v>31565.518292682926</c:v>
                </c:pt>
                <c:pt idx="12">
                  <c:v>31595.640243902439</c:v>
                </c:pt>
                <c:pt idx="13">
                  <c:v>31626.554878048781</c:v>
                </c:pt>
                <c:pt idx="14">
                  <c:v>31656.768292682926</c:v>
                </c:pt>
                <c:pt idx="15">
                  <c:v>31687.408536585364</c:v>
                </c:pt>
                <c:pt idx="16">
                  <c:v>31717.865853658535</c:v>
                </c:pt>
                <c:pt idx="17">
                  <c:v>31748.079268292684</c:v>
                </c:pt>
                <c:pt idx="18">
                  <c:v>31778.993902439026</c:v>
                </c:pt>
                <c:pt idx="19">
                  <c:v>31809.024390243903</c:v>
                </c:pt>
                <c:pt idx="20">
                  <c:v>31839.756097560974</c:v>
                </c:pt>
                <c:pt idx="21">
                  <c:v>31870.518292682926</c:v>
                </c:pt>
                <c:pt idx="22">
                  <c:v>31900.792682926829</c:v>
                </c:pt>
                <c:pt idx="23">
                  <c:v>31931.432926829268</c:v>
                </c:pt>
                <c:pt idx="24">
                  <c:v>31962.012195121952</c:v>
                </c:pt>
                <c:pt idx="25">
                  <c:v>31992.103658536584</c:v>
                </c:pt>
                <c:pt idx="26">
                  <c:v>32022.774390243903</c:v>
                </c:pt>
                <c:pt idx="27">
                  <c:v>32053.140243902439</c:v>
                </c:pt>
                <c:pt idx="28">
                  <c:v>32083.780487804877</c:v>
                </c:pt>
                <c:pt idx="29">
                  <c:v>32114.176829268294</c:v>
                </c:pt>
                <c:pt idx="30">
                  <c:v>32144.817073170732</c:v>
                </c:pt>
                <c:pt idx="31">
                  <c:v>32175.213414634145</c:v>
                </c:pt>
                <c:pt idx="32">
                  <c:v>32205.762195121952</c:v>
                </c:pt>
                <c:pt idx="33">
                  <c:v>32235.945121951219</c:v>
                </c:pt>
                <c:pt idx="34">
                  <c:v>32266.798780487807</c:v>
                </c:pt>
                <c:pt idx="35">
                  <c:v>32297.073170731706</c:v>
                </c:pt>
                <c:pt idx="36">
                  <c:v>32327.256097560974</c:v>
                </c:pt>
                <c:pt idx="37">
                  <c:v>32358.201219512193</c:v>
                </c:pt>
                <c:pt idx="38">
                  <c:v>32388.384146341465</c:v>
                </c:pt>
                <c:pt idx="39">
                  <c:v>32418.871951219513</c:v>
                </c:pt>
                <c:pt idx="40">
                  <c:v>32449.512195121952</c:v>
                </c:pt>
                <c:pt idx="41">
                  <c:v>32480.091463414636</c:v>
                </c:pt>
                <c:pt idx="42">
                  <c:v>32510.640243902439</c:v>
                </c:pt>
                <c:pt idx="43">
                  <c:v>32541.09756097561</c:v>
                </c:pt>
                <c:pt idx="44">
                  <c:v>32571.768292682926</c:v>
                </c:pt>
                <c:pt idx="45">
                  <c:v>32602.042682926829</c:v>
                </c:pt>
                <c:pt idx="46">
                  <c:v>32632.439024390245</c:v>
                </c:pt>
                <c:pt idx="47">
                  <c:v>32662.987804878048</c:v>
                </c:pt>
                <c:pt idx="48">
                  <c:v>32693.262195121952</c:v>
                </c:pt>
                <c:pt idx="49">
                  <c:v>32724.115853658535</c:v>
                </c:pt>
                <c:pt idx="50">
                  <c:v>32754.298780487807</c:v>
                </c:pt>
                <c:pt idx="51">
                  <c:v>32784.969512195123</c:v>
                </c:pt>
                <c:pt idx="52">
                  <c:v>32815.518292682929</c:v>
                </c:pt>
                <c:pt idx="53">
                  <c:v>32845.701219512193</c:v>
                </c:pt>
                <c:pt idx="54">
                  <c:v>32876.280487804877</c:v>
                </c:pt>
                <c:pt idx="55">
                  <c:v>32907.195121951219</c:v>
                </c:pt>
                <c:pt idx="56">
                  <c:v>32937.408536585368</c:v>
                </c:pt>
                <c:pt idx="57">
                  <c:v>32967.682926829271</c:v>
                </c:pt>
                <c:pt idx="58">
                  <c:v>32998.32317073171</c:v>
                </c:pt>
                <c:pt idx="59">
                  <c:v>33028.719512195123</c:v>
                </c:pt>
                <c:pt idx="60">
                  <c:v>33059.17682926829</c:v>
                </c:pt>
                <c:pt idx="61">
                  <c:v>33089.847560975613</c:v>
                </c:pt>
                <c:pt idx="62">
                  <c:v>33120.030487804877</c:v>
                </c:pt>
                <c:pt idx="63">
                  <c:v>33150.945121951219</c:v>
                </c:pt>
                <c:pt idx="64">
                  <c:v>33181.25</c:v>
                </c:pt>
                <c:pt idx="65">
                  <c:v>33211.707317073167</c:v>
                </c:pt>
                <c:pt idx="66">
                  <c:v>33242.286585365851</c:v>
                </c:pt>
                <c:pt idx="67">
                  <c:v>33272.835365853658</c:v>
                </c:pt>
                <c:pt idx="68">
                  <c:v>33303.109756097561</c:v>
                </c:pt>
                <c:pt idx="69">
                  <c:v>33333.963414634149</c:v>
                </c:pt>
                <c:pt idx="70">
                  <c:v>33364.146341463413</c:v>
                </c:pt>
                <c:pt idx="71">
                  <c:v>33394.725609756097</c:v>
                </c:pt>
                <c:pt idx="72">
                  <c:v>33425.182926829271</c:v>
                </c:pt>
                <c:pt idx="73">
                  <c:v>33455.762195121948</c:v>
                </c:pt>
                <c:pt idx="74">
                  <c:v>33486.036585365851</c:v>
                </c:pt>
                <c:pt idx="75">
                  <c:v>33516.493902439026</c:v>
                </c:pt>
                <c:pt idx="76">
                  <c:v>33547.347560975613</c:v>
                </c:pt>
                <c:pt idx="77">
                  <c:v>33577.347560975613</c:v>
                </c:pt>
                <c:pt idx="78">
                  <c:v>33607.896341463413</c:v>
                </c:pt>
                <c:pt idx="79">
                  <c:v>33638.841463414632</c:v>
                </c:pt>
                <c:pt idx="80">
                  <c:v>33669.298780487807</c:v>
                </c:pt>
                <c:pt idx="81">
                  <c:v>33699.420731707316</c:v>
                </c:pt>
                <c:pt idx="82">
                  <c:v>33729.603658536587</c:v>
                </c:pt>
                <c:pt idx="83">
                  <c:v>33760.640243902439</c:v>
                </c:pt>
                <c:pt idx="84">
                  <c:v>33791.189024390245</c:v>
                </c:pt>
                <c:pt idx="85">
                  <c:v>33821.737804878052</c:v>
                </c:pt>
                <c:pt idx="86">
                  <c:v>33852.225609756097</c:v>
                </c:pt>
                <c:pt idx="87">
                  <c:v>33882.591463414632</c:v>
                </c:pt>
                <c:pt idx="88">
                  <c:v>33913.170731707316</c:v>
                </c:pt>
                <c:pt idx="89">
                  <c:v>33943.536585365851</c:v>
                </c:pt>
                <c:pt idx="90">
                  <c:v>33973.810975609755</c:v>
                </c:pt>
                <c:pt idx="91">
                  <c:v>34004.481707317071</c:v>
                </c:pt>
                <c:pt idx="92">
                  <c:v>34035.030487804877</c:v>
                </c:pt>
                <c:pt idx="93">
                  <c:v>34065.518292682929</c:v>
                </c:pt>
                <c:pt idx="94">
                  <c:v>34095.792682926825</c:v>
                </c:pt>
                <c:pt idx="95">
                  <c:v>34126.341463414632</c:v>
                </c:pt>
                <c:pt idx="96">
                  <c:v>34156.646341463413</c:v>
                </c:pt>
                <c:pt idx="97">
                  <c:v>34187.469512195123</c:v>
                </c:pt>
                <c:pt idx="98">
                  <c:v>34218.231707317071</c:v>
                </c:pt>
                <c:pt idx="99">
                  <c:v>34248.048780487807</c:v>
                </c:pt>
                <c:pt idx="100">
                  <c:v>34278.780487804877</c:v>
                </c:pt>
                <c:pt idx="101">
                  <c:v>34309.359756097561</c:v>
                </c:pt>
                <c:pt idx="102">
                  <c:v>34340.182926829271</c:v>
                </c:pt>
              </c:numCache>
            </c:numRef>
          </c:xVal>
          <c:yVal>
            <c:numRef>
              <c:f>'FWD Seg 5'!$CQ$11:$CQ$113</c:f>
              <c:numCache>
                <c:formatCode>General</c:formatCode>
                <c:ptCount val="103"/>
                <c:pt idx="0">
                  <c:v>18.131895409527342</c:v>
                </c:pt>
                <c:pt idx="1">
                  <c:v>21.624730900023174</c:v>
                </c:pt>
                <c:pt idx="2">
                  <c:v>18.159951779473925</c:v>
                </c:pt>
                <c:pt idx="3">
                  <c:v>20.868644491138717</c:v>
                </c:pt>
                <c:pt idx="4">
                  <c:v>22.303797082055972</c:v>
                </c:pt>
                <c:pt idx="5">
                  <c:v>22.028735998881594</c:v>
                </c:pt>
                <c:pt idx="6">
                  <c:v>23.076923192983031</c:v>
                </c:pt>
                <c:pt idx="7">
                  <c:v>20.341035059441136</c:v>
                </c:pt>
                <c:pt idx="8">
                  <c:v>19.252167734655963</c:v>
                </c:pt>
                <c:pt idx="9">
                  <c:v>24.68768901313814</c:v>
                </c:pt>
                <c:pt idx="10">
                  <c:v>32.84383066419602</c:v>
                </c:pt>
                <c:pt idx="11">
                  <c:v>24.560694500933366</c:v>
                </c:pt>
                <c:pt idx="12">
                  <c:v>28.033790316300241</c:v>
                </c:pt>
                <c:pt idx="13">
                  <c:v>25.700181572518474</c:v>
                </c:pt>
                <c:pt idx="14">
                  <c:v>29.200922398235413</c:v>
                </c:pt>
                <c:pt idx="15">
                  <c:v>23.104065088519118</c:v>
                </c:pt>
                <c:pt idx="16">
                  <c:v>25.614443015338459</c:v>
                </c:pt>
                <c:pt idx="17">
                  <c:v>31.3064995561427</c:v>
                </c:pt>
                <c:pt idx="18">
                  <c:v>29.495857440719558</c:v>
                </c:pt>
                <c:pt idx="19">
                  <c:v>28.475156326309296</c:v>
                </c:pt>
                <c:pt idx="20">
                  <c:v>22.091274395390762</c:v>
                </c:pt>
                <c:pt idx="21">
                  <c:v>26.747121446856436</c:v>
                </c:pt>
                <c:pt idx="22">
                  <c:v>19.42765800256219</c:v>
                </c:pt>
                <c:pt idx="23">
                  <c:v>15.284714998898806</c:v>
                </c:pt>
                <c:pt idx="24">
                  <c:v>28.306357782306478</c:v>
                </c:pt>
                <c:pt idx="25">
                  <c:v>25.034157842899898</c:v>
                </c:pt>
                <c:pt idx="26">
                  <c:v>25.946300518528368</c:v>
                </c:pt>
                <c:pt idx="27">
                  <c:v>26.020820583746801</c:v>
                </c:pt>
                <c:pt idx="28">
                  <c:v>25.943964689844318</c:v>
                </c:pt>
                <c:pt idx="29">
                  <c:v>25.73217581893622</c:v>
                </c:pt>
                <c:pt idx="30">
                  <c:v>16.787699933772561</c:v>
                </c:pt>
                <c:pt idx="31">
                  <c:v>19.034148466950789</c:v>
                </c:pt>
                <c:pt idx="32">
                  <c:v>24.632648377410842</c:v>
                </c:pt>
                <c:pt idx="33">
                  <c:v>20.033120929539795</c:v>
                </c:pt>
                <c:pt idx="34">
                  <c:v>18.660189820262396</c:v>
                </c:pt>
                <c:pt idx="35">
                  <c:v>23.547108802322949</c:v>
                </c:pt>
                <c:pt idx="36">
                  <c:v>24.376005750155489</c:v>
                </c:pt>
                <c:pt idx="37">
                  <c:v>27.536231690073873</c:v>
                </c:pt>
                <c:pt idx="38">
                  <c:v>26.035175611026322</c:v>
                </c:pt>
                <c:pt idx="39">
                  <c:v>26.393006424481488</c:v>
                </c:pt>
                <c:pt idx="40">
                  <c:v>20.785556187741932</c:v>
                </c:pt>
                <c:pt idx="41">
                  <c:v>27.493452463759159</c:v>
                </c:pt>
                <c:pt idx="42">
                  <c:v>22.888517555911307</c:v>
                </c:pt>
                <c:pt idx="43">
                  <c:v>24.112724301122231</c:v>
                </c:pt>
                <c:pt idx="44">
                  <c:v>16.504019512387337</c:v>
                </c:pt>
                <c:pt idx="45">
                  <c:v>24.765736946483621</c:v>
                </c:pt>
                <c:pt idx="46">
                  <c:v>25.416623716058936</c:v>
                </c:pt>
                <c:pt idx="47">
                  <c:v>27.359851804137328</c:v>
                </c:pt>
                <c:pt idx="48">
                  <c:v>26.597502160960826</c:v>
                </c:pt>
                <c:pt idx="49">
                  <c:v>30.978454487253206</c:v>
                </c:pt>
                <c:pt idx="50">
                  <c:v>27.181038637685461</c:v>
                </c:pt>
                <c:pt idx="51">
                  <c:v>23.0761481138317</c:v>
                </c:pt>
                <c:pt idx="52">
                  <c:v>20.750352156951234</c:v>
                </c:pt>
                <c:pt idx="53">
                  <c:v>23.873037508400408</c:v>
                </c:pt>
                <c:pt idx="54">
                  <c:v>25.919347540683642</c:v>
                </c:pt>
                <c:pt idx="55">
                  <c:v>17.148770414132208</c:v>
                </c:pt>
                <c:pt idx="56">
                  <c:v>22.275869040305984</c:v>
                </c:pt>
                <c:pt idx="57">
                  <c:v>26.799310295609168</c:v>
                </c:pt>
                <c:pt idx="58">
                  <c:v>22.207506990333162</c:v>
                </c:pt>
                <c:pt idx="59">
                  <c:v>20.879510262072689</c:v>
                </c:pt>
                <c:pt idx="60">
                  <c:v>28.478529313494608</c:v>
                </c:pt>
                <c:pt idx="61">
                  <c:v>23.035467365454618</c:v>
                </c:pt>
                <c:pt idx="62">
                  <c:v>25.56771310669248</c:v>
                </c:pt>
                <c:pt idx="63">
                  <c:v>28.22424215595094</c:v>
                </c:pt>
                <c:pt idx="64">
                  <c:v>26.614440751248999</c:v>
                </c:pt>
                <c:pt idx="65">
                  <c:v>29.915679439090606</c:v>
                </c:pt>
                <c:pt idx="66">
                  <c:v>23.941095828117192</c:v>
                </c:pt>
                <c:pt idx="67">
                  <c:v>18.696006156889595</c:v>
                </c:pt>
                <c:pt idx="68">
                  <c:v>20.035934644068533</c:v>
                </c:pt>
                <c:pt idx="69">
                  <c:v>10.702622520752556</c:v>
                </c:pt>
                <c:pt idx="70">
                  <c:v>18.937197951242393</c:v>
                </c:pt>
                <c:pt idx="71">
                  <c:v>34.135285217778822</c:v>
                </c:pt>
                <c:pt idx="72">
                  <c:v>27.850229279823715</c:v>
                </c:pt>
                <c:pt idx="73">
                  <c:v>18.896169239474883</c:v>
                </c:pt>
                <c:pt idx="74">
                  <c:v>16.373626716606147</c:v>
                </c:pt>
                <c:pt idx="75">
                  <c:v>24.462886235825874</c:v>
                </c:pt>
                <c:pt idx="76">
                  <c:v>23.623491605009541</c:v>
                </c:pt>
                <c:pt idx="77">
                  <c:v>25.196809635097999</c:v>
                </c:pt>
                <c:pt idx="78">
                  <c:v>28.730432394438338</c:v>
                </c:pt>
                <c:pt idx="79">
                  <c:v>28.179880447550335</c:v>
                </c:pt>
                <c:pt idx="80">
                  <c:v>29.233374031893728</c:v>
                </c:pt>
                <c:pt idx="81">
                  <c:v>33.367515294839357</c:v>
                </c:pt>
                <c:pt idx="82">
                  <c:v>36.279287621017417</c:v>
                </c:pt>
                <c:pt idx="83">
                  <c:v>33.008714262367455</c:v>
                </c:pt>
                <c:pt idx="84">
                  <c:v>18.38291361227067</c:v>
                </c:pt>
                <c:pt idx="85">
                  <c:v>21.786592983231774</c:v>
                </c:pt>
                <c:pt idx="86">
                  <c:v>21.66289549607497</c:v>
                </c:pt>
                <c:pt idx="87">
                  <c:v>29.572825056342076</c:v>
                </c:pt>
                <c:pt idx="88">
                  <c:v>24.891940382883018</c:v>
                </c:pt>
                <c:pt idx="89">
                  <c:v>30.52739898312635</c:v>
                </c:pt>
                <c:pt idx="90">
                  <c:v>33.456034207433056</c:v>
                </c:pt>
                <c:pt idx="91">
                  <c:v>27.300313698352138</c:v>
                </c:pt>
                <c:pt idx="92">
                  <c:v>25.098601649336679</c:v>
                </c:pt>
                <c:pt idx="93">
                  <c:v>25.519829442552094</c:v>
                </c:pt>
                <c:pt idx="94">
                  <c:v>27.323401275105883</c:v>
                </c:pt>
                <c:pt idx="95">
                  <c:v>24.634369403250986</c:v>
                </c:pt>
                <c:pt idx="96">
                  <c:v>22.478822067217656</c:v>
                </c:pt>
                <c:pt idx="97">
                  <c:v>27.899176551748283</c:v>
                </c:pt>
                <c:pt idx="98">
                  <c:v>22.588529134926358</c:v>
                </c:pt>
                <c:pt idx="99">
                  <c:v>17.925948951226651</c:v>
                </c:pt>
                <c:pt idx="100">
                  <c:v>24.0784754205559</c:v>
                </c:pt>
                <c:pt idx="101">
                  <c:v>20.520642978620888</c:v>
                </c:pt>
                <c:pt idx="102">
                  <c:v>20.720720991020151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84B-455F-A7B4-50B745ADF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89920"/>
        <c:axId val="167491840"/>
      </c:scatterChart>
      <c:valAx>
        <c:axId val="167489920"/>
        <c:scaling>
          <c:orientation val="minMax"/>
          <c:max val="345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/>
                  <a:t>Station (m)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491840"/>
        <c:crosses val="autoZero"/>
        <c:crossBetween val="midCat"/>
      </c:valAx>
      <c:valAx>
        <c:axId val="1674918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dirty="0"/>
                  <a:t>Deflection (mils)</a:t>
                </a:r>
              </a:p>
            </c:rich>
          </c:tx>
          <c:layout>
            <c:manualLayout>
              <c:xMode val="edge"/>
              <c:yMode val="edge"/>
              <c:x val="7.8198911018577399E-3"/>
              <c:y val="0.254462716516664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7489920"/>
        <c:crossesAt val="31000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8804381466969124"/>
          <c:y val="0.67158745302732592"/>
          <c:w val="0.35569902856442109"/>
          <c:h val="0.143318636405037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617270142368567"/>
          <c:y val="4.0372425037779366E-2"/>
          <c:w val="0.79835299351785582"/>
          <c:h val="0.780646027201145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'\\RENO\Projects\Active Projects\Idaho ITD - 805\805.01.10 - Eastern Idaho Loop\TSD\2015 With Slopes\Analysis Sections\[9180005 (8,9).tsd.tsd.xls]FWD Seg 8'!$DM$10</c:f>
              <c:strCache>
                <c:ptCount val="1"/>
                <c:pt idx="0">
                  <c:v>SNeff, FWD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chemeClr val="accent1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'\\RENO\Projects\Active Projects\Idaho ITD - 805\805.01.10 - Eastern Idaho Loop\TSD\2015 With Slopes\Analysis Sections\[9180005 (8,9).tsd.tsd.xls]FWD Seg 8'!$BZ$11:$BZ$111</c:f>
              <c:numCache>
                <c:formatCode>General</c:formatCode>
                <c:ptCount val="101"/>
                <c:pt idx="0">
                  <c:v>64785</c:v>
                </c:pt>
                <c:pt idx="1">
                  <c:v>64815.731707317071</c:v>
                </c:pt>
                <c:pt idx="2">
                  <c:v>64845.853658536587</c:v>
                </c:pt>
                <c:pt idx="3">
                  <c:v>64876.67682926829</c:v>
                </c:pt>
                <c:pt idx="4">
                  <c:v>64907.07317073171</c:v>
                </c:pt>
                <c:pt idx="5">
                  <c:v>64937.164634146342</c:v>
                </c:pt>
                <c:pt idx="6">
                  <c:v>64968.079268292684</c:v>
                </c:pt>
                <c:pt idx="7">
                  <c:v>64998.567073170729</c:v>
                </c:pt>
                <c:pt idx="8">
                  <c:v>65028.841463414632</c:v>
                </c:pt>
                <c:pt idx="9">
                  <c:v>65059.146341463413</c:v>
                </c:pt>
                <c:pt idx="10">
                  <c:v>65089.603658536587</c:v>
                </c:pt>
                <c:pt idx="11">
                  <c:v>65120.243902439026</c:v>
                </c:pt>
                <c:pt idx="12">
                  <c:v>65151.097560975613</c:v>
                </c:pt>
                <c:pt idx="13">
                  <c:v>65181.646341463413</c:v>
                </c:pt>
                <c:pt idx="14">
                  <c:v>65211.859756097561</c:v>
                </c:pt>
                <c:pt idx="15">
                  <c:v>65242.225609756097</c:v>
                </c:pt>
                <c:pt idx="16">
                  <c:v>65272.865853658535</c:v>
                </c:pt>
                <c:pt idx="17">
                  <c:v>65303.445121951219</c:v>
                </c:pt>
                <c:pt idx="18">
                  <c:v>65334.085365853658</c:v>
                </c:pt>
                <c:pt idx="19">
                  <c:v>65364.207317073167</c:v>
                </c:pt>
                <c:pt idx="20">
                  <c:v>65394.756097560974</c:v>
                </c:pt>
                <c:pt idx="21">
                  <c:v>65425.426829268297</c:v>
                </c:pt>
                <c:pt idx="22">
                  <c:v>65455.884146341457</c:v>
                </c:pt>
                <c:pt idx="23">
                  <c:v>65486.25</c:v>
                </c:pt>
                <c:pt idx="24">
                  <c:v>65517.012195121948</c:v>
                </c:pt>
                <c:pt idx="25">
                  <c:v>65547.378048780491</c:v>
                </c:pt>
                <c:pt idx="26">
                  <c:v>65577.774390243896</c:v>
                </c:pt>
                <c:pt idx="27">
                  <c:v>65669.451219512193</c:v>
                </c:pt>
                <c:pt idx="28">
                  <c:v>65699.817073170736</c:v>
                </c:pt>
                <c:pt idx="29">
                  <c:v>65730.304878048773</c:v>
                </c:pt>
                <c:pt idx="30">
                  <c:v>65760.579268292684</c:v>
                </c:pt>
                <c:pt idx="31">
                  <c:v>65791.402439024387</c:v>
                </c:pt>
                <c:pt idx="32">
                  <c:v>65821.890243902439</c:v>
                </c:pt>
                <c:pt idx="33">
                  <c:v>65852.073170731703</c:v>
                </c:pt>
                <c:pt idx="34">
                  <c:v>65882.743902439019</c:v>
                </c:pt>
                <c:pt idx="35">
                  <c:v>65913.201219512193</c:v>
                </c:pt>
                <c:pt idx="36">
                  <c:v>65943.75</c:v>
                </c:pt>
                <c:pt idx="37">
                  <c:v>65973.780487804877</c:v>
                </c:pt>
                <c:pt idx="38">
                  <c:v>66004.420731707316</c:v>
                </c:pt>
                <c:pt idx="39">
                  <c:v>66035.091463414632</c:v>
                </c:pt>
                <c:pt idx="40">
                  <c:v>66065.731707317071</c:v>
                </c:pt>
                <c:pt idx="41">
                  <c:v>66095.914634146335</c:v>
                </c:pt>
                <c:pt idx="42">
                  <c:v>66126.493902439019</c:v>
                </c:pt>
                <c:pt idx="43">
                  <c:v>66157.042682926825</c:v>
                </c:pt>
                <c:pt idx="44">
                  <c:v>66187.347560975613</c:v>
                </c:pt>
                <c:pt idx="45">
                  <c:v>66218.079268292684</c:v>
                </c:pt>
                <c:pt idx="46">
                  <c:v>66248.536585365859</c:v>
                </c:pt>
                <c:pt idx="47">
                  <c:v>66278.75</c:v>
                </c:pt>
                <c:pt idx="48">
                  <c:v>66309.207317073175</c:v>
                </c:pt>
                <c:pt idx="49">
                  <c:v>66339.969512195123</c:v>
                </c:pt>
                <c:pt idx="50">
                  <c:v>66370.335365853665</c:v>
                </c:pt>
                <c:pt idx="51">
                  <c:v>66400.884146341457</c:v>
                </c:pt>
                <c:pt idx="52">
                  <c:v>66431.371951219509</c:v>
                </c:pt>
                <c:pt idx="53">
                  <c:v>66461.920731707316</c:v>
                </c:pt>
                <c:pt idx="54">
                  <c:v>66492.225609756104</c:v>
                </c:pt>
                <c:pt idx="55">
                  <c:v>66522.682926829264</c:v>
                </c:pt>
                <c:pt idx="56">
                  <c:v>66553.231707317071</c:v>
                </c:pt>
                <c:pt idx="57">
                  <c:v>66583.810975609755</c:v>
                </c:pt>
                <c:pt idx="58">
                  <c:v>66614.359756097561</c:v>
                </c:pt>
                <c:pt idx="59">
                  <c:v>66644.573170731703</c:v>
                </c:pt>
                <c:pt idx="60">
                  <c:v>66675.39634146342</c:v>
                </c:pt>
                <c:pt idx="61">
                  <c:v>66705.579268292684</c:v>
                </c:pt>
                <c:pt idx="62">
                  <c:v>66735.975609756104</c:v>
                </c:pt>
                <c:pt idx="63">
                  <c:v>66766.798780487807</c:v>
                </c:pt>
                <c:pt idx="64">
                  <c:v>66797.286585365859</c:v>
                </c:pt>
                <c:pt idx="65">
                  <c:v>66827.926829268297</c:v>
                </c:pt>
                <c:pt idx="66">
                  <c:v>66858.109756097561</c:v>
                </c:pt>
                <c:pt idx="67">
                  <c:v>66888.780487804877</c:v>
                </c:pt>
                <c:pt idx="68">
                  <c:v>66919.054878048773</c:v>
                </c:pt>
                <c:pt idx="69">
                  <c:v>66949.817073170736</c:v>
                </c:pt>
                <c:pt idx="70">
                  <c:v>66980.091463414632</c:v>
                </c:pt>
                <c:pt idx="71">
                  <c:v>67010.365853658543</c:v>
                </c:pt>
                <c:pt idx="72">
                  <c:v>67040.85365853658</c:v>
                </c:pt>
                <c:pt idx="73">
                  <c:v>67071.676829268297</c:v>
                </c:pt>
                <c:pt idx="74">
                  <c:v>67101.981707317071</c:v>
                </c:pt>
                <c:pt idx="75">
                  <c:v>67132.804878048773</c:v>
                </c:pt>
                <c:pt idx="76">
                  <c:v>67163.201219512193</c:v>
                </c:pt>
                <c:pt idx="77">
                  <c:v>67193.567073170736</c:v>
                </c:pt>
                <c:pt idx="78">
                  <c:v>67224.115853658543</c:v>
                </c:pt>
                <c:pt idx="79">
                  <c:v>67254.60365853658</c:v>
                </c:pt>
                <c:pt idx="80">
                  <c:v>67285.060975609755</c:v>
                </c:pt>
                <c:pt idx="81">
                  <c:v>67315.640243902439</c:v>
                </c:pt>
                <c:pt idx="82">
                  <c:v>67345.914634146335</c:v>
                </c:pt>
                <c:pt idx="83">
                  <c:v>67376.64634146342</c:v>
                </c:pt>
                <c:pt idx="84">
                  <c:v>67407.042682926825</c:v>
                </c:pt>
                <c:pt idx="85">
                  <c:v>67437.591463414632</c:v>
                </c:pt>
                <c:pt idx="86">
                  <c:v>67468.170731707316</c:v>
                </c:pt>
                <c:pt idx="87">
                  <c:v>67498.445121951227</c:v>
                </c:pt>
                <c:pt idx="88">
                  <c:v>67528.902439024387</c:v>
                </c:pt>
                <c:pt idx="89">
                  <c:v>67559.664634146335</c:v>
                </c:pt>
                <c:pt idx="90">
                  <c:v>67590.030487804877</c:v>
                </c:pt>
                <c:pt idx="91">
                  <c:v>67620.243902439019</c:v>
                </c:pt>
                <c:pt idx="92">
                  <c:v>67650.975609756104</c:v>
                </c:pt>
                <c:pt idx="93">
                  <c:v>67681.341463414632</c:v>
                </c:pt>
                <c:pt idx="94">
                  <c:v>67711.64634146342</c:v>
                </c:pt>
                <c:pt idx="95">
                  <c:v>67742.195121951227</c:v>
                </c:pt>
                <c:pt idx="96">
                  <c:v>67772.957317073175</c:v>
                </c:pt>
                <c:pt idx="97">
                  <c:v>67803.323170731703</c:v>
                </c:pt>
                <c:pt idx="98">
                  <c:v>67833.963414634141</c:v>
                </c:pt>
              </c:numCache>
            </c:numRef>
          </c:xVal>
          <c:yVal>
            <c:numRef>
              <c:f>'\\RENO\Projects\Active Projects\Idaho ITD - 805\805.01.10 - Eastern Idaho Loop\TSD\2015 With Slopes\Analysis Sections\[9180005 (8,9).tsd.tsd.xls]FWD Seg 8'!$DK$11:$DK$111</c:f>
              <c:numCache>
                <c:formatCode>General</c:formatCode>
                <c:ptCount val="101"/>
                <c:pt idx="0">
                  <c:v>13781.300034933303</c:v>
                </c:pt>
                <c:pt idx="1">
                  <c:v>12175.707193985505</c:v>
                </c:pt>
                <c:pt idx="2">
                  <c:v>9933.3660471955754</c:v>
                </c:pt>
                <c:pt idx="3">
                  <c:v>25775.101799950746</c:v>
                </c:pt>
                <c:pt idx="4">
                  <c:v>18960.352915741947</c:v>
                </c:pt>
                <c:pt idx="5">
                  <c:v>12744.886122973254</c:v>
                </c:pt>
                <c:pt idx="6">
                  <c:v>13959.185545059572</c:v>
                </c:pt>
                <c:pt idx="7">
                  <c:v>10447.550123846026</c:v>
                </c:pt>
                <c:pt idx="8">
                  <c:v>13924.300303254482</c:v>
                </c:pt>
                <c:pt idx="9">
                  <c:v>10725.652133809104</c:v>
                </c:pt>
                <c:pt idx="10">
                  <c:v>10796.305207516609</c:v>
                </c:pt>
                <c:pt idx="11">
                  <c:v>12065.810869461535</c:v>
                </c:pt>
                <c:pt idx="12">
                  <c:v>11702.352978375357</c:v>
                </c:pt>
                <c:pt idx="13">
                  <c:v>13234.364504559144</c:v>
                </c:pt>
                <c:pt idx="14">
                  <c:v>14119.743900096306</c:v>
                </c:pt>
                <c:pt idx="15">
                  <c:v>19481.584184768886</c:v>
                </c:pt>
                <c:pt idx="16">
                  <c:v>23843.649953242944</c:v>
                </c:pt>
                <c:pt idx="17">
                  <c:v>17520.383419553302</c:v>
                </c:pt>
                <c:pt idx="18">
                  <c:v>15044.590791769975</c:v>
                </c:pt>
                <c:pt idx="19">
                  <c:v>14204.045984488941</c:v>
                </c:pt>
                <c:pt idx="20">
                  <c:v>13017.596246714535</c:v>
                </c:pt>
                <c:pt idx="21">
                  <c:v>18996.183023067617</c:v>
                </c:pt>
                <c:pt idx="22">
                  <c:v>20970.484537302873</c:v>
                </c:pt>
                <c:pt idx="23">
                  <c:v>17390.553480318609</c:v>
                </c:pt>
                <c:pt idx="24">
                  <c:v>16432.036514976407</c:v>
                </c:pt>
                <c:pt idx="25">
                  <c:v>22338.088534027025</c:v>
                </c:pt>
                <c:pt idx="26">
                  <c:v>23396.70503834332</c:v>
                </c:pt>
                <c:pt idx="27">
                  <c:v>19251.034121060427</c:v>
                </c:pt>
                <c:pt idx="28">
                  <c:v>20985.447597014503</c:v>
                </c:pt>
                <c:pt idx="29">
                  <c:v>21550.439103009085</c:v>
                </c:pt>
                <c:pt idx="30">
                  <c:v>20091.513236597879</c:v>
                </c:pt>
                <c:pt idx="31">
                  <c:v>18567.551399505795</c:v>
                </c:pt>
                <c:pt idx="32">
                  <c:v>19387.487041902605</c:v>
                </c:pt>
                <c:pt idx="33">
                  <c:v>22175.200252215545</c:v>
                </c:pt>
                <c:pt idx="34">
                  <c:v>18133.49310386584</c:v>
                </c:pt>
                <c:pt idx="35">
                  <c:v>19529.21671836689</c:v>
                </c:pt>
                <c:pt idx="36">
                  <c:v>15528.114002675209</c:v>
                </c:pt>
                <c:pt idx="37">
                  <c:v>20489.772463449113</c:v>
                </c:pt>
                <c:pt idx="38">
                  <c:v>16841.599447908895</c:v>
                </c:pt>
                <c:pt idx="39">
                  <c:v>23359.573707066163</c:v>
                </c:pt>
                <c:pt idx="40">
                  <c:v>20344.783840556382</c:v>
                </c:pt>
                <c:pt idx="41">
                  <c:v>17139.530981469437</c:v>
                </c:pt>
                <c:pt idx="42">
                  <c:v>14401.832015834712</c:v>
                </c:pt>
                <c:pt idx="43">
                  <c:v>13059.704202097169</c:v>
                </c:pt>
                <c:pt idx="44">
                  <c:v>18200.839575383852</c:v>
                </c:pt>
                <c:pt idx="45">
                  <c:v>17506.648777826362</c:v>
                </c:pt>
                <c:pt idx="46">
                  <c:v>18763.559024907267</c:v>
                </c:pt>
                <c:pt idx="47">
                  <c:v>16878.922076320214</c:v>
                </c:pt>
                <c:pt idx="48">
                  <c:v>17504.965412682202</c:v>
                </c:pt>
                <c:pt idx="49">
                  <c:v>14906.942895290715</c:v>
                </c:pt>
                <c:pt idx="50">
                  <c:v>15134.852281504336</c:v>
                </c:pt>
                <c:pt idx="51">
                  <c:v>18197.747203753741</c:v>
                </c:pt>
                <c:pt idx="52">
                  <c:v>21571.934553138264</c:v>
                </c:pt>
                <c:pt idx="53">
                  <c:v>20773.649170182256</c:v>
                </c:pt>
                <c:pt idx="54">
                  <c:v>14810.256721808715</c:v>
                </c:pt>
                <c:pt idx="55">
                  <c:v>15383.250542765076</c:v>
                </c:pt>
                <c:pt idx="56">
                  <c:v>17840.223241503099</c:v>
                </c:pt>
                <c:pt idx="57">
                  <c:v>22345.935015836912</c:v>
                </c:pt>
                <c:pt idx="58">
                  <c:v>15947.794940434407</c:v>
                </c:pt>
                <c:pt idx="59">
                  <c:v>24643.295943449906</c:v>
                </c:pt>
                <c:pt idx="60">
                  <c:v>27343.144545297469</c:v>
                </c:pt>
                <c:pt idx="61">
                  <c:v>31094.74306998901</c:v>
                </c:pt>
                <c:pt idx="62">
                  <c:v>18702.90801392882</c:v>
                </c:pt>
                <c:pt idx="63">
                  <c:v>16422.839373849816</c:v>
                </c:pt>
                <c:pt idx="64">
                  <c:v>13958.513669452392</c:v>
                </c:pt>
                <c:pt idx="65">
                  <c:v>11876.807861313615</c:v>
                </c:pt>
                <c:pt idx="66">
                  <c:v>12944.196123938911</c:v>
                </c:pt>
                <c:pt idx="67">
                  <c:v>8829.5226032375176</c:v>
                </c:pt>
                <c:pt idx="68">
                  <c:v>10401.411041391253</c:v>
                </c:pt>
                <c:pt idx="69">
                  <c:v>12168.017899583832</c:v>
                </c:pt>
                <c:pt idx="70">
                  <c:v>9668.3330329442215</c:v>
                </c:pt>
                <c:pt idx="71">
                  <c:v>10563.850680994949</c:v>
                </c:pt>
                <c:pt idx="72">
                  <c:v>11039.750394604915</c:v>
                </c:pt>
                <c:pt idx="73">
                  <c:v>12303.730653463519</c:v>
                </c:pt>
                <c:pt idx="74">
                  <c:v>11135.817988898236</c:v>
                </c:pt>
                <c:pt idx="75">
                  <c:v>11692.902661428783</c:v>
                </c:pt>
                <c:pt idx="76">
                  <c:v>16348.943386780667</c:v>
                </c:pt>
                <c:pt idx="77">
                  <c:v>11722.959156578932</c:v>
                </c:pt>
                <c:pt idx="78">
                  <c:v>10430.614440758547</c:v>
                </c:pt>
                <c:pt idx="79">
                  <c:v>9304.2301728768925</c:v>
                </c:pt>
                <c:pt idx="80">
                  <c:v>12331.088566995473</c:v>
                </c:pt>
                <c:pt idx="81">
                  <c:v>10912.955554733568</c:v>
                </c:pt>
                <c:pt idx="82">
                  <c:v>12527.210079787939</c:v>
                </c:pt>
                <c:pt idx="83">
                  <c:v>15413.328892962983</c:v>
                </c:pt>
                <c:pt idx="84">
                  <c:v>13765.503248694018</c:v>
                </c:pt>
                <c:pt idx="85">
                  <c:v>12946.822434456122</c:v>
                </c:pt>
                <c:pt idx="86">
                  <c:v>14179.645359073658</c:v>
                </c:pt>
                <c:pt idx="87">
                  <c:v>15047.810573336723</c:v>
                </c:pt>
                <c:pt idx="88">
                  <c:v>14055.862964558257</c:v>
                </c:pt>
                <c:pt idx="89">
                  <c:v>19409.596118023259</c:v>
                </c:pt>
                <c:pt idx="90">
                  <c:v>21397.449745689213</c:v>
                </c:pt>
                <c:pt idx="91">
                  <c:v>24597.706880063532</c:v>
                </c:pt>
                <c:pt idx="92">
                  <c:v>19750.645375226282</c:v>
                </c:pt>
                <c:pt idx="93">
                  <c:v>35886.959914907224</c:v>
                </c:pt>
                <c:pt idx="94">
                  <c:v>12596.337238611246</c:v>
                </c:pt>
                <c:pt idx="95">
                  <c:v>21291.710920211583</c:v>
                </c:pt>
                <c:pt idx="96">
                  <c:v>21152.263791529651</c:v>
                </c:pt>
                <c:pt idx="97">
                  <c:v>23826.410555453433</c:v>
                </c:pt>
                <c:pt idx="98">
                  <c:v>16882.728832734498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5A-4F87-BC98-B322094A0BE9}"/>
            </c:ext>
          </c:extLst>
        </c:ser>
        <c:ser>
          <c:idx val="1"/>
          <c:order val="1"/>
          <c:tx>
            <c:strRef>
              <c:f>'\\RENO\Projects\Active Projects\Idaho ITD - 805\805.01.10 - Eastern Idaho Loop\TSD\2015 With Slopes\Analysis Sections\[9180005 (8,9).tsd.tsd.xls]FWD Seg 8'!$FK$10</c:f>
              <c:strCache>
                <c:ptCount val="1"/>
                <c:pt idx="0">
                  <c:v>SNeff, TSD (NCE)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5400">
                <a:solidFill>
                  <a:schemeClr val="accent2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'\\RENO\Projects\Active Projects\Idaho ITD - 805\805.01.10 - Eastern Idaho Loop\TSD\2015 With Slopes\Analysis Sections\[9180005 (8,9).tsd.tsd.xls]FWD Seg 8'!$EF$11:$EF$320</c:f>
              <c:numCache>
                <c:formatCode>General</c:formatCode>
                <c:ptCount val="310"/>
                <c:pt idx="0">
                  <c:v>64890</c:v>
                </c:pt>
                <c:pt idx="1">
                  <c:v>64900</c:v>
                </c:pt>
                <c:pt idx="2">
                  <c:v>64910</c:v>
                </c:pt>
                <c:pt idx="3">
                  <c:v>64920</c:v>
                </c:pt>
                <c:pt idx="4">
                  <c:v>64930</c:v>
                </c:pt>
                <c:pt idx="5">
                  <c:v>64940</c:v>
                </c:pt>
                <c:pt idx="6">
                  <c:v>64950</c:v>
                </c:pt>
                <c:pt idx="7">
                  <c:v>64960</c:v>
                </c:pt>
                <c:pt idx="8">
                  <c:v>64970</c:v>
                </c:pt>
                <c:pt idx="9">
                  <c:v>64980</c:v>
                </c:pt>
                <c:pt idx="10">
                  <c:v>64990</c:v>
                </c:pt>
                <c:pt idx="11">
                  <c:v>65000</c:v>
                </c:pt>
                <c:pt idx="12">
                  <c:v>65010</c:v>
                </c:pt>
                <c:pt idx="13">
                  <c:v>65020</c:v>
                </c:pt>
                <c:pt idx="14">
                  <c:v>65030</c:v>
                </c:pt>
                <c:pt idx="15">
                  <c:v>65040</c:v>
                </c:pt>
                <c:pt idx="16">
                  <c:v>65050</c:v>
                </c:pt>
                <c:pt idx="17">
                  <c:v>65060</c:v>
                </c:pt>
                <c:pt idx="18">
                  <c:v>65070</c:v>
                </c:pt>
                <c:pt idx="19">
                  <c:v>65080</c:v>
                </c:pt>
                <c:pt idx="20">
                  <c:v>65090</c:v>
                </c:pt>
                <c:pt idx="21">
                  <c:v>65100</c:v>
                </c:pt>
                <c:pt idx="22">
                  <c:v>65110</c:v>
                </c:pt>
                <c:pt idx="23">
                  <c:v>65120</c:v>
                </c:pt>
                <c:pt idx="24">
                  <c:v>65130</c:v>
                </c:pt>
                <c:pt idx="25">
                  <c:v>65140</c:v>
                </c:pt>
                <c:pt idx="26">
                  <c:v>65150</c:v>
                </c:pt>
                <c:pt idx="27">
                  <c:v>65160</c:v>
                </c:pt>
                <c:pt idx="28">
                  <c:v>65170</c:v>
                </c:pt>
                <c:pt idx="29">
                  <c:v>65180</c:v>
                </c:pt>
                <c:pt idx="30">
                  <c:v>65190</c:v>
                </c:pt>
                <c:pt idx="31">
                  <c:v>65200</c:v>
                </c:pt>
                <c:pt idx="32">
                  <c:v>65210</c:v>
                </c:pt>
                <c:pt idx="33">
                  <c:v>65220</c:v>
                </c:pt>
                <c:pt idx="34">
                  <c:v>65230</c:v>
                </c:pt>
                <c:pt idx="35">
                  <c:v>65240</c:v>
                </c:pt>
                <c:pt idx="36">
                  <c:v>65250</c:v>
                </c:pt>
                <c:pt idx="37">
                  <c:v>65260</c:v>
                </c:pt>
                <c:pt idx="38">
                  <c:v>65270</c:v>
                </c:pt>
                <c:pt idx="39">
                  <c:v>65280</c:v>
                </c:pt>
                <c:pt idx="40">
                  <c:v>65290</c:v>
                </c:pt>
                <c:pt idx="41">
                  <c:v>65300</c:v>
                </c:pt>
                <c:pt idx="42">
                  <c:v>65310</c:v>
                </c:pt>
                <c:pt idx="43">
                  <c:v>65320</c:v>
                </c:pt>
                <c:pt idx="44">
                  <c:v>65330</c:v>
                </c:pt>
                <c:pt idx="45">
                  <c:v>65340</c:v>
                </c:pt>
                <c:pt idx="46">
                  <c:v>65350</c:v>
                </c:pt>
                <c:pt idx="47">
                  <c:v>65360</c:v>
                </c:pt>
                <c:pt idx="48">
                  <c:v>65370</c:v>
                </c:pt>
                <c:pt idx="49">
                  <c:v>65380</c:v>
                </c:pt>
                <c:pt idx="50">
                  <c:v>65390</c:v>
                </c:pt>
                <c:pt idx="51">
                  <c:v>65400</c:v>
                </c:pt>
                <c:pt idx="52">
                  <c:v>65410</c:v>
                </c:pt>
                <c:pt idx="53">
                  <c:v>65420</c:v>
                </c:pt>
                <c:pt idx="54">
                  <c:v>65430</c:v>
                </c:pt>
                <c:pt idx="55">
                  <c:v>65440</c:v>
                </c:pt>
                <c:pt idx="56">
                  <c:v>65450</c:v>
                </c:pt>
                <c:pt idx="57">
                  <c:v>65460</c:v>
                </c:pt>
                <c:pt idx="58">
                  <c:v>65470</c:v>
                </c:pt>
                <c:pt idx="59">
                  <c:v>65480</c:v>
                </c:pt>
                <c:pt idx="60">
                  <c:v>65490</c:v>
                </c:pt>
                <c:pt idx="61">
                  <c:v>65500</c:v>
                </c:pt>
                <c:pt idx="62">
                  <c:v>65510</c:v>
                </c:pt>
                <c:pt idx="63">
                  <c:v>65520</c:v>
                </c:pt>
                <c:pt idx="64">
                  <c:v>65530</c:v>
                </c:pt>
                <c:pt idx="65">
                  <c:v>65540</c:v>
                </c:pt>
                <c:pt idx="66">
                  <c:v>65550</c:v>
                </c:pt>
                <c:pt idx="67">
                  <c:v>65560</c:v>
                </c:pt>
                <c:pt idx="68">
                  <c:v>65570</c:v>
                </c:pt>
                <c:pt idx="69">
                  <c:v>65580</c:v>
                </c:pt>
                <c:pt idx="70">
                  <c:v>65590</c:v>
                </c:pt>
                <c:pt idx="71">
                  <c:v>65600</c:v>
                </c:pt>
                <c:pt idx="72">
                  <c:v>65610</c:v>
                </c:pt>
                <c:pt idx="73">
                  <c:v>65620</c:v>
                </c:pt>
                <c:pt idx="74">
                  <c:v>65630</c:v>
                </c:pt>
                <c:pt idx="75">
                  <c:v>65640</c:v>
                </c:pt>
                <c:pt idx="76">
                  <c:v>65650</c:v>
                </c:pt>
                <c:pt idx="77">
                  <c:v>65660</c:v>
                </c:pt>
                <c:pt idx="78">
                  <c:v>65670</c:v>
                </c:pt>
                <c:pt idx="79">
                  <c:v>65680</c:v>
                </c:pt>
                <c:pt idx="80">
                  <c:v>65690</c:v>
                </c:pt>
                <c:pt idx="81">
                  <c:v>65700</c:v>
                </c:pt>
                <c:pt idx="82">
                  <c:v>65710</c:v>
                </c:pt>
                <c:pt idx="83">
                  <c:v>65720</c:v>
                </c:pt>
                <c:pt idx="84">
                  <c:v>65730</c:v>
                </c:pt>
                <c:pt idx="85">
                  <c:v>65740</c:v>
                </c:pt>
                <c:pt idx="86">
                  <c:v>65750</c:v>
                </c:pt>
                <c:pt idx="87">
                  <c:v>65760</c:v>
                </c:pt>
                <c:pt idx="88">
                  <c:v>65770</c:v>
                </c:pt>
                <c:pt idx="89">
                  <c:v>65780</c:v>
                </c:pt>
                <c:pt idx="90">
                  <c:v>65790</c:v>
                </c:pt>
                <c:pt idx="91">
                  <c:v>65800</c:v>
                </c:pt>
                <c:pt idx="92">
                  <c:v>65810</c:v>
                </c:pt>
                <c:pt idx="93">
                  <c:v>65820</c:v>
                </c:pt>
                <c:pt idx="94">
                  <c:v>65830</c:v>
                </c:pt>
                <c:pt idx="95">
                  <c:v>65840</c:v>
                </c:pt>
                <c:pt idx="96">
                  <c:v>65850</c:v>
                </c:pt>
                <c:pt idx="97">
                  <c:v>65860</c:v>
                </c:pt>
                <c:pt idx="98">
                  <c:v>65870</c:v>
                </c:pt>
                <c:pt idx="99">
                  <c:v>65880</c:v>
                </c:pt>
                <c:pt idx="100">
                  <c:v>65890</c:v>
                </c:pt>
                <c:pt idx="101">
                  <c:v>65900</c:v>
                </c:pt>
                <c:pt idx="102">
                  <c:v>65910</c:v>
                </c:pt>
                <c:pt idx="103">
                  <c:v>65920</c:v>
                </c:pt>
                <c:pt idx="104">
                  <c:v>65930</c:v>
                </c:pt>
                <c:pt idx="105">
                  <c:v>65940</c:v>
                </c:pt>
                <c:pt idx="106">
                  <c:v>65950</c:v>
                </c:pt>
                <c:pt idx="107">
                  <c:v>65960</c:v>
                </c:pt>
                <c:pt idx="108">
                  <c:v>65970</c:v>
                </c:pt>
                <c:pt idx="109">
                  <c:v>65980</c:v>
                </c:pt>
                <c:pt idx="110">
                  <c:v>65990</c:v>
                </c:pt>
                <c:pt idx="111">
                  <c:v>66000</c:v>
                </c:pt>
                <c:pt idx="112">
                  <c:v>66010</c:v>
                </c:pt>
                <c:pt idx="113">
                  <c:v>66020</c:v>
                </c:pt>
                <c:pt idx="114">
                  <c:v>66030</c:v>
                </c:pt>
                <c:pt idx="115">
                  <c:v>66040</c:v>
                </c:pt>
                <c:pt idx="116">
                  <c:v>66050</c:v>
                </c:pt>
                <c:pt idx="117">
                  <c:v>66060</c:v>
                </c:pt>
                <c:pt idx="118">
                  <c:v>66070</c:v>
                </c:pt>
                <c:pt idx="119">
                  <c:v>66080</c:v>
                </c:pt>
                <c:pt idx="120">
                  <c:v>66090</c:v>
                </c:pt>
                <c:pt idx="121">
                  <c:v>66100</c:v>
                </c:pt>
                <c:pt idx="122">
                  <c:v>66110</c:v>
                </c:pt>
                <c:pt idx="123">
                  <c:v>66120</c:v>
                </c:pt>
                <c:pt idx="124">
                  <c:v>66130</c:v>
                </c:pt>
                <c:pt idx="125">
                  <c:v>66140</c:v>
                </c:pt>
                <c:pt idx="126">
                  <c:v>66150</c:v>
                </c:pt>
                <c:pt idx="127">
                  <c:v>66160</c:v>
                </c:pt>
                <c:pt idx="128">
                  <c:v>66170</c:v>
                </c:pt>
                <c:pt idx="129">
                  <c:v>66180</c:v>
                </c:pt>
                <c:pt idx="130">
                  <c:v>66190</c:v>
                </c:pt>
                <c:pt idx="131">
                  <c:v>66200</c:v>
                </c:pt>
                <c:pt idx="132">
                  <c:v>66210</c:v>
                </c:pt>
                <c:pt idx="133">
                  <c:v>66220</c:v>
                </c:pt>
                <c:pt idx="134">
                  <c:v>66230</c:v>
                </c:pt>
                <c:pt idx="135">
                  <c:v>66240</c:v>
                </c:pt>
                <c:pt idx="136">
                  <c:v>66250</c:v>
                </c:pt>
                <c:pt idx="137">
                  <c:v>66260</c:v>
                </c:pt>
                <c:pt idx="138">
                  <c:v>66270</c:v>
                </c:pt>
                <c:pt idx="139">
                  <c:v>66280</c:v>
                </c:pt>
                <c:pt idx="140">
                  <c:v>66290</c:v>
                </c:pt>
                <c:pt idx="141">
                  <c:v>66300</c:v>
                </c:pt>
                <c:pt idx="142">
                  <c:v>66310</c:v>
                </c:pt>
                <c:pt idx="143">
                  <c:v>66320</c:v>
                </c:pt>
                <c:pt idx="144">
                  <c:v>66330</c:v>
                </c:pt>
                <c:pt idx="145">
                  <c:v>66340</c:v>
                </c:pt>
                <c:pt idx="146">
                  <c:v>66350</c:v>
                </c:pt>
                <c:pt idx="147">
                  <c:v>66360</c:v>
                </c:pt>
                <c:pt idx="148">
                  <c:v>66370</c:v>
                </c:pt>
                <c:pt idx="149">
                  <c:v>66380</c:v>
                </c:pt>
                <c:pt idx="150">
                  <c:v>66390</c:v>
                </c:pt>
                <c:pt idx="151">
                  <c:v>66400</c:v>
                </c:pt>
                <c:pt idx="152">
                  <c:v>66410</c:v>
                </c:pt>
                <c:pt idx="153">
                  <c:v>66420</c:v>
                </c:pt>
                <c:pt idx="154">
                  <c:v>66430</c:v>
                </c:pt>
                <c:pt idx="155">
                  <c:v>66440</c:v>
                </c:pt>
                <c:pt idx="156">
                  <c:v>66450</c:v>
                </c:pt>
                <c:pt idx="157">
                  <c:v>66460</c:v>
                </c:pt>
                <c:pt idx="158">
                  <c:v>66470</c:v>
                </c:pt>
                <c:pt idx="159">
                  <c:v>66480</c:v>
                </c:pt>
                <c:pt idx="160">
                  <c:v>66490</c:v>
                </c:pt>
                <c:pt idx="161">
                  <c:v>66500</c:v>
                </c:pt>
                <c:pt idx="162">
                  <c:v>66510</c:v>
                </c:pt>
                <c:pt idx="163">
                  <c:v>66520</c:v>
                </c:pt>
                <c:pt idx="164">
                  <c:v>66530</c:v>
                </c:pt>
                <c:pt idx="165">
                  <c:v>66540</c:v>
                </c:pt>
                <c:pt idx="166">
                  <c:v>66550</c:v>
                </c:pt>
                <c:pt idx="167">
                  <c:v>66560</c:v>
                </c:pt>
                <c:pt idx="168">
                  <c:v>66570</c:v>
                </c:pt>
                <c:pt idx="169">
                  <c:v>66580</c:v>
                </c:pt>
                <c:pt idx="170">
                  <c:v>66590</c:v>
                </c:pt>
                <c:pt idx="171">
                  <c:v>66600</c:v>
                </c:pt>
                <c:pt idx="172">
                  <c:v>66610</c:v>
                </c:pt>
                <c:pt idx="173">
                  <c:v>66620</c:v>
                </c:pt>
                <c:pt idx="174">
                  <c:v>66630</c:v>
                </c:pt>
                <c:pt idx="175">
                  <c:v>66640</c:v>
                </c:pt>
                <c:pt idx="176">
                  <c:v>66650</c:v>
                </c:pt>
                <c:pt idx="177">
                  <c:v>66660</c:v>
                </c:pt>
                <c:pt idx="178">
                  <c:v>66670</c:v>
                </c:pt>
                <c:pt idx="179">
                  <c:v>66680</c:v>
                </c:pt>
                <c:pt idx="180">
                  <c:v>66690</c:v>
                </c:pt>
                <c:pt idx="181">
                  <c:v>66700</c:v>
                </c:pt>
                <c:pt idx="182">
                  <c:v>66710</c:v>
                </c:pt>
                <c:pt idx="183">
                  <c:v>66720</c:v>
                </c:pt>
                <c:pt idx="184">
                  <c:v>66730</c:v>
                </c:pt>
                <c:pt idx="185">
                  <c:v>66740</c:v>
                </c:pt>
                <c:pt idx="186">
                  <c:v>66750</c:v>
                </c:pt>
                <c:pt idx="187">
                  <c:v>66760</c:v>
                </c:pt>
                <c:pt idx="188">
                  <c:v>66770</c:v>
                </c:pt>
                <c:pt idx="189">
                  <c:v>66780</c:v>
                </c:pt>
                <c:pt idx="190">
                  <c:v>66790</c:v>
                </c:pt>
                <c:pt idx="191">
                  <c:v>66800</c:v>
                </c:pt>
                <c:pt idx="192">
                  <c:v>66810</c:v>
                </c:pt>
                <c:pt idx="193">
                  <c:v>66820</c:v>
                </c:pt>
                <c:pt idx="194">
                  <c:v>66830</c:v>
                </c:pt>
                <c:pt idx="195">
                  <c:v>66840</c:v>
                </c:pt>
                <c:pt idx="196">
                  <c:v>66850</c:v>
                </c:pt>
                <c:pt idx="197">
                  <c:v>66860</c:v>
                </c:pt>
                <c:pt idx="198">
                  <c:v>66870</c:v>
                </c:pt>
                <c:pt idx="199">
                  <c:v>66880</c:v>
                </c:pt>
                <c:pt idx="200">
                  <c:v>66890</c:v>
                </c:pt>
                <c:pt idx="201">
                  <c:v>66900</c:v>
                </c:pt>
                <c:pt idx="202">
                  <c:v>66910</c:v>
                </c:pt>
                <c:pt idx="203">
                  <c:v>66920</c:v>
                </c:pt>
                <c:pt idx="204">
                  <c:v>66930</c:v>
                </c:pt>
                <c:pt idx="205">
                  <c:v>66940</c:v>
                </c:pt>
                <c:pt idx="206">
                  <c:v>66950</c:v>
                </c:pt>
                <c:pt idx="207">
                  <c:v>66960</c:v>
                </c:pt>
                <c:pt idx="208">
                  <c:v>66970</c:v>
                </c:pt>
                <c:pt idx="209">
                  <c:v>66980</c:v>
                </c:pt>
                <c:pt idx="210">
                  <c:v>66990</c:v>
                </c:pt>
                <c:pt idx="211">
                  <c:v>67000</c:v>
                </c:pt>
                <c:pt idx="212">
                  <c:v>67010</c:v>
                </c:pt>
                <c:pt idx="213">
                  <c:v>67020</c:v>
                </c:pt>
                <c:pt idx="214">
                  <c:v>67030</c:v>
                </c:pt>
                <c:pt idx="215">
                  <c:v>67040</c:v>
                </c:pt>
                <c:pt idx="216">
                  <c:v>67050</c:v>
                </c:pt>
                <c:pt idx="217">
                  <c:v>67060</c:v>
                </c:pt>
                <c:pt idx="218">
                  <c:v>67070</c:v>
                </c:pt>
                <c:pt idx="219">
                  <c:v>67080</c:v>
                </c:pt>
                <c:pt idx="220">
                  <c:v>67090</c:v>
                </c:pt>
                <c:pt idx="221">
                  <c:v>67100</c:v>
                </c:pt>
                <c:pt idx="222">
                  <c:v>67110</c:v>
                </c:pt>
                <c:pt idx="223">
                  <c:v>67120</c:v>
                </c:pt>
                <c:pt idx="224">
                  <c:v>67130</c:v>
                </c:pt>
                <c:pt idx="225">
                  <c:v>67140</c:v>
                </c:pt>
                <c:pt idx="226">
                  <c:v>67150</c:v>
                </c:pt>
                <c:pt idx="227">
                  <c:v>67160</c:v>
                </c:pt>
                <c:pt idx="228">
                  <c:v>67170</c:v>
                </c:pt>
                <c:pt idx="229">
                  <c:v>67180</c:v>
                </c:pt>
                <c:pt idx="230">
                  <c:v>67190</c:v>
                </c:pt>
                <c:pt idx="231">
                  <c:v>67200</c:v>
                </c:pt>
                <c:pt idx="232">
                  <c:v>67210</c:v>
                </c:pt>
                <c:pt idx="233">
                  <c:v>67220</c:v>
                </c:pt>
                <c:pt idx="234">
                  <c:v>67230</c:v>
                </c:pt>
                <c:pt idx="235">
                  <c:v>67240</c:v>
                </c:pt>
                <c:pt idx="236">
                  <c:v>67250</c:v>
                </c:pt>
                <c:pt idx="237">
                  <c:v>67260</c:v>
                </c:pt>
                <c:pt idx="238">
                  <c:v>67270</c:v>
                </c:pt>
                <c:pt idx="239">
                  <c:v>67280</c:v>
                </c:pt>
                <c:pt idx="240">
                  <c:v>67290</c:v>
                </c:pt>
                <c:pt idx="241">
                  <c:v>67300</c:v>
                </c:pt>
                <c:pt idx="242">
                  <c:v>67310</c:v>
                </c:pt>
                <c:pt idx="243">
                  <c:v>67320</c:v>
                </c:pt>
                <c:pt idx="244">
                  <c:v>67330</c:v>
                </c:pt>
                <c:pt idx="245">
                  <c:v>67340</c:v>
                </c:pt>
                <c:pt idx="246">
                  <c:v>67350</c:v>
                </c:pt>
                <c:pt idx="247">
                  <c:v>67360</c:v>
                </c:pt>
                <c:pt idx="248">
                  <c:v>67370</c:v>
                </c:pt>
                <c:pt idx="249">
                  <c:v>67380</c:v>
                </c:pt>
                <c:pt idx="250">
                  <c:v>67390</c:v>
                </c:pt>
                <c:pt idx="251">
                  <c:v>67400</c:v>
                </c:pt>
                <c:pt idx="252">
                  <c:v>67410</c:v>
                </c:pt>
                <c:pt idx="253">
                  <c:v>67420</c:v>
                </c:pt>
                <c:pt idx="254">
                  <c:v>67430</c:v>
                </c:pt>
                <c:pt idx="255">
                  <c:v>67440</c:v>
                </c:pt>
                <c:pt idx="256">
                  <c:v>67450</c:v>
                </c:pt>
                <c:pt idx="257">
                  <c:v>67460</c:v>
                </c:pt>
                <c:pt idx="258">
                  <c:v>67470</c:v>
                </c:pt>
                <c:pt idx="259">
                  <c:v>67480</c:v>
                </c:pt>
                <c:pt idx="260">
                  <c:v>67490</c:v>
                </c:pt>
                <c:pt idx="261">
                  <c:v>67500</c:v>
                </c:pt>
                <c:pt idx="262">
                  <c:v>67510</c:v>
                </c:pt>
                <c:pt idx="263">
                  <c:v>67520</c:v>
                </c:pt>
                <c:pt idx="264">
                  <c:v>67530</c:v>
                </c:pt>
                <c:pt idx="265">
                  <c:v>67540</c:v>
                </c:pt>
                <c:pt idx="266">
                  <c:v>67550</c:v>
                </c:pt>
                <c:pt idx="267">
                  <c:v>67560</c:v>
                </c:pt>
                <c:pt idx="268">
                  <c:v>67570</c:v>
                </c:pt>
                <c:pt idx="269">
                  <c:v>67580</c:v>
                </c:pt>
                <c:pt idx="270">
                  <c:v>67590</c:v>
                </c:pt>
                <c:pt idx="271">
                  <c:v>67600</c:v>
                </c:pt>
                <c:pt idx="272">
                  <c:v>67610</c:v>
                </c:pt>
                <c:pt idx="273">
                  <c:v>67620</c:v>
                </c:pt>
                <c:pt idx="274">
                  <c:v>67630</c:v>
                </c:pt>
                <c:pt idx="275">
                  <c:v>67640</c:v>
                </c:pt>
                <c:pt idx="276">
                  <c:v>67650</c:v>
                </c:pt>
                <c:pt idx="277">
                  <c:v>67660</c:v>
                </c:pt>
                <c:pt idx="278">
                  <c:v>67670</c:v>
                </c:pt>
                <c:pt idx="279">
                  <c:v>67680</c:v>
                </c:pt>
                <c:pt idx="280">
                  <c:v>67690</c:v>
                </c:pt>
                <c:pt idx="281">
                  <c:v>67700</c:v>
                </c:pt>
                <c:pt idx="282">
                  <c:v>67710</c:v>
                </c:pt>
                <c:pt idx="283">
                  <c:v>67720</c:v>
                </c:pt>
                <c:pt idx="284">
                  <c:v>67730</c:v>
                </c:pt>
                <c:pt idx="285">
                  <c:v>67740</c:v>
                </c:pt>
                <c:pt idx="286">
                  <c:v>67750</c:v>
                </c:pt>
                <c:pt idx="287">
                  <c:v>67760</c:v>
                </c:pt>
                <c:pt idx="288">
                  <c:v>67770</c:v>
                </c:pt>
                <c:pt idx="289">
                  <c:v>67780</c:v>
                </c:pt>
                <c:pt idx="290">
                  <c:v>67790</c:v>
                </c:pt>
                <c:pt idx="291">
                  <c:v>67800</c:v>
                </c:pt>
                <c:pt idx="292">
                  <c:v>67810</c:v>
                </c:pt>
                <c:pt idx="293">
                  <c:v>67820</c:v>
                </c:pt>
                <c:pt idx="294">
                  <c:v>67830</c:v>
                </c:pt>
                <c:pt idx="295">
                  <c:v>67840</c:v>
                </c:pt>
                <c:pt idx="296">
                  <c:v>67850</c:v>
                </c:pt>
                <c:pt idx="297">
                  <c:v>67860</c:v>
                </c:pt>
                <c:pt idx="298">
                  <c:v>67870</c:v>
                </c:pt>
                <c:pt idx="299">
                  <c:v>67880</c:v>
                </c:pt>
                <c:pt idx="300">
                  <c:v>67890</c:v>
                </c:pt>
                <c:pt idx="301">
                  <c:v>67900</c:v>
                </c:pt>
                <c:pt idx="302">
                  <c:v>67910</c:v>
                </c:pt>
                <c:pt idx="303">
                  <c:v>67920</c:v>
                </c:pt>
                <c:pt idx="304">
                  <c:v>67930</c:v>
                </c:pt>
                <c:pt idx="305">
                  <c:v>67940</c:v>
                </c:pt>
                <c:pt idx="306">
                  <c:v>67950</c:v>
                </c:pt>
                <c:pt idx="307">
                  <c:v>67960</c:v>
                </c:pt>
                <c:pt idx="308">
                  <c:v>67970</c:v>
                </c:pt>
                <c:pt idx="309">
                  <c:v>67980</c:v>
                </c:pt>
              </c:numCache>
            </c:numRef>
          </c:xVal>
          <c:yVal>
            <c:numRef>
              <c:f>'\\RENO\Projects\Active Projects\Idaho ITD - 805\805.01.10 - Eastern Idaho Loop\TSD\2015 With Slopes\Analysis Sections\[9180005 (8,9).tsd.tsd.xls]FWD Seg 8'!$FI$11:$FI$335</c:f>
              <c:numCache>
                <c:formatCode>General</c:formatCode>
                <c:ptCount val="325"/>
                <c:pt idx="0">
                  <c:v>28285.914056950143</c:v>
                </c:pt>
                <c:pt idx="1">
                  <c:v>29338.742120182185</c:v>
                </c:pt>
                <c:pt idx="2">
                  <c:v>27842.769568079773</c:v>
                </c:pt>
                <c:pt idx="3">
                  <c:v>20344.705164647596</c:v>
                </c:pt>
                <c:pt idx="4">
                  <c:v>25058.50380206871</c:v>
                </c:pt>
                <c:pt idx="5">
                  <c:v>23600.611406585962</c:v>
                </c:pt>
                <c:pt idx="6">
                  <c:v>19623.797064910454</c:v>
                </c:pt>
                <c:pt idx="7">
                  <c:v>16148.827372688882</c:v>
                </c:pt>
                <c:pt idx="8">
                  <c:v>18389.402024117881</c:v>
                </c:pt>
                <c:pt idx="9">
                  <c:v>21040.570600905296</c:v>
                </c:pt>
                <c:pt idx="10">
                  <c:v>19125.253773174943</c:v>
                </c:pt>
                <c:pt idx="11">
                  <c:v>16718.382941314256</c:v>
                </c:pt>
                <c:pt idx="12">
                  <c:v>13220.642729839832</c:v>
                </c:pt>
                <c:pt idx="13">
                  <c:v>14059.697043341868</c:v>
                </c:pt>
                <c:pt idx="14">
                  <c:v>17801.301283050783</c:v>
                </c:pt>
                <c:pt idx="15">
                  <c:v>17308.621032802996</c:v>
                </c:pt>
                <c:pt idx="16">
                  <c:v>13990.500665624935</c:v>
                </c:pt>
                <c:pt idx="17">
                  <c:v>11462.498163338401</c:v>
                </c:pt>
                <c:pt idx="18">
                  <c:v>11975.597140733158</c:v>
                </c:pt>
                <c:pt idx="19">
                  <c:v>12419.075012134361</c:v>
                </c:pt>
                <c:pt idx="20">
                  <c:v>7867.1744842917333</c:v>
                </c:pt>
                <c:pt idx="21">
                  <c:v>9148.2463990414672</c:v>
                </c:pt>
                <c:pt idx="22">
                  <c:v>11166.986978000525</c:v>
                </c:pt>
                <c:pt idx="23">
                  <c:v>14988.640048598731</c:v>
                </c:pt>
                <c:pt idx="24">
                  <c:v>14078.408936396923</c:v>
                </c:pt>
                <c:pt idx="25">
                  <c:v>13923.149870273308</c:v>
                </c:pt>
                <c:pt idx="26">
                  <c:v>13286.267092899143</c:v>
                </c:pt>
                <c:pt idx="27">
                  <c:v>13980.145733451069</c:v>
                </c:pt>
                <c:pt idx="28">
                  <c:v>13148.067436716923</c:v>
                </c:pt>
                <c:pt idx="29">
                  <c:v>16219.079419136804</c:v>
                </c:pt>
                <c:pt idx="30">
                  <c:v>13715.657435396752</c:v>
                </c:pt>
                <c:pt idx="31">
                  <c:v>16685.89609573191</c:v>
                </c:pt>
                <c:pt idx="32">
                  <c:v>13388.43213214734</c:v>
                </c:pt>
                <c:pt idx="33">
                  <c:v>14406.056447461615</c:v>
                </c:pt>
                <c:pt idx="34">
                  <c:v>15759.598671898557</c:v>
                </c:pt>
                <c:pt idx="35">
                  <c:v>14846.782458744601</c:v>
                </c:pt>
                <c:pt idx="36">
                  <c:v>19399.123883451277</c:v>
                </c:pt>
                <c:pt idx="37">
                  <c:v>19540.989567689299</c:v>
                </c:pt>
                <c:pt idx="38">
                  <c:v>25583.374529922694</c:v>
                </c:pt>
                <c:pt idx="39">
                  <c:v>28501.429857314368</c:v>
                </c:pt>
                <c:pt idx="40">
                  <c:v>29325.890676048017</c:v>
                </c:pt>
                <c:pt idx="41">
                  <c:v>23340.03368179817</c:v>
                </c:pt>
                <c:pt idx="42">
                  <c:v>20638.832037659999</c:v>
                </c:pt>
                <c:pt idx="43">
                  <c:v>17299.528423949596</c:v>
                </c:pt>
                <c:pt idx="44">
                  <c:v>18102.582932193942</c:v>
                </c:pt>
                <c:pt idx="45">
                  <c:v>17920.297932572263</c:v>
                </c:pt>
                <c:pt idx="46">
                  <c:v>17505.072431336859</c:v>
                </c:pt>
                <c:pt idx="47">
                  <c:v>20496.667842417985</c:v>
                </c:pt>
                <c:pt idx="48">
                  <c:v>20188.512859055332</c:v>
                </c:pt>
                <c:pt idx="49">
                  <c:v>20661.474977806625</c:v>
                </c:pt>
                <c:pt idx="50">
                  <c:v>18287.753068197111</c:v>
                </c:pt>
                <c:pt idx="51">
                  <c:v>16332.550710217905</c:v>
                </c:pt>
                <c:pt idx="52">
                  <c:v>15575.874398892798</c:v>
                </c:pt>
                <c:pt idx="53">
                  <c:v>19117.268392475231</c:v>
                </c:pt>
                <c:pt idx="54">
                  <c:v>14172.398092366473</c:v>
                </c:pt>
                <c:pt idx="55">
                  <c:v>21453.118083353143</c:v>
                </c:pt>
                <c:pt idx="56">
                  <c:v>18947.483320157975</c:v>
                </c:pt>
                <c:pt idx="57">
                  <c:v>16465.410652012128</c:v>
                </c:pt>
                <c:pt idx="58">
                  <c:v>55619.377017426836</c:v>
                </c:pt>
                <c:pt idx="59">
                  <c:v>29314.860281948284</c:v>
                </c:pt>
                <c:pt idx="60">
                  <c:v>22689.722205091362</c:v>
                </c:pt>
                <c:pt idx="61">
                  <c:v>15259.832579474494</c:v>
                </c:pt>
                <c:pt idx="62">
                  <c:v>14830.040156445446</c:v>
                </c:pt>
                <c:pt idx="63">
                  <c:v>22374.15900217729</c:v>
                </c:pt>
                <c:pt idx="64">
                  <c:v>24711.657140381732</c:v>
                </c:pt>
                <c:pt idx="65">
                  <c:v>27342.444112951282</c:v>
                </c:pt>
                <c:pt idx="66">
                  <c:v>21651.823516791133</c:v>
                </c:pt>
                <c:pt idx="67">
                  <c:v>35320.947418182805</c:v>
                </c:pt>
                <c:pt idx="68">
                  <c:v>18600.494459415826</c:v>
                </c:pt>
                <c:pt idx="69">
                  <c:v>37066.3608192342</c:v>
                </c:pt>
                <c:pt idx="70">
                  <c:v>38902.374014145033</c:v>
                </c:pt>
                <c:pt idx="71">
                  <c:v>37108.661807979661</c:v>
                </c:pt>
                <c:pt idx="72">
                  <c:v>26575.67236206013</c:v>
                </c:pt>
                <c:pt idx="73">
                  <c:v>39936.910219445526</c:v>
                </c:pt>
                <c:pt idx="74">
                  <c:v>59092.074861263922</c:v>
                </c:pt>
                <c:pt idx="75">
                  <c:v>45445.531392905825</c:v>
                </c:pt>
                <c:pt idx="76">
                  <c:v>76538.222064914458</c:v>
                </c:pt>
                <c:pt idx="77">
                  <c:v>69207.003037920047</c:v>
                </c:pt>
                <c:pt idx="78">
                  <c:v>15995.813501680475</c:v>
                </c:pt>
                <c:pt idx="79">
                  <c:v>25250.035884152359</c:v>
                </c:pt>
                <c:pt idx="80">
                  <c:v>17698.374916915713</c:v>
                </c:pt>
                <c:pt idx="81">
                  <c:v>28442.167840097885</c:v>
                </c:pt>
                <c:pt idx="82">
                  <c:v>27283.744442980398</c:v>
                </c:pt>
                <c:pt idx="83">
                  <c:v>35128.05086161309</c:v>
                </c:pt>
                <c:pt idx="84">
                  <c:v>24812.673469351019</c:v>
                </c:pt>
                <c:pt idx="85">
                  <c:v>25940.898029068296</c:v>
                </c:pt>
                <c:pt idx="86">
                  <c:v>37958.811171699752</c:v>
                </c:pt>
                <c:pt idx="87">
                  <c:v>29976.403905554169</c:v>
                </c:pt>
                <c:pt idx="88">
                  <c:v>35258.572743655088</c:v>
                </c:pt>
                <c:pt idx="89">
                  <c:v>22697.963863464451</c:v>
                </c:pt>
                <c:pt idx="90">
                  <c:v>18358.872445781395</c:v>
                </c:pt>
                <c:pt idx="91">
                  <c:v>21508.713483033338</c:v>
                </c:pt>
                <c:pt idx="92">
                  <c:v>20243.318037404995</c:v>
                </c:pt>
                <c:pt idx="93">
                  <c:v>28259.838123085567</c:v>
                </c:pt>
                <c:pt idx="94">
                  <c:v>21229.488102526604</c:v>
                </c:pt>
                <c:pt idx="95">
                  <c:v>27801.611754629193</c:v>
                </c:pt>
                <c:pt idx="96">
                  <c:v>29532.772820284295</c:v>
                </c:pt>
                <c:pt idx="97">
                  <c:v>23900.377753821944</c:v>
                </c:pt>
                <c:pt idx="98">
                  <c:v>29019.929803426839</c:v>
                </c:pt>
                <c:pt idx="99">
                  <c:v>21326.529240071228</c:v>
                </c:pt>
                <c:pt idx="100">
                  <c:v>19816.304141336717</c:v>
                </c:pt>
                <c:pt idx="101">
                  <c:v>23625.517827129195</c:v>
                </c:pt>
                <c:pt idx="102">
                  <c:v>21913.646423756883</c:v>
                </c:pt>
                <c:pt idx="103">
                  <c:v>20798.015724772715</c:v>
                </c:pt>
                <c:pt idx="104">
                  <c:v>35121.597777235445</c:v>
                </c:pt>
                <c:pt idx="105">
                  <c:v>23316.398370377501</c:v>
                </c:pt>
                <c:pt idx="106">
                  <c:v>15957.646305843475</c:v>
                </c:pt>
                <c:pt idx="107">
                  <c:v>13966.901186659707</c:v>
                </c:pt>
                <c:pt idx="108">
                  <c:v>19155.425528618169</c:v>
                </c:pt>
                <c:pt idx="109">
                  <c:v>21741.57232685059</c:v>
                </c:pt>
                <c:pt idx="110">
                  <c:v>16300.324095641325</c:v>
                </c:pt>
                <c:pt idx="111">
                  <c:v>17897.45343572518</c:v>
                </c:pt>
                <c:pt idx="112">
                  <c:v>19613.815604451062</c:v>
                </c:pt>
                <c:pt idx="113">
                  <c:v>17357.240736924916</c:v>
                </c:pt>
                <c:pt idx="114">
                  <c:v>15501.09843346637</c:v>
                </c:pt>
                <c:pt idx="115">
                  <c:v>16325.00564507691</c:v>
                </c:pt>
                <c:pt idx="116">
                  <c:v>12389.657128367688</c:v>
                </c:pt>
                <c:pt idx="117">
                  <c:v>19101.824657794379</c:v>
                </c:pt>
                <c:pt idx="118">
                  <c:v>23468.069383827944</c:v>
                </c:pt>
                <c:pt idx="119">
                  <c:v>15286.997379793766</c:v>
                </c:pt>
                <c:pt idx="120">
                  <c:v>39827.478480860686</c:v>
                </c:pt>
                <c:pt idx="121">
                  <c:v>24799.196001879809</c:v>
                </c:pt>
                <c:pt idx="122">
                  <c:v>15130.851214036637</c:v>
                </c:pt>
                <c:pt idx="123">
                  <c:v>19903.132220264222</c:v>
                </c:pt>
                <c:pt idx="124">
                  <c:v>19116.082386048514</c:v>
                </c:pt>
                <c:pt idx="125">
                  <c:v>19855.03030473553</c:v>
                </c:pt>
                <c:pt idx="126">
                  <c:v>24644.295427334138</c:v>
                </c:pt>
                <c:pt idx="127">
                  <c:v>20022.256923586672</c:v>
                </c:pt>
                <c:pt idx="128">
                  <c:v>16039.172937505582</c:v>
                </c:pt>
                <c:pt idx="129">
                  <c:v>20717.510940395547</c:v>
                </c:pt>
                <c:pt idx="130">
                  <c:v>21789.108693344962</c:v>
                </c:pt>
                <c:pt idx="131">
                  <c:v>22141.108146713217</c:v>
                </c:pt>
                <c:pt idx="132">
                  <c:v>28339.241820277555</c:v>
                </c:pt>
                <c:pt idx="133">
                  <c:v>12278.884880743943</c:v>
                </c:pt>
                <c:pt idx="134">
                  <c:v>27189.958254054764</c:v>
                </c:pt>
                <c:pt idx="135">
                  <c:v>22179.142896660716</c:v>
                </c:pt>
                <c:pt idx="136">
                  <c:v>19966.253065205885</c:v>
                </c:pt>
                <c:pt idx="137">
                  <c:v>18420.038382577783</c:v>
                </c:pt>
                <c:pt idx="138">
                  <c:v>22861.815831085969</c:v>
                </c:pt>
                <c:pt idx="139">
                  <c:v>21016.141541857502</c:v>
                </c:pt>
                <c:pt idx="140">
                  <c:v>23424.128268509907</c:v>
                </c:pt>
                <c:pt idx="141">
                  <c:v>18335.075617356782</c:v>
                </c:pt>
                <c:pt idx="142">
                  <c:v>22730.233482238164</c:v>
                </c:pt>
                <c:pt idx="143">
                  <c:v>19792.363897051469</c:v>
                </c:pt>
                <c:pt idx="144">
                  <c:v>15780.416381119896</c:v>
                </c:pt>
                <c:pt idx="145">
                  <c:v>21458.270635112018</c:v>
                </c:pt>
                <c:pt idx="146">
                  <c:v>19377.46407560564</c:v>
                </c:pt>
                <c:pt idx="147">
                  <c:v>12507.46475740809</c:v>
                </c:pt>
                <c:pt idx="148">
                  <c:v>11624.301653129276</c:v>
                </c:pt>
                <c:pt idx="149">
                  <c:v>14659.064810858792</c:v>
                </c:pt>
                <c:pt idx="150">
                  <c:v>16143.334488016349</c:v>
                </c:pt>
                <c:pt idx="151">
                  <c:v>19544.951635839752</c:v>
                </c:pt>
                <c:pt idx="152">
                  <c:v>16799.036005528465</c:v>
                </c:pt>
                <c:pt idx="153">
                  <c:v>17220.467484437271</c:v>
                </c:pt>
                <c:pt idx="154">
                  <c:v>14610.094916585067</c:v>
                </c:pt>
                <c:pt idx="155">
                  <c:v>22122.491826596088</c:v>
                </c:pt>
                <c:pt idx="156">
                  <c:v>17958.801205652107</c:v>
                </c:pt>
                <c:pt idx="157">
                  <c:v>34888.172096168608</c:v>
                </c:pt>
                <c:pt idx="158">
                  <c:v>16199.150813875725</c:v>
                </c:pt>
                <c:pt idx="159">
                  <c:v>13769.569352659404</c:v>
                </c:pt>
                <c:pt idx="160">
                  <c:v>14592.182442886424</c:v>
                </c:pt>
                <c:pt idx="161">
                  <c:v>13272.206624404151</c:v>
                </c:pt>
                <c:pt idx="162">
                  <c:v>19316.413445033442</c:v>
                </c:pt>
                <c:pt idx="163">
                  <c:v>22873.457179185396</c:v>
                </c:pt>
                <c:pt idx="164">
                  <c:v>16289.262196985081</c:v>
                </c:pt>
                <c:pt idx="165">
                  <c:v>14642.412885766136</c:v>
                </c:pt>
                <c:pt idx="166">
                  <c:v>13975.135204156262</c:v>
                </c:pt>
                <c:pt idx="167">
                  <c:v>21072.046734621807</c:v>
                </c:pt>
                <c:pt idx="168">
                  <c:v>18594.482950614769</c:v>
                </c:pt>
                <c:pt idx="169">
                  <c:v>17465.697221825205</c:v>
                </c:pt>
                <c:pt idx="170">
                  <c:v>17291.140599011032</c:v>
                </c:pt>
                <c:pt idx="171">
                  <c:v>29641.253090763028</c:v>
                </c:pt>
                <c:pt idx="172">
                  <c:v>25647.070517032662</c:v>
                </c:pt>
                <c:pt idx="173">
                  <c:v>26916.727833602516</c:v>
                </c:pt>
                <c:pt idx="174">
                  <c:v>23065.638670762302</c:v>
                </c:pt>
                <c:pt idx="175">
                  <c:v>15417.451719752529</c:v>
                </c:pt>
                <c:pt idx="176">
                  <c:v>31423.464865993625</c:v>
                </c:pt>
                <c:pt idx="177">
                  <c:v>30153.336432749551</c:v>
                </c:pt>
                <c:pt idx="178">
                  <c:v>22635.880846993416</c:v>
                </c:pt>
                <c:pt idx="179">
                  <c:v>21979.786409011082</c:v>
                </c:pt>
                <c:pt idx="180">
                  <c:v>25216.154636406493</c:v>
                </c:pt>
                <c:pt idx="181">
                  <c:v>87726.035977373322</c:v>
                </c:pt>
                <c:pt idx="182">
                  <c:v>63416.325930064973</c:v>
                </c:pt>
                <c:pt idx="183">
                  <c:v>63270.987501776784</c:v>
                </c:pt>
                <c:pt idx="184">
                  <c:v>34790.386140233204</c:v>
                </c:pt>
                <c:pt idx="185">
                  <c:v>22978.845959890856</c:v>
                </c:pt>
                <c:pt idx="186">
                  <c:v>23212.948988437853</c:v>
                </c:pt>
                <c:pt idx="187">
                  <c:v>18107.265340960155</c:v>
                </c:pt>
                <c:pt idx="188">
                  <c:v>19017.239356368926</c:v>
                </c:pt>
                <c:pt idx="189">
                  <c:v>18925.174593814168</c:v>
                </c:pt>
                <c:pt idx="190">
                  <c:v>20298.978436601399</c:v>
                </c:pt>
                <c:pt idx="191">
                  <c:v>18116.082191812613</c:v>
                </c:pt>
                <c:pt idx="192">
                  <c:v>18956.441645353065</c:v>
                </c:pt>
                <c:pt idx="193">
                  <c:v>13450.253267844768</c:v>
                </c:pt>
                <c:pt idx="194">
                  <c:v>13221.153528791139</c:v>
                </c:pt>
                <c:pt idx="195">
                  <c:v>17893.943452907046</c:v>
                </c:pt>
                <c:pt idx="196">
                  <c:v>17216.224006869943</c:v>
                </c:pt>
                <c:pt idx="197">
                  <c:v>18599.604050279977</c:v>
                </c:pt>
                <c:pt idx="198">
                  <c:v>15145.866536460258</c:v>
                </c:pt>
                <c:pt idx="199">
                  <c:v>16154.65027305922</c:v>
                </c:pt>
                <c:pt idx="200">
                  <c:v>12507.345993100978</c:v>
                </c:pt>
                <c:pt idx="201">
                  <c:v>11230.977561320609</c:v>
                </c:pt>
                <c:pt idx="202">
                  <c:v>11656.999782763301</c:v>
                </c:pt>
                <c:pt idx="203">
                  <c:v>11988.020664497773</c:v>
                </c:pt>
                <c:pt idx="204">
                  <c:v>14067.625465790354</c:v>
                </c:pt>
                <c:pt idx="205">
                  <c:v>12884.534142441811</c:v>
                </c:pt>
                <c:pt idx="206">
                  <c:v>12177.900014467772</c:v>
                </c:pt>
                <c:pt idx="207">
                  <c:v>14185.708706848658</c:v>
                </c:pt>
                <c:pt idx="208">
                  <c:v>12217.510829871619</c:v>
                </c:pt>
                <c:pt idx="209">
                  <c:v>15312.650704346721</c:v>
                </c:pt>
                <c:pt idx="210">
                  <c:v>15547.910093644008</c:v>
                </c:pt>
                <c:pt idx="211">
                  <c:v>12528.19730163142</c:v>
                </c:pt>
                <c:pt idx="212">
                  <c:v>11913.453280744981</c:v>
                </c:pt>
                <c:pt idx="213">
                  <c:v>12670.638146919304</c:v>
                </c:pt>
                <c:pt idx="214">
                  <c:v>14886.355688166803</c:v>
                </c:pt>
                <c:pt idx="215">
                  <c:v>14433.181416834992</c:v>
                </c:pt>
                <c:pt idx="216">
                  <c:v>11726.352586664176</c:v>
                </c:pt>
                <c:pt idx="217">
                  <c:v>9709.4823694910247</c:v>
                </c:pt>
                <c:pt idx="218">
                  <c:v>13452.965543197675</c:v>
                </c:pt>
                <c:pt idx="219">
                  <c:v>12058.843750865783</c:v>
                </c:pt>
                <c:pt idx="220">
                  <c:v>16191.800701306605</c:v>
                </c:pt>
                <c:pt idx="221">
                  <c:v>19447.10554709526</c:v>
                </c:pt>
                <c:pt idx="222">
                  <c:v>16489.995381298566</c:v>
                </c:pt>
                <c:pt idx="223">
                  <c:v>10952.971413231455</c:v>
                </c:pt>
                <c:pt idx="224">
                  <c:v>12179.369883601546</c:v>
                </c:pt>
                <c:pt idx="225">
                  <c:v>11302.129814700947</c:v>
                </c:pt>
                <c:pt idx="226">
                  <c:v>10543.132882577027</c:v>
                </c:pt>
                <c:pt idx="227">
                  <c:v>19876.891778046309</c:v>
                </c:pt>
                <c:pt idx="228">
                  <c:v>9563.4790709216795</c:v>
                </c:pt>
                <c:pt idx="229">
                  <c:v>14306.3376024514</c:v>
                </c:pt>
                <c:pt idx="230">
                  <c:v>12422.08989500013</c:v>
                </c:pt>
                <c:pt idx="231">
                  <c:v>17196.901069372114</c:v>
                </c:pt>
                <c:pt idx="232">
                  <c:v>11296.335374745195</c:v>
                </c:pt>
                <c:pt idx="233">
                  <c:v>10632.512623418434</c:v>
                </c:pt>
                <c:pt idx="234">
                  <c:v>13205.361483699558</c:v>
                </c:pt>
                <c:pt idx="235">
                  <c:v>9319.7813221115666</c:v>
                </c:pt>
                <c:pt idx="236">
                  <c:v>9457.5527841950297</c:v>
                </c:pt>
                <c:pt idx="237">
                  <c:v>14594.321938063647</c:v>
                </c:pt>
                <c:pt idx="238">
                  <c:v>10212.429151740185</c:v>
                </c:pt>
                <c:pt idx="239">
                  <c:v>10731.416030312912</c:v>
                </c:pt>
                <c:pt idx="240">
                  <c:v>11664.215390138248</c:v>
                </c:pt>
                <c:pt idx="241">
                  <c:v>15751.570720577711</c:v>
                </c:pt>
                <c:pt idx="242">
                  <c:v>22127.113907199222</c:v>
                </c:pt>
                <c:pt idx="243">
                  <c:v>10864.75243096741</c:v>
                </c:pt>
                <c:pt idx="244">
                  <c:v>12270.266537073125</c:v>
                </c:pt>
                <c:pt idx="245">
                  <c:v>17180.587662161342</c:v>
                </c:pt>
                <c:pt idx="246">
                  <c:v>16548.63411033975</c:v>
                </c:pt>
                <c:pt idx="247">
                  <c:v>15941.447007290664</c:v>
                </c:pt>
                <c:pt idx="248">
                  <c:v>15519.109782464906</c:v>
                </c:pt>
                <c:pt idx="249">
                  <c:v>11943.115689898843</c:v>
                </c:pt>
                <c:pt idx="250">
                  <c:v>15770.139329517735</c:v>
                </c:pt>
                <c:pt idx="251">
                  <c:v>15019.211246991581</c:v>
                </c:pt>
                <c:pt idx="252">
                  <c:v>18838.279325914533</c:v>
                </c:pt>
                <c:pt idx="253">
                  <c:v>24533.02469420138</c:v>
                </c:pt>
                <c:pt idx="254">
                  <c:v>23567.57356958295</c:v>
                </c:pt>
                <c:pt idx="255">
                  <c:v>16725.741210429387</c:v>
                </c:pt>
                <c:pt idx="256">
                  <c:v>17005.406216741649</c:v>
                </c:pt>
                <c:pt idx="257">
                  <c:v>14643.011416686573</c:v>
                </c:pt>
                <c:pt idx="258">
                  <c:v>18863.033451824482</c:v>
                </c:pt>
                <c:pt idx="259">
                  <c:v>14845.170134498547</c:v>
                </c:pt>
                <c:pt idx="260">
                  <c:v>15786.492408551938</c:v>
                </c:pt>
                <c:pt idx="261">
                  <c:v>18492.97235886224</c:v>
                </c:pt>
                <c:pt idx="262">
                  <c:v>16130.305458895515</c:v>
                </c:pt>
                <c:pt idx="263">
                  <c:v>17325.431755326154</c:v>
                </c:pt>
                <c:pt idx="264">
                  <c:v>18598.816638738237</c:v>
                </c:pt>
                <c:pt idx="265">
                  <c:v>16059.032654914228</c:v>
                </c:pt>
                <c:pt idx="266">
                  <c:v>22675.448801602157</c:v>
                </c:pt>
                <c:pt idx="267">
                  <c:v>16966.440548439856</c:v>
                </c:pt>
                <c:pt idx="268">
                  <c:v>20029.117205143553</c:v>
                </c:pt>
                <c:pt idx="269">
                  <c:v>29753.435460906698</c:v>
                </c:pt>
                <c:pt idx="270">
                  <c:v>30471.477239890744</c:v>
                </c:pt>
                <c:pt idx="271">
                  <c:v>33163.496627404296</c:v>
                </c:pt>
                <c:pt idx="272">
                  <c:v>29174.959114590314</c:v>
                </c:pt>
                <c:pt idx="273">
                  <c:v>43294.295825362817</c:v>
                </c:pt>
                <c:pt idx="274">
                  <c:v>22405.77370986313</c:v>
                </c:pt>
                <c:pt idx="275">
                  <c:v>23079.782544645772</c:v>
                </c:pt>
                <c:pt idx="276">
                  <c:v>17344.777901722311</c:v>
                </c:pt>
                <c:pt idx="277">
                  <c:v>22935.822536062667</c:v>
                </c:pt>
                <c:pt idx="278">
                  <c:v>21421.813552891854</c:v>
                </c:pt>
                <c:pt idx="279">
                  <c:v>32964.971944493263</c:v>
                </c:pt>
                <c:pt idx="280">
                  <c:v>22596.74329580837</c:v>
                </c:pt>
                <c:pt idx="281">
                  <c:v>23915.324522049163</c:v>
                </c:pt>
                <c:pt idx="282">
                  <c:v>18673.591155455131</c:v>
                </c:pt>
                <c:pt idx="283">
                  <c:v>21543.308206347596</c:v>
                </c:pt>
                <c:pt idx="284">
                  <c:v>24654.118927845349</c:v>
                </c:pt>
                <c:pt idx="285">
                  <c:v>35548.600868208028</c:v>
                </c:pt>
                <c:pt idx="286">
                  <c:v>22831.773994284362</c:v>
                </c:pt>
                <c:pt idx="287">
                  <c:v>16350.330825578274</c:v>
                </c:pt>
                <c:pt idx="288">
                  <c:v>22934.54404934308</c:v>
                </c:pt>
                <c:pt idx="289">
                  <c:v>33657.491231891792</c:v>
                </c:pt>
                <c:pt idx="290">
                  <c:v>25025.399678081802</c:v>
                </c:pt>
                <c:pt idx="291">
                  <c:v>31533.594381083232</c:v>
                </c:pt>
                <c:pt idx="292">
                  <c:v>21741.31907739881</c:v>
                </c:pt>
                <c:pt idx="293">
                  <c:v>20213.178178290756</c:v>
                </c:pt>
                <c:pt idx="294">
                  <c:v>16574.028962075627</c:v>
                </c:pt>
                <c:pt idx="295">
                  <c:v>24923.643697635049</c:v>
                </c:pt>
                <c:pt idx="296">
                  <c:v>28112.226673100613</c:v>
                </c:pt>
                <c:pt idx="297">
                  <c:v>23696.059213116208</c:v>
                </c:pt>
                <c:pt idx="298">
                  <c:v>23529.190169894024</c:v>
                </c:pt>
                <c:pt idx="299">
                  <c:v>23205.293957663198</c:v>
                </c:pt>
                <c:pt idx="300">
                  <c:v>18052.214030576426</c:v>
                </c:pt>
                <c:pt idx="301">
                  <c:v>15453.899336224371</c:v>
                </c:pt>
                <c:pt idx="302">
                  <c:v>12230.278671764379</c:v>
                </c:pt>
                <c:pt idx="303">
                  <c:v>20058.581096874084</c:v>
                </c:pt>
                <c:pt idx="304">
                  <c:v>22166.55362916072</c:v>
                </c:pt>
                <c:pt idx="305">
                  <c:v>28694.478542422305</c:v>
                </c:pt>
                <c:pt idx="306">
                  <c:v>29065.052211591901</c:v>
                </c:pt>
                <c:pt idx="307">
                  <c:v>25629.304121798632</c:v>
                </c:pt>
                <c:pt idx="308">
                  <c:v>36256.91608886316</c:v>
                </c:pt>
                <c:pt idx="309">
                  <c:v>46151.109915063906</c:v>
                </c:pt>
                <c:pt idx="310">
                  <c:v>31576.163867781652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5A-4F87-BC98-B322094A0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30400"/>
        <c:axId val="169436672"/>
      </c:scatterChart>
      <c:valAx>
        <c:axId val="169430400"/>
        <c:scaling>
          <c:orientation val="minMax"/>
          <c:max val="68500"/>
          <c:min val="645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Station (m)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9436672"/>
        <c:crosses val="autoZero"/>
        <c:crossBetween val="midCat"/>
      </c:valAx>
      <c:valAx>
        <c:axId val="169436672"/>
        <c:scaling>
          <c:orientation val="minMax"/>
          <c:max val="8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u="none" strike="noStrike" baseline="0">
                    <a:effectLst/>
                  </a:rPr>
                  <a:t>M</a:t>
                </a:r>
                <a:r>
                  <a:rPr lang="en-US" sz="1800" b="1" i="0" u="none" strike="noStrike" baseline="-25000">
                    <a:effectLst/>
                  </a:rPr>
                  <a:t>R</a:t>
                </a:r>
                <a:r>
                  <a:rPr lang="en-US" sz="1800"/>
                  <a:t> (psi)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943040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35645175349392"/>
          <c:y val="2.5752274258349302E-2"/>
          <c:w val="0.81013801319115553"/>
          <c:h val="0.78692593809114764"/>
        </c:manualLayout>
      </c:layout>
      <c:scatterChart>
        <c:scatterStyle val="lineMarker"/>
        <c:varyColors val="0"/>
        <c:ser>
          <c:idx val="0"/>
          <c:order val="0"/>
          <c:tx>
            <c:v>Remainng Life (moving avg.)</c:v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trendline>
            <c:spPr>
              <a:ln w="12700" cap="rnd">
                <a:solidFill>
                  <a:schemeClr val="accent1"/>
                </a:solidFill>
                <a:prstDash val="dash"/>
              </a:ln>
              <a:effectLst/>
            </c:spPr>
            <c:trendlineType val="movingAvg"/>
            <c:period val="40"/>
            <c:dispRSqr val="0"/>
            <c:dispEq val="0"/>
          </c:trendline>
          <c:xVal>
            <c:numRef>
              <c:f>Sheet1!$C$2:$C$7262</c:f>
              <c:numCache>
                <c:formatCode>General</c:formatCode>
                <c:ptCount val="7261"/>
                <c:pt idx="0">
                  <c:v>90.807000000000002</c:v>
                </c:pt>
                <c:pt idx="1">
                  <c:v>90.813157162534395</c:v>
                </c:pt>
                <c:pt idx="2">
                  <c:v>90.819314325068873</c:v>
                </c:pt>
                <c:pt idx="3">
                  <c:v>90.825471487603266</c:v>
                </c:pt>
                <c:pt idx="4">
                  <c:v>90.831628650137787</c:v>
                </c:pt>
                <c:pt idx="5">
                  <c:v>90.837785812672138</c:v>
                </c:pt>
                <c:pt idx="6">
                  <c:v>90.843942975206616</c:v>
                </c:pt>
                <c:pt idx="7">
                  <c:v>90.850100137741023</c:v>
                </c:pt>
                <c:pt idx="8">
                  <c:v>90.856257300275487</c:v>
                </c:pt>
                <c:pt idx="9">
                  <c:v>90.862414462809909</c:v>
                </c:pt>
                <c:pt idx="10">
                  <c:v>90.868571625344373</c:v>
                </c:pt>
                <c:pt idx="11">
                  <c:v>90.87472878787878</c:v>
                </c:pt>
                <c:pt idx="12">
                  <c:v>90.880885950413202</c:v>
                </c:pt>
                <c:pt idx="13">
                  <c:v>90.887043112947651</c:v>
                </c:pt>
                <c:pt idx="14">
                  <c:v>90.893200275482101</c:v>
                </c:pt>
                <c:pt idx="15">
                  <c:v>90.899357438016509</c:v>
                </c:pt>
                <c:pt idx="16">
                  <c:v>90.905514600550973</c:v>
                </c:pt>
                <c:pt idx="17">
                  <c:v>90.911671763085423</c:v>
                </c:pt>
                <c:pt idx="18">
                  <c:v>90.917828925619887</c:v>
                </c:pt>
                <c:pt idx="19">
                  <c:v>90.92398608815428</c:v>
                </c:pt>
                <c:pt idx="20">
                  <c:v>90.930143250688715</c:v>
                </c:pt>
                <c:pt idx="21">
                  <c:v>90.936300413223151</c:v>
                </c:pt>
                <c:pt idx="22">
                  <c:v>90.942457575757587</c:v>
                </c:pt>
                <c:pt idx="23">
                  <c:v>90.948614738292051</c:v>
                </c:pt>
                <c:pt idx="24">
                  <c:v>90.954771900826458</c:v>
                </c:pt>
                <c:pt idx="25">
                  <c:v>90.960929063360936</c:v>
                </c:pt>
                <c:pt idx="26">
                  <c:v>90.967086225895358</c:v>
                </c:pt>
                <c:pt idx="27">
                  <c:v>90.973243388429751</c:v>
                </c:pt>
                <c:pt idx="28">
                  <c:v>90.979400550964172</c:v>
                </c:pt>
                <c:pt idx="29">
                  <c:v>90.985557713498594</c:v>
                </c:pt>
                <c:pt idx="30">
                  <c:v>90.991714876033072</c:v>
                </c:pt>
                <c:pt idx="31">
                  <c:v>90.997872038567508</c:v>
                </c:pt>
                <c:pt idx="32">
                  <c:v>91.004029201101972</c:v>
                </c:pt>
                <c:pt idx="33">
                  <c:v>91.010186363636379</c:v>
                </c:pt>
                <c:pt idx="34">
                  <c:v>91.016343526170814</c:v>
                </c:pt>
                <c:pt idx="35">
                  <c:v>91.022500688705264</c:v>
                </c:pt>
                <c:pt idx="36">
                  <c:v>91.028657851239657</c:v>
                </c:pt>
                <c:pt idx="37">
                  <c:v>91.034815013774093</c:v>
                </c:pt>
                <c:pt idx="38">
                  <c:v>91.040972176308529</c:v>
                </c:pt>
                <c:pt idx="39">
                  <c:v>91.047129338843021</c:v>
                </c:pt>
                <c:pt idx="40">
                  <c:v>91.053286501377457</c:v>
                </c:pt>
                <c:pt idx="41">
                  <c:v>91.059443663911864</c:v>
                </c:pt>
                <c:pt idx="42">
                  <c:v>91.065600826446271</c:v>
                </c:pt>
                <c:pt idx="43">
                  <c:v>91.071757988980707</c:v>
                </c:pt>
                <c:pt idx="44">
                  <c:v>91.077915151515171</c:v>
                </c:pt>
                <c:pt idx="45">
                  <c:v>91.084072314049564</c:v>
                </c:pt>
                <c:pt idx="46">
                  <c:v>91.090229476584042</c:v>
                </c:pt>
                <c:pt idx="47">
                  <c:v>91.096386639118492</c:v>
                </c:pt>
                <c:pt idx="48">
                  <c:v>91.102543801652885</c:v>
                </c:pt>
                <c:pt idx="49">
                  <c:v>91.108700964187349</c:v>
                </c:pt>
                <c:pt idx="50">
                  <c:v>91.114858126721728</c:v>
                </c:pt>
                <c:pt idx="51">
                  <c:v>91.121015289256221</c:v>
                </c:pt>
                <c:pt idx="52">
                  <c:v>91.127172451790628</c:v>
                </c:pt>
                <c:pt idx="53">
                  <c:v>91.133329614325092</c:v>
                </c:pt>
                <c:pt idx="54">
                  <c:v>91.139486776859471</c:v>
                </c:pt>
                <c:pt idx="55">
                  <c:v>91.145643939393963</c:v>
                </c:pt>
                <c:pt idx="56">
                  <c:v>91.15180110192837</c:v>
                </c:pt>
                <c:pt idx="57">
                  <c:v>91.157958264462806</c:v>
                </c:pt>
                <c:pt idx="58">
                  <c:v>91.164115426997299</c:v>
                </c:pt>
                <c:pt idx="59">
                  <c:v>91.170272589531649</c:v>
                </c:pt>
                <c:pt idx="60">
                  <c:v>91.176429752066099</c:v>
                </c:pt>
                <c:pt idx="61">
                  <c:v>91.182586914600535</c:v>
                </c:pt>
                <c:pt idx="62">
                  <c:v>91.18874407713497</c:v>
                </c:pt>
                <c:pt idx="63">
                  <c:v>91.194901239669449</c:v>
                </c:pt>
                <c:pt idx="64">
                  <c:v>91.201058402203884</c:v>
                </c:pt>
                <c:pt idx="65">
                  <c:v>91.207215564738348</c:v>
                </c:pt>
                <c:pt idx="66">
                  <c:v>91.213372727272755</c:v>
                </c:pt>
                <c:pt idx="67">
                  <c:v>91.219529889807248</c:v>
                </c:pt>
                <c:pt idx="68">
                  <c:v>91.225687052341584</c:v>
                </c:pt>
                <c:pt idx="69">
                  <c:v>91.231844214876062</c:v>
                </c:pt>
                <c:pt idx="70">
                  <c:v>91.23800137741047</c:v>
                </c:pt>
                <c:pt idx="71">
                  <c:v>91.244158539944934</c:v>
                </c:pt>
                <c:pt idx="72">
                  <c:v>91.250315702479341</c:v>
                </c:pt>
                <c:pt idx="73">
                  <c:v>91.256472865013777</c:v>
                </c:pt>
                <c:pt idx="74">
                  <c:v>91.262630027548241</c:v>
                </c:pt>
                <c:pt idx="75">
                  <c:v>91.268787190082634</c:v>
                </c:pt>
                <c:pt idx="76">
                  <c:v>91.274944352617112</c:v>
                </c:pt>
                <c:pt idx="77">
                  <c:v>91.281101515151548</c:v>
                </c:pt>
                <c:pt idx="78">
                  <c:v>91.287258677685983</c:v>
                </c:pt>
                <c:pt idx="79">
                  <c:v>91.293415840220433</c:v>
                </c:pt>
                <c:pt idx="80">
                  <c:v>91.299573002754826</c:v>
                </c:pt>
                <c:pt idx="81">
                  <c:v>91.305730165289233</c:v>
                </c:pt>
                <c:pt idx="82">
                  <c:v>91.311887327823683</c:v>
                </c:pt>
                <c:pt idx="83">
                  <c:v>91.318044490358162</c:v>
                </c:pt>
                <c:pt idx="84">
                  <c:v>91.324201652892583</c:v>
                </c:pt>
                <c:pt idx="85">
                  <c:v>91.330358815426976</c:v>
                </c:pt>
                <c:pt idx="86">
                  <c:v>91.336515977961469</c:v>
                </c:pt>
                <c:pt idx="87">
                  <c:v>91.342673140495876</c:v>
                </c:pt>
                <c:pt idx="88">
                  <c:v>91.348830303030297</c:v>
                </c:pt>
                <c:pt idx="89">
                  <c:v>91.354987465564747</c:v>
                </c:pt>
                <c:pt idx="90">
                  <c:v>91.361144628099225</c:v>
                </c:pt>
                <c:pt idx="91">
                  <c:v>91.367301790633618</c:v>
                </c:pt>
                <c:pt idx="92">
                  <c:v>91.373458953168054</c:v>
                </c:pt>
                <c:pt idx="93">
                  <c:v>91.379616115702518</c:v>
                </c:pt>
                <c:pt idx="94">
                  <c:v>91.385773278236925</c:v>
                </c:pt>
                <c:pt idx="95">
                  <c:v>91.391930440771404</c:v>
                </c:pt>
                <c:pt idx="96">
                  <c:v>91.398087603305811</c:v>
                </c:pt>
                <c:pt idx="97">
                  <c:v>91.404244765840332</c:v>
                </c:pt>
                <c:pt idx="98">
                  <c:v>91.410401928374696</c:v>
                </c:pt>
                <c:pt idx="99">
                  <c:v>91.416559090909161</c:v>
                </c:pt>
                <c:pt idx="100">
                  <c:v>91.422716253443539</c:v>
                </c:pt>
                <c:pt idx="101">
                  <c:v>91.428873415978003</c:v>
                </c:pt>
                <c:pt idx="102">
                  <c:v>91.435030578512439</c:v>
                </c:pt>
                <c:pt idx="103">
                  <c:v>91.441187741046917</c:v>
                </c:pt>
                <c:pt idx="104">
                  <c:v>91.44734490358131</c:v>
                </c:pt>
                <c:pt idx="105">
                  <c:v>91.453502066115746</c:v>
                </c:pt>
                <c:pt idx="106">
                  <c:v>91.459659228650196</c:v>
                </c:pt>
                <c:pt idx="107">
                  <c:v>91.465816391184589</c:v>
                </c:pt>
                <c:pt idx="108">
                  <c:v>91.471973553719053</c:v>
                </c:pt>
                <c:pt idx="109">
                  <c:v>91.478130716253446</c:v>
                </c:pt>
                <c:pt idx="110">
                  <c:v>91.48428787878791</c:v>
                </c:pt>
                <c:pt idx="111">
                  <c:v>91.490445041322388</c:v>
                </c:pt>
                <c:pt idx="112">
                  <c:v>91.496602203856781</c:v>
                </c:pt>
                <c:pt idx="113">
                  <c:v>91.502759366391203</c:v>
                </c:pt>
                <c:pt idx="114">
                  <c:v>91.508916528925653</c:v>
                </c:pt>
                <c:pt idx="115">
                  <c:v>91.515073691460103</c:v>
                </c:pt>
                <c:pt idx="116">
                  <c:v>91.521230853994496</c:v>
                </c:pt>
                <c:pt idx="117">
                  <c:v>91.527388016528889</c:v>
                </c:pt>
                <c:pt idx="118">
                  <c:v>91.53354517906341</c:v>
                </c:pt>
                <c:pt idx="119">
                  <c:v>91.539702341597817</c:v>
                </c:pt>
                <c:pt idx="120">
                  <c:v>91.545859504132295</c:v>
                </c:pt>
                <c:pt idx="121">
                  <c:v>91.552016666666688</c:v>
                </c:pt>
                <c:pt idx="122">
                  <c:v>91.558173829201152</c:v>
                </c:pt>
                <c:pt idx="123">
                  <c:v>91.564330991735602</c:v>
                </c:pt>
                <c:pt idx="124">
                  <c:v>91.570488154269952</c:v>
                </c:pt>
                <c:pt idx="125">
                  <c:v>91.576645316804417</c:v>
                </c:pt>
                <c:pt idx="126">
                  <c:v>91.582802479338881</c:v>
                </c:pt>
                <c:pt idx="127">
                  <c:v>91.588959641873359</c:v>
                </c:pt>
                <c:pt idx="128">
                  <c:v>91.595116804407752</c:v>
                </c:pt>
                <c:pt idx="129">
                  <c:v>91.60127396694223</c:v>
                </c:pt>
                <c:pt idx="130">
                  <c:v>91.607431129476595</c:v>
                </c:pt>
                <c:pt idx="131">
                  <c:v>91.613588292011059</c:v>
                </c:pt>
                <c:pt idx="132">
                  <c:v>91.619745454545509</c:v>
                </c:pt>
                <c:pt idx="133">
                  <c:v>91.625902617079888</c:v>
                </c:pt>
                <c:pt idx="134">
                  <c:v>91.63205977961438</c:v>
                </c:pt>
                <c:pt idx="135">
                  <c:v>91.638216942148816</c:v>
                </c:pt>
                <c:pt idx="136">
                  <c:v>91.644374104683209</c:v>
                </c:pt>
                <c:pt idx="137">
                  <c:v>91.650531267217687</c:v>
                </c:pt>
                <c:pt idx="138">
                  <c:v>91.656688429752109</c:v>
                </c:pt>
                <c:pt idx="139">
                  <c:v>91.662845592286516</c:v>
                </c:pt>
                <c:pt idx="140">
                  <c:v>91.669002754820937</c:v>
                </c:pt>
                <c:pt idx="141">
                  <c:v>91.675159917355401</c:v>
                </c:pt>
                <c:pt idx="142">
                  <c:v>91.681317079889808</c:v>
                </c:pt>
                <c:pt idx="143">
                  <c:v>91.687474242424244</c:v>
                </c:pt>
                <c:pt idx="144">
                  <c:v>91.693631404958708</c:v>
                </c:pt>
                <c:pt idx="145">
                  <c:v>91.699788567493115</c:v>
                </c:pt>
                <c:pt idx="146">
                  <c:v>91.705945730027608</c:v>
                </c:pt>
                <c:pt idx="147">
                  <c:v>91.712102892562015</c:v>
                </c:pt>
                <c:pt idx="148">
                  <c:v>91.718260055096493</c:v>
                </c:pt>
                <c:pt idx="149">
                  <c:v>91.724417217630887</c:v>
                </c:pt>
                <c:pt idx="150">
                  <c:v>91.730574380165365</c:v>
                </c:pt>
                <c:pt idx="151">
                  <c:v>91.736731542699744</c:v>
                </c:pt>
                <c:pt idx="152">
                  <c:v>91.742888705234208</c:v>
                </c:pt>
                <c:pt idx="153">
                  <c:v>91.749045867768672</c:v>
                </c:pt>
                <c:pt idx="154">
                  <c:v>91.755203030303093</c:v>
                </c:pt>
                <c:pt idx="155">
                  <c:v>91.761360192837529</c:v>
                </c:pt>
                <c:pt idx="156">
                  <c:v>91.767517355371965</c:v>
                </c:pt>
                <c:pt idx="157">
                  <c:v>91.773674517906372</c:v>
                </c:pt>
                <c:pt idx="158">
                  <c:v>91.779831680440807</c:v>
                </c:pt>
                <c:pt idx="159">
                  <c:v>91.785988842975243</c:v>
                </c:pt>
                <c:pt idx="160">
                  <c:v>91.792146005509679</c:v>
                </c:pt>
                <c:pt idx="161">
                  <c:v>91.798303168044143</c:v>
                </c:pt>
                <c:pt idx="162">
                  <c:v>91.804460330578578</c:v>
                </c:pt>
                <c:pt idx="163">
                  <c:v>91.810617493113043</c:v>
                </c:pt>
                <c:pt idx="164">
                  <c:v>91.816774655647464</c:v>
                </c:pt>
                <c:pt idx="165">
                  <c:v>91.8229318181818</c:v>
                </c:pt>
                <c:pt idx="166">
                  <c:v>91.829088980716293</c:v>
                </c:pt>
                <c:pt idx="167">
                  <c:v>91.835246143250728</c:v>
                </c:pt>
                <c:pt idx="168">
                  <c:v>91.841403305785192</c:v>
                </c:pt>
                <c:pt idx="169">
                  <c:v>91.847560468319685</c:v>
                </c:pt>
                <c:pt idx="170">
                  <c:v>91.853717630854007</c:v>
                </c:pt>
                <c:pt idx="171">
                  <c:v>91.859874793388471</c:v>
                </c:pt>
                <c:pt idx="172">
                  <c:v>91.866031955922907</c:v>
                </c:pt>
                <c:pt idx="173">
                  <c:v>91.872189118457314</c:v>
                </c:pt>
                <c:pt idx="174">
                  <c:v>91.878346280991764</c:v>
                </c:pt>
                <c:pt idx="175">
                  <c:v>91.884503443526242</c:v>
                </c:pt>
                <c:pt idx="176">
                  <c:v>91.890660606060692</c:v>
                </c:pt>
                <c:pt idx="177">
                  <c:v>91.896817768595113</c:v>
                </c:pt>
                <c:pt idx="178">
                  <c:v>91.902974931129549</c:v>
                </c:pt>
                <c:pt idx="179">
                  <c:v>91.909132093663956</c:v>
                </c:pt>
                <c:pt idx="180">
                  <c:v>91.91528925619842</c:v>
                </c:pt>
                <c:pt idx="181">
                  <c:v>91.921446418732856</c:v>
                </c:pt>
                <c:pt idx="182">
                  <c:v>91.927603581267348</c:v>
                </c:pt>
                <c:pt idx="183">
                  <c:v>91.933760743801713</c:v>
                </c:pt>
                <c:pt idx="184">
                  <c:v>91.939917906336163</c:v>
                </c:pt>
                <c:pt idx="185">
                  <c:v>91.946075068870627</c:v>
                </c:pt>
                <c:pt idx="186">
                  <c:v>91.952232231405006</c:v>
                </c:pt>
                <c:pt idx="187">
                  <c:v>91.958389393939441</c:v>
                </c:pt>
                <c:pt idx="188">
                  <c:v>91.964546556473877</c:v>
                </c:pt>
                <c:pt idx="189">
                  <c:v>91.970703719008341</c:v>
                </c:pt>
                <c:pt idx="190">
                  <c:v>91.976860881542777</c:v>
                </c:pt>
                <c:pt idx="191">
                  <c:v>91.983018044077227</c:v>
                </c:pt>
                <c:pt idx="192">
                  <c:v>91.989175206611648</c:v>
                </c:pt>
                <c:pt idx="193">
                  <c:v>91.995332369146084</c:v>
                </c:pt>
                <c:pt idx="194">
                  <c:v>92.001489531680519</c:v>
                </c:pt>
                <c:pt idx="195">
                  <c:v>92.007646694214984</c:v>
                </c:pt>
                <c:pt idx="196">
                  <c:v>92.013803856749362</c:v>
                </c:pt>
                <c:pt idx="197">
                  <c:v>92.019961019283812</c:v>
                </c:pt>
                <c:pt idx="198">
                  <c:v>92.026118181818262</c:v>
                </c:pt>
                <c:pt idx="199">
                  <c:v>92.032275344352698</c:v>
                </c:pt>
                <c:pt idx="200">
                  <c:v>92.038432506887077</c:v>
                </c:pt>
                <c:pt idx="201">
                  <c:v>92.044589669421597</c:v>
                </c:pt>
                <c:pt idx="202">
                  <c:v>92.050746831955948</c:v>
                </c:pt>
                <c:pt idx="203">
                  <c:v>92.05690399449044</c:v>
                </c:pt>
                <c:pt idx="204">
                  <c:v>92.063061157024833</c:v>
                </c:pt>
                <c:pt idx="205">
                  <c:v>92.069218319559269</c:v>
                </c:pt>
                <c:pt idx="206">
                  <c:v>92.075375482093705</c:v>
                </c:pt>
                <c:pt idx="207">
                  <c:v>92.081532644628183</c:v>
                </c:pt>
                <c:pt idx="208">
                  <c:v>92.087689807162633</c:v>
                </c:pt>
                <c:pt idx="209">
                  <c:v>92.093846969697083</c:v>
                </c:pt>
                <c:pt idx="210">
                  <c:v>92.100004132231433</c:v>
                </c:pt>
                <c:pt idx="211">
                  <c:v>92.106161294765911</c:v>
                </c:pt>
                <c:pt idx="212">
                  <c:v>92.112318457300333</c:v>
                </c:pt>
                <c:pt idx="213">
                  <c:v>92.118475619834754</c:v>
                </c:pt>
                <c:pt idx="214">
                  <c:v>92.124632782369218</c:v>
                </c:pt>
                <c:pt idx="215">
                  <c:v>92.130789944903668</c:v>
                </c:pt>
                <c:pt idx="216">
                  <c:v>92.136947107438047</c:v>
                </c:pt>
                <c:pt idx="217">
                  <c:v>92.143104269972596</c:v>
                </c:pt>
                <c:pt idx="218">
                  <c:v>92.149261432506947</c:v>
                </c:pt>
                <c:pt idx="219">
                  <c:v>92.155418595041368</c:v>
                </c:pt>
                <c:pt idx="220">
                  <c:v>92.161575757575818</c:v>
                </c:pt>
                <c:pt idx="221">
                  <c:v>92.167732920110282</c:v>
                </c:pt>
                <c:pt idx="222">
                  <c:v>92.173890082644675</c:v>
                </c:pt>
                <c:pt idx="223">
                  <c:v>92.180047245179153</c:v>
                </c:pt>
                <c:pt idx="224">
                  <c:v>92.186204407713603</c:v>
                </c:pt>
                <c:pt idx="225">
                  <c:v>92.192361570248011</c:v>
                </c:pt>
                <c:pt idx="226">
                  <c:v>92.198518732782404</c:v>
                </c:pt>
                <c:pt idx="227">
                  <c:v>92.204675895316896</c:v>
                </c:pt>
                <c:pt idx="228">
                  <c:v>92.210833057851318</c:v>
                </c:pt>
                <c:pt idx="229">
                  <c:v>92.216990220385767</c:v>
                </c:pt>
                <c:pt idx="230">
                  <c:v>92.223147382920189</c:v>
                </c:pt>
                <c:pt idx="231">
                  <c:v>92.229304545454596</c:v>
                </c:pt>
                <c:pt idx="232">
                  <c:v>92.235461707989046</c:v>
                </c:pt>
                <c:pt idx="233">
                  <c:v>92.24161887052351</c:v>
                </c:pt>
                <c:pt idx="234">
                  <c:v>92.247776033057917</c:v>
                </c:pt>
                <c:pt idx="235">
                  <c:v>92.253933195592381</c:v>
                </c:pt>
                <c:pt idx="236">
                  <c:v>92.260090358126789</c:v>
                </c:pt>
                <c:pt idx="237">
                  <c:v>92.266247520661253</c:v>
                </c:pt>
                <c:pt idx="238">
                  <c:v>92.272404683195703</c:v>
                </c:pt>
                <c:pt idx="239">
                  <c:v>92.27856184573011</c:v>
                </c:pt>
                <c:pt idx="240">
                  <c:v>92.28471900826456</c:v>
                </c:pt>
                <c:pt idx="241">
                  <c:v>92.290876170798938</c:v>
                </c:pt>
                <c:pt idx="242">
                  <c:v>92.297033333333431</c:v>
                </c:pt>
                <c:pt idx="243">
                  <c:v>92.303190495867867</c:v>
                </c:pt>
                <c:pt idx="244">
                  <c:v>92.309347658402288</c:v>
                </c:pt>
                <c:pt idx="245">
                  <c:v>92.315504820936738</c:v>
                </c:pt>
                <c:pt idx="246">
                  <c:v>92.321661983471174</c:v>
                </c:pt>
                <c:pt idx="247">
                  <c:v>92.327819146005609</c:v>
                </c:pt>
                <c:pt idx="248">
                  <c:v>92.333976308540016</c:v>
                </c:pt>
                <c:pt idx="249">
                  <c:v>92.340133471074495</c:v>
                </c:pt>
                <c:pt idx="250">
                  <c:v>92.346290633608916</c:v>
                </c:pt>
                <c:pt idx="251">
                  <c:v>92.352447796143323</c:v>
                </c:pt>
                <c:pt idx="252">
                  <c:v>92.358604958677802</c:v>
                </c:pt>
                <c:pt idx="253">
                  <c:v>92.364762121212223</c:v>
                </c:pt>
                <c:pt idx="254">
                  <c:v>92.370919283746673</c:v>
                </c:pt>
                <c:pt idx="255">
                  <c:v>92.377076446281038</c:v>
                </c:pt>
                <c:pt idx="256">
                  <c:v>92.383233608815559</c:v>
                </c:pt>
                <c:pt idx="257">
                  <c:v>92.389390771349952</c:v>
                </c:pt>
                <c:pt idx="258">
                  <c:v>92.395547933884345</c:v>
                </c:pt>
                <c:pt idx="259">
                  <c:v>92.401705096418809</c:v>
                </c:pt>
                <c:pt idx="260">
                  <c:v>92.407862258953273</c:v>
                </c:pt>
                <c:pt idx="261">
                  <c:v>92.414019421487751</c:v>
                </c:pt>
                <c:pt idx="262">
                  <c:v>92.420176584022144</c:v>
                </c:pt>
                <c:pt idx="263">
                  <c:v>92.426333746556537</c:v>
                </c:pt>
                <c:pt idx="264">
                  <c:v>92.432490909091015</c:v>
                </c:pt>
                <c:pt idx="265">
                  <c:v>92.438648071625451</c:v>
                </c:pt>
                <c:pt idx="266">
                  <c:v>92.444805234159887</c:v>
                </c:pt>
                <c:pt idx="267">
                  <c:v>92.450962396694266</c:v>
                </c:pt>
                <c:pt idx="268">
                  <c:v>92.457119559228801</c:v>
                </c:pt>
                <c:pt idx="269">
                  <c:v>92.463276721763194</c:v>
                </c:pt>
                <c:pt idx="270">
                  <c:v>92.469433884297658</c:v>
                </c:pt>
                <c:pt idx="271">
                  <c:v>92.475591046832051</c:v>
                </c:pt>
                <c:pt idx="272">
                  <c:v>92.481748209366501</c:v>
                </c:pt>
                <c:pt idx="273">
                  <c:v>92.487905371900936</c:v>
                </c:pt>
                <c:pt idx="274">
                  <c:v>92.494062534435372</c:v>
                </c:pt>
                <c:pt idx="275">
                  <c:v>92.500219696969822</c:v>
                </c:pt>
                <c:pt idx="276">
                  <c:v>92.506376859504186</c:v>
                </c:pt>
                <c:pt idx="277">
                  <c:v>92.512534022038679</c:v>
                </c:pt>
                <c:pt idx="278">
                  <c:v>92.518691184573115</c:v>
                </c:pt>
                <c:pt idx="279">
                  <c:v>92.52484834710755</c:v>
                </c:pt>
                <c:pt idx="280">
                  <c:v>92.531005509641986</c:v>
                </c:pt>
                <c:pt idx="281">
                  <c:v>92.537162672176422</c:v>
                </c:pt>
                <c:pt idx="282">
                  <c:v>92.543319834710857</c:v>
                </c:pt>
                <c:pt idx="283">
                  <c:v>92.549476997245293</c:v>
                </c:pt>
                <c:pt idx="284">
                  <c:v>92.5556341597797</c:v>
                </c:pt>
                <c:pt idx="285">
                  <c:v>92.56179132231415</c:v>
                </c:pt>
                <c:pt idx="286">
                  <c:v>92.567948484848628</c:v>
                </c:pt>
                <c:pt idx="287">
                  <c:v>92.574105647383035</c:v>
                </c:pt>
                <c:pt idx="288">
                  <c:v>92.5802628099175</c:v>
                </c:pt>
                <c:pt idx="289">
                  <c:v>92.586419972451864</c:v>
                </c:pt>
                <c:pt idx="290">
                  <c:v>92.592577134986286</c:v>
                </c:pt>
                <c:pt idx="291">
                  <c:v>92.598734297520735</c:v>
                </c:pt>
                <c:pt idx="292">
                  <c:v>92.604891460055214</c:v>
                </c:pt>
                <c:pt idx="293">
                  <c:v>92.611048622589607</c:v>
                </c:pt>
                <c:pt idx="294">
                  <c:v>92.617205785124114</c:v>
                </c:pt>
                <c:pt idx="295">
                  <c:v>92.623362947658464</c:v>
                </c:pt>
                <c:pt idx="296">
                  <c:v>92.629520110192928</c:v>
                </c:pt>
                <c:pt idx="297">
                  <c:v>92.635677272727335</c:v>
                </c:pt>
                <c:pt idx="298">
                  <c:v>92.641834435261828</c:v>
                </c:pt>
                <c:pt idx="299">
                  <c:v>92.647991597796249</c:v>
                </c:pt>
                <c:pt idx="300">
                  <c:v>92.654148760330699</c:v>
                </c:pt>
                <c:pt idx="301">
                  <c:v>92.660305922865106</c:v>
                </c:pt>
                <c:pt idx="302">
                  <c:v>92.666463085399599</c:v>
                </c:pt>
                <c:pt idx="303">
                  <c:v>92.672620247933978</c:v>
                </c:pt>
                <c:pt idx="304">
                  <c:v>92.678777410468356</c:v>
                </c:pt>
                <c:pt idx="305">
                  <c:v>92.684934573002849</c:v>
                </c:pt>
                <c:pt idx="306">
                  <c:v>92.691091735537313</c:v>
                </c:pt>
                <c:pt idx="307">
                  <c:v>92.697248898071749</c:v>
                </c:pt>
                <c:pt idx="308">
                  <c:v>92.703406060606184</c:v>
                </c:pt>
                <c:pt idx="309">
                  <c:v>92.709563223140648</c:v>
                </c:pt>
                <c:pt idx="310">
                  <c:v>92.715720385675084</c:v>
                </c:pt>
                <c:pt idx="311">
                  <c:v>92.721877548209463</c:v>
                </c:pt>
                <c:pt idx="312">
                  <c:v>92.728034710743884</c:v>
                </c:pt>
                <c:pt idx="313">
                  <c:v>92.734191873278363</c:v>
                </c:pt>
                <c:pt idx="314">
                  <c:v>92.740349035812827</c:v>
                </c:pt>
                <c:pt idx="315">
                  <c:v>92.746506198347276</c:v>
                </c:pt>
                <c:pt idx="316">
                  <c:v>92.75266336088167</c:v>
                </c:pt>
                <c:pt idx="317">
                  <c:v>92.758820523416077</c:v>
                </c:pt>
                <c:pt idx="318">
                  <c:v>92.764977685950569</c:v>
                </c:pt>
                <c:pt idx="319">
                  <c:v>92.771134848484934</c:v>
                </c:pt>
                <c:pt idx="320">
                  <c:v>92.777292011019412</c:v>
                </c:pt>
                <c:pt idx="321">
                  <c:v>92.783449173553805</c:v>
                </c:pt>
                <c:pt idx="322">
                  <c:v>92.789606336088255</c:v>
                </c:pt>
                <c:pt idx="323">
                  <c:v>92.795763498622733</c:v>
                </c:pt>
                <c:pt idx="324">
                  <c:v>92.801920661157212</c:v>
                </c:pt>
                <c:pt idx="325">
                  <c:v>92.808077823691519</c:v>
                </c:pt>
                <c:pt idx="326">
                  <c:v>92.814234986226026</c:v>
                </c:pt>
                <c:pt idx="327">
                  <c:v>92.820392148760405</c:v>
                </c:pt>
                <c:pt idx="328">
                  <c:v>92.826549311294855</c:v>
                </c:pt>
                <c:pt idx="329">
                  <c:v>92.832706473829276</c:v>
                </c:pt>
                <c:pt idx="330">
                  <c:v>92.838863636363769</c:v>
                </c:pt>
                <c:pt idx="331">
                  <c:v>92.845020798898204</c:v>
                </c:pt>
                <c:pt idx="332">
                  <c:v>92.85117796143264</c:v>
                </c:pt>
                <c:pt idx="333">
                  <c:v>92.857335123967047</c:v>
                </c:pt>
                <c:pt idx="334">
                  <c:v>92.863492286501469</c:v>
                </c:pt>
                <c:pt idx="335">
                  <c:v>92.869649449035975</c:v>
                </c:pt>
                <c:pt idx="336">
                  <c:v>92.875806611570354</c:v>
                </c:pt>
                <c:pt idx="337">
                  <c:v>92.881963774104833</c:v>
                </c:pt>
                <c:pt idx="338">
                  <c:v>92.888120936639226</c:v>
                </c:pt>
                <c:pt idx="339">
                  <c:v>92.89427809917369</c:v>
                </c:pt>
                <c:pt idx="340">
                  <c:v>92.900435261708125</c:v>
                </c:pt>
                <c:pt idx="341">
                  <c:v>92.906592424242589</c:v>
                </c:pt>
                <c:pt idx="342">
                  <c:v>92.912749586776982</c:v>
                </c:pt>
                <c:pt idx="343">
                  <c:v>92.918906749311461</c:v>
                </c:pt>
                <c:pt idx="344">
                  <c:v>92.925063911845896</c:v>
                </c:pt>
                <c:pt idx="345">
                  <c:v>92.931221074380346</c:v>
                </c:pt>
                <c:pt idx="346">
                  <c:v>92.937378236914697</c:v>
                </c:pt>
                <c:pt idx="347">
                  <c:v>92.943535399449175</c:v>
                </c:pt>
                <c:pt idx="348">
                  <c:v>92.949692561983625</c:v>
                </c:pt>
                <c:pt idx="349">
                  <c:v>92.955849724518046</c:v>
                </c:pt>
                <c:pt idx="350">
                  <c:v>92.962006887052482</c:v>
                </c:pt>
                <c:pt idx="351">
                  <c:v>92.968164049586917</c:v>
                </c:pt>
                <c:pt idx="352">
                  <c:v>92.974321212121325</c:v>
                </c:pt>
                <c:pt idx="353">
                  <c:v>92.980478374655746</c:v>
                </c:pt>
                <c:pt idx="354">
                  <c:v>92.98663553719021</c:v>
                </c:pt>
                <c:pt idx="355">
                  <c:v>92.992792699724632</c:v>
                </c:pt>
                <c:pt idx="356">
                  <c:v>92.998949862259082</c:v>
                </c:pt>
                <c:pt idx="357">
                  <c:v>93.005107024793503</c:v>
                </c:pt>
                <c:pt idx="358">
                  <c:v>93.01126418732801</c:v>
                </c:pt>
                <c:pt idx="359">
                  <c:v>93.017421349862431</c:v>
                </c:pt>
                <c:pt idx="360">
                  <c:v>93.023578512396782</c:v>
                </c:pt>
                <c:pt idx="361">
                  <c:v>93.029735674931246</c:v>
                </c:pt>
                <c:pt idx="362">
                  <c:v>93.035892837465653</c:v>
                </c:pt>
                <c:pt idx="363">
                  <c:v>93.042050000000145</c:v>
                </c:pt>
                <c:pt idx="364">
                  <c:v>93.048207162534538</c:v>
                </c:pt>
                <c:pt idx="365">
                  <c:v>93.054364325069017</c:v>
                </c:pt>
                <c:pt idx="366">
                  <c:v>93.060521487603467</c:v>
                </c:pt>
                <c:pt idx="367">
                  <c:v>93.066678650137902</c:v>
                </c:pt>
                <c:pt idx="368">
                  <c:v>93.072835812672253</c:v>
                </c:pt>
                <c:pt idx="369">
                  <c:v>93.078992975206759</c:v>
                </c:pt>
                <c:pt idx="370">
                  <c:v>93.085150137741138</c:v>
                </c:pt>
                <c:pt idx="371">
                  <c:v>93.091307300275631</c:v>
                </c:pt>
                <c:pt idx="372">
                  <c:v>93.097464462810109</c:v>
                </c:pt>
                <c:pt idx="373">
                  <c:v>93.10362162534453</c:v>
                </c:pt>
                <c:pt idx="374">
                  <c:v>93.109778787878895</c:v>
                </c:pt>
                <c:pt idx="375">
                  <c:v>93.115935950413359</c:v>
                </c:pt>
                <c:pt idx="376">
                  <c:v>93.122093112947766</c:v>
                </c:pt>
                <c:pt idx="377">
                  <c:v>93.128250275482216</c:v>
                </c:pt>
                <c:pt idx="378">
                  <c:v>93.13440743801668</c:v>
                </c:pt>
                <c:pt idx="379">
                  <c:v>93.140564600551116</c:v>
                </c:pt>
                <c:pt idx="380">
                  <c:v>93.146721763085552</c:v>
                </c:pt>
                <c:pt idx="381">
                  <c:v>93.152878925619945</c:v>
                </c:pt>
                <c:pt idx="382">
                  <c:v>93.159036088154366</c:v>
                </c:pt>
                <c:pt idx="383">
                  <c:v>93.165193250688858</c:v>
                </c:pt>
                <c:pt idx="384">
                  <c:v>93.171350413223237</c:v>
                </c:pt>
                <c:pt idx="385">
                  <c:v>93.177507575757701</c:v>
                </c:pt>
                <c:pt idx="386">
                  <c:v>93.183664738292165</c:v>
                </c:pt>
                <c:pt idx="387">
                  <c:v>93.189821900826573</c:v>
                </c:pt>
                <c:pt idx="388">
                  <c:v>93.195979063361008</c:v>
                </c:pt>
                <c:pt idx="389">
                  <c:v>93.202136225895472</c:v>
                </c:pt>
                <c:pt idx="390">
                  <c:v>93.208293388429908</c:v>
                </c:pt>
                <c:pt idx="391">
                  <c:v>93.214450550964344</c:v>
                </c:pt>
                <c:pt idx="392">
                  <c:v>93.220607713498737</c:v>
                </c:pt>
                <c:pt idx="393">
                  <c:v>93.226764876033187</c:v>
                </c:pt>
                <c:pt idx="394">
                  <c:v>93.232922038567651</c:v>
                </c:pt>
                <c:pt idx="395">
                  <c:v>93.239079201102115</c:v>
                </c:pt>
                <c:pt idx="396">
                  <c:v>93.245236363636508</c:v>
                </c:pt>
                <c:pt idx="397">
                  <c:v>93.251393526170972</c:v>
                </c:pt>
                <c:pt idx="398">
                  <c:v>93.257550688705436</c:v>
                </c:pt>
                <c:pt idx="399">
                  <c:v>93.263707851239801</c:v>
                </c:pt>
                <c:pt idx="400">
                  <c:v>93.26986501377425</c:v>
                </c:pt>
                <c:pt idx="401">
                  <c:v>93.276022176308672</c:v>
                </c:pt>
                <c:pt idx="402">
                  <c:v>93.282179338843108</c:v>
                </c:pt>
                <c:pt idx="403">
                  <c:v>93.288336501377572</c:v>
                </c:pt>
                <c:pt idx="404">
                  <c:v>93.294493663912064</c:v>
                </c:pt>
                <c:pt idx="405">
                  <c:v>93.300650826446414</c:v>
                </c:pt>
                <c:pt idx="406">
                  <c:v>93.306807988980879</c:v>
                </c:pt>
                <c:pt idx="407">
                  <c:v>93.312965151515314</c:v>
                </c:pt>
                <c:pt idx="408">
                  <c:v>93.31912231404975</c:v>
                </c:pt>
                <c:pt idx="409">
                  <c:v>93.325279476584129</c:v>
                </c:pt>
                <c:pt idx="410">
                  <c:v>93.331436639118621</c:v>
                </c:pt>
                <c:pt idx="411">
                  <c:v>93.337593801653057</c:v>
                </c:pt>
                <c:pt idx="412">
                  <c:v>93.343750964187493</c:v>
                </c:pt>
                <c:pt idx="413">
                  <c:v>93.349908126721871</c:v>
                </c:pt>
                <c:pt idx="414">
                  <c:v>93.356065289256364</c:v>
                </c:pt>
                <c:pt idx="415">
                  <c:v>93.362222451790799</c:v>
                </c:pt>
                <c:pt idx="416">
                  <c:v>93.368379614325207</c:v>
                </c:pt>
                <c:pt idx="417">
                  <c:v>93.374536776859614</c:v>
                </c:pt>
                <c:pt idx="418">
                  <c:v>93.380693939394106</c:v>
                </c:pt>
                <c:pt idx="419">
                  <c:v>93.386851101928514</c:v>
                </c:pt>
                <c:pt idx="420">
                  <c:v>93.393008264462978</c:v>
                </c:pt>
                <c:pt idx="421">
                  <c:v>93.399165426997442</c:v>
                </c:pt>
                <c:pt idx="422">
                  <c:v>93.405322589531849</c:v>
                </c:pt>
                <c:pt idx="423">
                  <c:v>93.411479752066285</c:v>
                </c:pt>
                <c:pt idx="424">
                  <c:v>93.41763691460072</c:v>
                </c:pt>
                <c:pt idx="425">
                  <c:v>93.423794077135156</c:v>
                </c:pt>
                <c:pt idx="426">
                  <c:v>93.429951239669563</c:v>
                </c:pt>
                <c:pt idx="427">
                  <c:v>93.436108402204013</c:v>
                </c:pt>
                <c:pt idx="428">
                  <c:v>93.442265564738491</c:v>
                </c:pt>
                <c:pt idx="429">
                  <c:v>93.448422727272927</c:v>
                </c:pt>
                <c:pt idx="430">
                  <c:v>93.454579889807377</c:v>
                </c:pt>
                <c:pt idx="431">
                  <c:v>93.460737052341742</c:v>
                </c:pt>
                <c:pt idx="432">
                  <c:v>93.466894214876206</c:v>
                </c:pt>
                <c:pt idx="433">
                  <c:v>93.473051377410599</c:v>
                </c:pt>
                <c:pt idx="434">
                  <c:v>93.479208539945077</c:v>
                </c:pt>
                <c:pt idx="435">
                  <c:v>93.485365702479484</c:v>
                </c:pt>
                <c:pt idx="436">
                  <c:v>93.491522865013991</c:v>
                </c:pt>
                <c:pt idx="437">
                  <c:v>93.497680027548412</c:v>
                </c:pt>
                <c:pt idx="438">
                  <c:v>93.503837190082763</c:v>
                </c:pt>
                <c:pt idx="439">
                  <c:v>93.509994352617255</c:v>
                </c:pt>
                <c:pt idx="440">
                  <c:v>93.516151515151662</c:v>
                </c:pt>
                <c:pt idx="441">
                  <c:v>93.522308677686055</c:v>
                </c:pt>
                <c:pt idx="442">
                  <c:v>93.528465840220548</c:v>
                </c:pt>
                <c:pt idx="443">
                  <c:v>93.534623002754998</c:v>
                </c:pt>
                <c:pt idx="444">
                  <c:v>93.540780165289419</c:v>
                </c:pt>
                <c:pt idx="445">
                  <c:v>93.546937327823841</c:v>
                </c:pt>
                <c:pt idx="446">
                  <c:v>93.553094490358305</c:v>
                </c:pt>
                <c:pt idx="447">
                  <c:v>93.55925165289274</c:v>
                </c:pt>
                <c:pt idx="448">
                  <c:v>93.565408815427134</c:v>
                </c:pt>
                <c:pt idx="449">
                  <c:v>93.571565977961612</c:v>
                </c:pt>
                <c:pt idx="450">
                  <c:v>93.577723140496019</c:v>
                </c:pt>
                <c:pt idx="451">
                  <c:v>93.583880303030455</c:v>
                </c:pt>
                <c:pt idx="452">
                  <c:v>93.590037465564919</c:v>
                </c:pt>
                <c:pt idx="453">
                  <c:v>93.596194628099383</c:v>
                </c:pt>
                <c:pt idx="454">
                  <c:v>93.602351790633733</c:v>
                </c:pt>
                <c:pt idx="455">
                  <c:v>93.608508953168169</c:v>
                </c:pt>
                <c:pt idx="456">
                  <c:v>93.614666115702661</c:v>
                </c:pt>
                <c:pt idx="457">
                  <c:v>93.620823278237097</c:v>
                </c:pt>
                <c:pt idx="458">
                  <c:v>93.626980440771518</c:v>
                </c:pt>
                <c:pt idx="459">
                  <c:v>93.633137603305968</c:v>
                </c:pt>
                <c:pt idx="460">
                  <c:v>93.639294765840447</c:v>
                </c:pt>
                <c:pt idx="461">
                  <c:v>93.64545192837484</c:v>
                </c:pt>
                <c:pt idx="462">
                  <c:v>93.651609090909275</c:v>
                </c:pt>
                <c:pt idx="463">
                  <c:v>93.657766253443668</c:v>
                </c:pt>
                <c:pt idx="464">
                  <c:v>93.663923415978175</c:v>
                </c:pt>
                <c:pt idx="465">
                  <c:v>93.670080578512554</c:v>
                </c:pt>
                <c:pt idx="466">
                  <c:v>93.676237741047032</c:v>
                </c:pt>
                <c:pt idx="467">
                  <c:v>93.682394903581383</c:v>
                </c:pt>
                <c:pt idx="468">
                  <c:v>93.688552066115889</c:v>
                </c:pt>
                <c:pt idx="469">
                  <c:v>93.694709228650311</c:v>
                </c:pt>
                <c:pt idx="470">
                  <c:v>93.700866391184732</c:v>
                </c:pt>
                <c:pt idx="471">
                  <c:v>93.707023553719196</c:v>
                </c:pt>
                <c:pt idx="472">
                  <c:v>93.713180716253618</c:v>
                </c:pt>
                <c:pt idx="473">
                  <c:v>93.719337878788039</c:v>
                </c:pt>
                <c:pt idx="474">
                  <c:v>93.725495041322503</c:v>
                </c:pt>
                <c:pt idx="475">
                  <c:v>93.731652203856939</c:v>
                </c:pt>
                <c:pt idx="476">
                  <c:v>93.737809366391375</c:v>
                </c:pt>
                <c:pt idx="477">
                  <c:v>93.743966528925824</c:v>
                </c:pt>
                <c:pt idx="478">
                  <c:v>93.750123691460274</c:v>
                </c:pt>
                <c:pt idx="479">
                  <c:v>93.756280853994639</c:v>
                </c:pt>
                <c:pt idx="480">
                  <c:v>93.762438016529032</c:v>
                </c:pt>
                <c:pt idx="481">
                  <c:v>93.768595179063553</c:v>
                </c:pt>
                <c:pt idx="482">
                  <c:v>93.774752341597988</c:v>
                </c:pt>
                <c:pt idx="483">
                  <c:v>93.780909504132424</c:v>
                </c:pt>
                <c:pt idx="484">
                  <c:v>93.78706666666686</c:v>
                </c:pt>
                <c:pt idx="485">
                  <c:v>93.793223829201338</c:v>
                </c:pt>
                <c:pt idx="486">
                  <c:v>93.799380991735731</c:v>
                </c:pt>
                <c:pt idx="487">
                  <c:v>93.805538154270124</c:v>
                </c:pt>
                <c:pt idx="488">
                  <c:v>93.811695316804588</c:v>
                </c:pt>
                <c:pt idx="489">
                  <c:v>93.817852479339066</c:v>
                </c:pt>
                <c:pt idx="490">
                  <c:v>93.824009641873516</c:v>
                </c:pt>
                <c:pt idx="491">
                  <c:v>93.830166804407909</c:v>
                </c:pt>
                <c:pt idx="492">
                  <c:v>93.836323966942388</c:v>
                </c:pt>
                <c:pt idx="493">
                  <c:v>93.842481129476738</c:v>
                </c:pt>
                <c:pt idx="494">
                  <c:v>93.848638292011188</c:v>
                </c:pt>
                <c:pt idx="495">
                  <c:v>93.854795454545652</c:v>
                </c:pt>
                <c:pt idx="496">
                  <c:v>93.860952617080088</c:v>
                </c:pt>
                <c:pt idx="497">
                  <c:v>93.867109779614523</c:v>
                </c:pt>
                <c:pt idx="498">
                  <c:v>93.873266942148973</c:v>
                </c:pt>
                <c:pt idx="499">
                  <c:v>93.879424104683338</c:v>
                </c:pt>
                <c:pt idx="500">
                  <c:v>93.88558126721783</c:v>
                </c:pt>
                <c:pt idx="501">
                  <c:v>93.891738429752252</c:v>
                </c:pt>
                <c:pt idx="502">
                  <c:v>93.897895592286673</c:v>
                </c:pt>
                <c:pt idx="503">
                  <c:v>93.904052754821109</c:v>
                </c:pt>
                <c:pt idx="504">
                  <c:v>93.910209917355601</c:v>
                </c:pt>
                <c:pt idx="505">
                  <c:v>93.916367079890023</c:v>
                </c:pt>
                <c:pt idx="506">
                  <c:v>93.922524242424416</c:v>
                </c:pt>
                <c:pt idx="507">
                  <c:v>93.92868140495888</c:v>
                </c:pt>
                <c:pt idx="508">
                  <c:v>93.934838567493287</c:v>
                </c:pt>
                <c:pt idx="509">
                  <c:v>93.940995730027765</c:v>
                </c:pt>
                <c:pt idx="510">
                  <c:v>93.947152892562187</c:v>
                </c:pt>
                <c:pt idx="511">
                  <c:v>93.953310055096608</c:v>
                </c:pt>
                <c:pt idx="512">
                  <c:v>93.959467217631058</c:v>
                </c:pt>
                <c:pt idx="513">
                  <c:v>93.965624380165536</c:v>
                </c:pt>
                <c:pt idx="514">
                  <c:v>93.971781542699873</c:v>
                </c:pt>
                <c:pt idx="515">
                  <c:v>93.977938705234351</c:v>
                </c:pt>
                <c:pt idx="516">
                  <c:v>93.984095867768801</c:v>
                </c:pt>
                <c:pt idx="517">
                  <c:v>93.990253030303279</c:v>
                </c:pt>
                <c:pt idx="518">
                  <c:v>93.996410192837672</c:v>
                </c:pt>
                <c:pt idx="519">
                  <c:v>94.002567355372122</c:v>
                </c:pt>
                <c:pt idx="520">
                  <c:v>94.008724517906515</c:v>
                </c:pt>
                <c:pt idx="521">
                  <c:v>94.014881680440993</c:v>
                </c:pt>
                <c:pt idx="522">
                  <c:v>94.021038842975386</c:v>
                </c:pt>
                <c:pt idx="523">
                  <c:v>94.02719600550985</c:v>
                </c:pt>
                <c:pt idx="524">
                  <c:v>94.033353168044286</c:v>
                </c:pt>
                <c:pt idx="525">
                  <c:v>94.039510330578693</c:v>
                </c:pt>
                <c:pt idx="526">
                  <c:v>94.045667493113186</c:v>
                </c:pt>
                <c:pt idx="527">
                  <c:v>94.051824655647621</c:v>
                </c:pt>
                <c:pt idx="528">
                  <c:v>94.057981818182</c:v>
                </c:pt>
                <c:pt idx="529">
                  <c:v>94.064138980716464</c:v>
                </c:pt>
                <c:pt idx="530">
                  <c:v>94.070296143250872</c:v>
                </c:pt>
                <c:pt idx="531">
                  <c:v>94.076453305785307</c:v>
                </c:pt>
                <c:pt idx="532">
                  <c:v>94.0826104683198</c:v>
                </c:pt>
                <c:pt idx="533">
                  <c:v>94.088767630854164</c:v>
                </c:pt>
                <c:pt idx="534">
                  <c:v>94.094924793388671</c:v>
                </c:pt>
                <c:pt idx="535">
                  <c:v>94.101081955923078</c:v>
                </c:pt>
                <c:pt idx="536">
                  <c:v>94.107239118457485</c:v>
                </c:pt>
                <c:pt idx="537">
                  <c:v>94.11339628099195</c:v>
                </c:pt>
                <c:pt idx="538">
                  <c:v>94.119553443526385</c:v>
                </c:pt>
                <c:pt idx="539">
                  <c:v>94.125710606060764</c:v>
                </c:pt>
                <c:pt idx="540">
                  <c:v>94.131867768595257</c:v>
                </c:pt>
                <c:pt idx="541">
                  <c:v>94.138024931129678</c:v>
                </c:pt>
                <c:pt idx="542">
                  <c:v>94.144182093664099</c:v>
                </c:pt>
                <c:pt idx="543">
                  <c:v>94.150339256198507</c:v>
                </c:pt>
                <c:pt idx="544">
                  <c:v>94.156496418732971</c:v>
                </c:pt>
                <c:pt idx="545">
                  <c:v>94.162653581267477</c:v>
                </c:pt>
                <c:pt idx="546">
                  <c:v>94.168810743801842</c:v>
                </c:pt>
                <c:pt idx="547">
                  <c:v>94.174967906336278</c:v>
                </c:pt>
                <c:pt idx="548">
                  <c:v>94.18112506887077</c:v>
                </c:pt>
                <c:pt idx="549">
                  <c:v>94.187282231405149</c:v>
                </c:pt>
                <c:pt idx="550">
                  <c:v>94.193439393939585</c:v>
                </c:pt>
                <c:pt idx="551">
                  <c:v>94.199596556474006</c:v>
                </c:pt>
                <c:pt idx="552">
                  <c:v>94.205753719008484</c:v>
                </c:pt>
                <c:pt idx="553">
                  <c:v>94.211910881542948</c:v>
                </c:pt>
                <c:pt idx="554">
                  <c:v>94.218068044077384</c:v>
                </c:pt>
                <c:pt idx="555">
                  <c:v>94.224225206611791</c:v>
                </c:pt>
                <c:pt idx="556">
                  <c:v>94.230382369146213</c:v>
                </c:pt>
                <c:pt idx="557">
                  <c:v>94.236539531680648</c:v>
                </c:pt>
                <c:pt idx="558">
                  <c:v>94.242696694215141</c:v>
                </c:pt>
                <c:pt idx="559">
                  <c:v>94.248853856749506</c:v>
                </c:pt>
                <c:pt idx="560">
                  <c:v>94.255011019283941</c:v>
                </c:pt>
                <c:pt idx="561">
                  <c:v>94.261168181818448</c:v>
                </c:pt>
                <c:pt idx="562">
                  <c:v>94.267325344352869</c:v>
                </c:pt>
                <c:pt idx="563">
                  <c:v>94.273482506887234</c:v>
                </c:pt>
                <c:pt idx="564">
                  <c:v>94.279639669421712</c:v>
                </c:pt>
                <c:pt idx="565">
                  <c:v>94.285796831956105</c:v>
                </c:pt>
                <c:pt idx="566">
                  <c:v>94.291953994490612</c:v>
                </c:pt>
                <c:pt idx="567">
                  <c:v>94.298111157025019</c:v>
                </c:pt>
                <c:pt idx="568">
                  <c:v>94.304268319559426</c:v>
                </c:pt>
                <c:pt idx="569">
                  <c:v>94.310425482093891</c:v>
                </c:pt>
                <c:pt idx="570">
                  <c:v>94.316582644628312</c:v>
                </c:pt>
                <c:pt idx="571">
                  <c:v>94.322739807162705</c:v>
                </c:pt>
                <c:pt idx="572">
                  <c:v>94.328896969697198</c:v>
                </c:pt>
                <c:pt idx="573">
                  <c:v>94.335054132231576</c:v>
                </c:pt>
                <c:pt idx="574">
                  <c:v>94.341211294766097</c:v>
                </c:pt>
                <c:pt idx="575">
                  <c:v>94.347368457300504</c:v>
                </c:pt>
                <c:pt idx="576">
                  <c:v>94.35352561983494</c:v>
                </c:pt>
                <c:pt idx="577">
                  <c:v>94.359682782369347</c:v>
                </c:pt>
                <c:pt idx="578">
                  <c:v>94.365839944903811</c:v>
                </c:pt>
                <c:pt idx="579">
                  <c:v>94.371997107438204</c:v>
                </c:pt>
                <c:pt idx="580">
                  <c:v>94.378154269972697</c:v>
                </c:pt>
                <c:pt idx="581">
                  <c:v>94.384311432507118</c:v>
                </c:pt>
                <c:pt idx="582">
                  <c:v>94.390468595041554</c:v>
                </c:pt>
                <c:pt idx="583">
                  <c:v>94.39662575757599</c:v>
                </c:pt>
                <c:pt idx="584">
                  <c:v>94.402782920110411</c:v>
                </c:pt>
                <c:pt idx="585">
                  <c:v>94.408940082644833</c:v>
                </c:pt>
                <c:pt idx="586">
                  <c:v>94.415097245179297</c:v>
                </c:pt>
                <c:pt idx="587">
                  <c:v>94.421254407713761</c:v>
                </c:pt>
                <c:pt idx="588">
                  <c:v>94.427411570248196</c:v>
                </c:pt>
                <c:pt idx="589">
                  <c:v>94.433568732782589</c:v>
                </c:pt>
                <c:pt idx="590">
                  <c:v>94.439725895317096</c:v>
                </c:pt>
                <c:pt idx="591">
                  <c:v>94.445883057851447</c:v>
                </c:pt>
                <c:pt idx="592">
                  <c:v>94.452040220385911</c:v>
                </c:pt>
                <c:pt idx="593">
                  <c:v>94.458197382920318</c:v>
                </c:pt>
                <c:pt idx="594">
                  <c:v>94.464354545454782</c:v>
                </c:pt>
                <c:pt idx="595">
                  <c:v>94.470511707989218</c:v>
                </c:pt>
                <c:pt idx="596">
                  <c:v>94.476668870523625</c:v>
                </c:pt>
                <c:pt idx="597">
                  <c:v>94.482826033058089</c:v>
                </c:pt>
                <c:pt idx="598">
                  <c:v>94.48898319559251</c:v>
                </c:pt>
                <c:pt idx="599">
                  <c:v>94.495140358126932</c:v>
                </c:pt>
                <c:pt idx="600">
                  <c:v>94.501297520661382</c:v>
                </c:pt>
                <c:pt idx="601">
                  <c:v>94.50745468319586</c:v>
                </c:pt>
                <c:pt idx="602">
                  <c:v>94.513611845730267</c:v>
                </c:pt>
                <c:pt idx="603">
                  <c:v>94.519769008264703</c:v>
                </c:pt>
                <c:pt idx="604">
                  <c:v>94.525926170799096</c:v>
                </c:pt>
                <c:pt idx="605">
                  <c:v>94.532083333333546</c:v>
                </c:pt>
                <c:pt idx="606">
                  <c:v>94.538240495868024</c:v>
                </c:pt>
                <c:pt idx="607">
                  <c:v>94.544397658402445</c:v>
                </c:pt>
                <c:pt idx="608">
                  <c:v>94.550554820936881</c:v>
                </c:pt>
                <c:pt idx="609">
                  <c:v>94.556711983471288</c:v>
                </c:pt>
                <c:pt idx="610">
                  <c:v>94.562869146005752</c:v>
                </c:pt>
                <c:pt idx="611">
                  <c:v>94.569026308540202</c:v>
                </c:pt>
                <c:pt idx="612">
                  <c:v>94.57518347107461</c:v>
                </c:pt>
                <c:pt idx="613">
                  <c:v>94.581340633609059</c:v>
                </c:pt>
                <c:pt idx="614">
                  <c:v>94.587497796143481</c:v>
                </c:pt>
                <c:pt idx="615">
                  <c:v>94.593654958677959</c:v>
                </c:pt>
                <c:pt idx="616">
                  <c:v>94.599812121212366</c:v>
                </c:pt>
                <c:pt idx="617">
                  <c:v>94.605969283746802</c:v>
                </c:pt>
                <c:pt idx="618">
                  <c:v>94.612126446281238</c:v>
                </c:pt>
                <c:pt idx="619">
                  <c:v>94.618283608815716</c:v>
                </c:pt>
                <c:pt idx="620">
                  <c:v>94.624440771350109</c:v>
                </c:pt>
                <c:pt idx="621">
                  <c:v>94.630597933884488</c:v>
                </c:pt>
                <c:pt idx="622">
                  <c:v>94.636755096418938</c:v>
                </c:pt>
                <c:pt idx="623">
                  <c:v>94.642912258953388</c:v>
                </c:pt>
                <c:pt idx="624">
                  <c:v>94.649069421487866</c:v>
                </c:pt>
                <c:pt idx="625">
                  <c:v>94.655226584022287</c:v>
                </c:pt>
                <c:pt idx="626">
                  <c:v>94.661383746556666</c:v>
                </c:pt>
                <c:pt idx="627">
                  <c:v>94.667540909091173</c:v>
                </c:pt>
                <c:pt idx="628">
                  <c:v>94.673698071625537</c:v>
                </c:pt>
                <c:pt idx="629">
                  <c:v>94.679855234160001</c:v>
                </c:pt>
                <c:pt idx="630">
                  <c:v>94.68601239669438</c:v>
                </c:pt>
                <c:pt idx="631">
                  <c:v>94.692169559228901</c:v>
                </c:pt>
                <c:pt idx="632">
                  <c:v>94.698326721763308</c:v>
                </c:pt>
                <c:pt idx="633">
                  <c:v>94.704483884297801</c:v>
                </c:pt>
                <c:pt idx="634">
                  <c:v>94.710641046832222</c:v>
                </c:pt>
                <c:pt idx="635">
                  <c:v>94.716798209366644</c:v>
                </c:pt>
                <c:pt idx="636">
                  <c:v>94.72295537190108</c:v>
                </c:pt>
                <c:pt idx="637">
                  <c:v>94.729112534435487</c:v>
                </c:pt>
                <c:pt idx="638">
                  <c:v>94.735269696969965</c:v>
                </c:pt>
                <c:pt idx="639">
                  <c:v>94.741426859504386</c:v>
                </c:pt>
                <c:pt idx="640">
                  <c:v>94.747584022038822</c:v>
                </c:pt>
                <c:pt idx="641">
                  <c:v>94.753741184573258</c:v>
                </c:pt>
                <c:pt idx="642">
                  <c:v>94.759898347107679</c:v>
                </c:pt>
                <c:pt idx="643">
                  <c:v>94.766055509642158</c:v>
                </c:pt>
                <c:pt idx="644">
                  <c:v>94.772212672176551</c:v>
                </c:pt>
                <c:pt idx="645">
                  <c:v>94.778369834710972</c:v>
                </c:pt>
                <c:pt idx="646">
                  <c:v>94.784526997245479</c:v>
                </c:pt>
                <c:pt idx="647">
                  <c:v>94.790684159779872</c:v>
                </c:pt>
                <c:pt idx="648">
                  <c:v>94.796841322314279</c:v>
                </c:pt>
                <c:pt idx="649">
                  <c:v>94.802998484848743</c:v>
                </c:pt>
                <c:pt idx="650">
                  <c:v>94.809155647383193</c:v>
                </c:pt>
                <c:pt idx="651">
                  <c:v>94.815312809917614</c:v>
                </c:pt>
                <c:pt idx="652">
                  <c:v>94.82146997245205</c:v>
                </c:pt>
                <c:pt idx="653">
                  <c:v>94.827627134986457</c:v>
                </c:pt>
                <c:pt idx="654">
                  <c:v>94.833784297520864</c:v>
                </c:pt>
                <c:pt idx="655">
                  <c:v>94.839941460055357</c:v>
                </c:pt>
                <c:pt idx="656">
                  <c:v>94.846098622589736</c:v>
                </c:pt>
                <c:pt idx="657">
                  <c:v>94.852255785124228</c:v>
                </c:pt>
                <c:pt idx="658">
                  <c:v>94.858412947658607</c:v>
                </c:pt>
                <c:pt idx="659">
                  <c:v>94.864570110193071</c:v>
                </c:pt>
                <c:pt idx="660">
                  <c:v>94.870727272727478</c:v>
                </c:pt>
                <c:pt idx="661">
                  <c:v>94.876884435261942</c:v>
                </c:pt>
                <c:pt idx="662">
                  <c:v>94.883041597796364</c:v>
                </c:pt>
                <c:pt idx="663">
                  <c:v>94.889198760330842</c:v>
                </c:pt>
                <c:pt idx="664">
                  <c:v>94.895355922865278</c:v>
                </c:pt>
                <c:pt idx="665">
                  <c:v>94.90151308539977</c:v>
                </c:pt>
                <c:pt idx="666">
                  <c:v>94.907670247934163</c:v>
                </c:pt>
                <c:pt idx="667">
                  <c:v>94.913827410468585</c:v>
                </c:pt>
                <c:pt idx="668">
                  <c:v>94.919984573003021</c:v>
                </c:pt>
                <c:pt idx="669">
                  <c:v>94.926141735537456</c:v>
                </c:pt>
                <c:pt idx="670">
                  <c:v>94.932298898071878</c:v>
                </c:pt>
                <c:pt idx="671">
                  <c:v>94.938456060606313</c:v>
                </c:pt>
                <c:pt idx="672">
                  <c:v>94.94461322314082</c:v>
                </c:pt>
                <c:pt idx="673">
                  <c:v>94.950770385675199</c:v>
                </c:pt>
                <c:pt idx="674">
                  <c:v>94.956927548209634</c:v>
                </c:pt>
                <c:pt idx="675">
                  <c:v>94.96308471074407</c:v>
                </c:pt>
                <c:pt idx="676">
                  <c:v>94.969241873278506</c:v>
                </c:pt>
                <c:pt idx="677">
                  <c:v>94.975399035812941</c:v>
                </c:pt>
                <c:pt idx="678">
                  <c:v>94.981556198347405</c:v>
                </c:pt>
                <c:pt idx="679">
                  <c:v>94.987713360881813</c:v>
                </c:pt>
                <c:pt idx="680">
                  <c:v>94.993870523416248</c:v>
                </c:pt>
                <c:pt idx="681">
                  <c:v>95.000027685950712</c:v>
                </c:pt>
                <c:pt idx="682">
                  <c:v>95.006184848485091</c:v>
                </c:pt>
                <c:pt idx="683">
                  <c:v>95.012342011019527</c:v>
                </c:pt>
                <c:pt idx="684">
                  <c:v>95.018499173553934</c:v>
                </c:pt>
                <c:pt idx="685">
                  <c:v>95.024656336088384</c:v>
                </c:pt>
                <c:pt idx="686">
                  <c:v>95.030813498622862</c:v>
                </c:pt>
                <c:pt idx="687">
                  <c:v>95.036970661157326</c:v>
                </c:pt>
                <c:pt idx="688">
                  <c:v>95.043127823691719</c:v>
                </c:pt>
                <c:pt idx="689">
                  <c:v>95.049284986226198</c:v>
                </c:pt>
                <c:pt idx="690">
                  <c:v>95.055442148760548</c:v>
                </c:pt>
                <c:pt idx="691">
                  <c:v>95.061599311295069</c:v>
                </c:pt>
                <c:pt idx="692">
                  <c:v>95.067756473829448</c:v>
                </c:pt>
                <c:pt idx="693">
                  <c:v>95.073913636363912</c:v>
                </c:pt>
                <c:pt idx="694">
                  <c:v>95.080070798898348</c:v>
                </c:pt>
                <c:pt idx="695">
                  <c:v>95.086227961432797</c:v>
                </c:pt>
                <c:pt idx="696">
                  <c:v>95.092385123967219</c:v>
                </c:pt>
                <c:pt idx="697">
                  <c:v>95.098542286501626</c:v>
                </c:pt>
                <c:pt idx="698">
                  <c:v>95.104699449036119</c:v>
                </c:pt>
                <c:pt idx="699">
                  <c:v>95.110856611570512</c:v>
                </c:pt>
                <c:pt idx="700">
                  <c:v>95.117013774104961</c:v>
                </c:pt>
                <c:pt idx="701">
                  <c:v>95.123170936639326</c:v>
                </c:pt>
                <c:pt idx="702">
                  <c:v>95.129328099173819</c:v>
                </c:pt>
                <c:pt idx="703">
                  <c:v>95.135485261708268</c:v>
                </c:pt>
                <c:pt idx="704">
                  <c:v>95.141642424242747</c:v>
                </c:pt>
                <c:pt idx="705">
                  <c:v>95.147799586777168</c:v>
                </c:pt>
                <c:pt idx="706">
                  <c:v>95.153956749311575</c:v>
                </c:pt>
                <c:pt idx="707">
                  <c:v>95.160113911846025</c:v>
                </c:pt>
                <c:pt idx="708">
                  <c:v>95.166271074380418</c:v>
                </c:pt>
                <c:pt idx="709">
                  <c:v>95.172428236914826</c:v>
                </c:pt>
                <c:pt idx="710">
                  <c:v>95.178585399449275</c:v>
                </c:pt>
                <c:pt idx="711">
                  <c:v>95.184742561983725</c:v>
                </c:pt>
                <c:pt idx="712">
                  <c:v>95.190899724518204</c:v>
                </c:pt>
                <c:pt idx="713">
                  <c:v>95.197056887052611</c:v>
                </c:pt>
                <c:pt idx="714">
                  <c:v>95.203214049587089</c:v>
                </c:pt>
                <c:pt idx="715">
                  <c:v>95.209371212121425</c:v>
                </c:pt>
                <c:pt idx="716">
                  <c:v>95.215528374655918</c:v>
                </c:pt>
                <c:pt idx="717">
                  <c:v>95.221685537190368</c:v>
                </c:pt>
                <c:pt idx="718">
                  <c:v>95.227842699724789</c:v>
                </c:pt>
                <c:pt idx="719">
                  <c:v>95.233999862259239</c:v>
                </c:pt>
                <c:pt idx="720">
                  <c:v>95.240157024793675</c:v>
                </c:pt>
                <c:pt idx="721">
                  <c:v>95.246314187328124</c:v>
                </c:pt>
                <c:pt idx="722">
                  <c:v>95.252471349862518</c:v>
                </c:pt>
                <c:pt idx="723">
                  <c:v>95.258628512396939</c:v>
                </c:pt>
                <c:pt idx="724">
                  <c:v>95.264785674931417</c:v>
                </c:pt>
                <c:pt idx="725">
                  <c:v>95.270942837465782</c:v>
                </c:pt>
                <c:pt idx="726">
                  <c:v>95.277100000000303</c:v>
                </c:pt>
                <c:pt idx="727">
                  <c:v>95.283257162534667</c:v>
                </c:pt>
                <c:pt idx="728">
                  <c:v>95.28941432506916</c:v>
                </c:pt>
                <c:pt idx="729">
                  <c:v>95.295571487603581</c:v>
                </c:pt>
                <c:pt idx="730">
                  <c:v>95.301728650138031</c:v>
                </c:pt>
                <c:pt idx="731">
                  <c:v>95.307885812672424</c:v>
                </c:pt>
                <c:pt idx="732">
                  <c:v>95.314042975206902</c:v>
                </c:pt>
                <c:pt idx="733">
                  <c:v>95.320200137741296</c:v>
                </c:pt>
                <c:pt idx="734">
                  <c:v>95.326357300275745</c:v>
                </c:pt>
                <c:pt idx="735">
                  <c:v>95.332514462810224</c:v>
                </c:pt>
                <c:pt idx="736">
                  <c:v>95.338671625344645</c:v>
                </c:pt>
                <c:pt idx="737">
                  <c:v>95.344828787879095</c:v>
                </c:pt>
                <c:pt idx="738">
                  <c:v>95.350985950413488</c:v>
                </c:pt>
                <c:pt idx="739">
                  <c:v>95.357143112947952</c:v>
                </c:pt>
                <c:pt idx="740">
                  <c:v>95.363300275482388</c:v>
                </c:pt>
                <c:pt idx="741">
                  <c:v>95.369457438016809</c:v>
                </c:pt>
                <c:pt idx="742">
                  <c:v>95.375614600551259</c:v>
                </c:pt>
                <c:pt idx="743">
                  <c:v>95.381771763085638</c:v>
                </c:pt>
                <c:pt idx="744">
                  <c:v>95.38792892562013</c:v>
                </c:pt>
                <c:pt idx="745">
                  <c:v>95.394086088154552</c:v>
                </c:pt>
                <c:pt idx="746">
                  <c:v>95.400243250689002</c:v>
                </c:pt>
                <c:pt idx="747">
                  <c:v>95.406400413223409</c:v>
                </c:pt>
                <c:pt idx="748">
                  <c:v>95.412557575757873</c:v>
                </c:pt>
                <c:pt idx="749">
                  <c:v>95.418714738292323</c:v>
                </c:pt>
                <c:pt idx="750">
                  <c:v>95.424871900826716</c:v>
                </c:pt>
                <c:pt idx="751">
                  <c:v>95.431029063361237</c:v>
                </c:pt>
                <c:pt idx="752">
                  <c:v>95.437186225895644</c:v>
                </c:pt>
                <c:pt idx="753">
                  <c:v>95.443343388430065</c:v>
                </c:pt>
                <c:pt idx="754">
                  <c:v>95.449500550964487</c:v>
                </c:pt>
                <c:pt idx="755">
                  <c:v>95.455657713498866</c:v>
                </c:pt>
                <c:pt idx="756">
                  <c:v>95.461814876033372</c:v>
                </c:pt>
                <c:pt idx="757">
                  <c:v>95.46797203856778</c:v>
                </c:pt>
                <c:pt idx="758">
                  <c:v>95.474129201102301</c:v>
                </c:pt>
                <c:pt idx="759">
                  <c:v>95.480286363636651</c:v>
                </c:pt>
                <c:pt idx="760">
                  <c:v>95.486443526171101</c:v>
                </c:pt>
                <c:pt idx="761">
                  <c:v>95.492600688705579</c:v>
                </c:pt>
                <c:pt idx="762">
                  <c:v>95.498757851239958</c:v>
                </c:pt>
                <c:pt idx="763">
                  <c:v>95.504915013774408</c:v>
                </c:pt>
                <c:pt idx="764">
                  <c:v>95.511072176308815</c:v>
                </c:pt>
                <c:pt idx="765">
                  <c:v>95.517229338843336</c:v>
                </c:pt>
                <c:pt idx="766">
                  <c:v>95.523386501377715</c:v>
                </c:pt>
                <c:pt idx="767">
                  <c:v>95.529543663912207</c:v>
                </c:pt>
                <c:pt idx="768">
                  <c:v>95.535700826446543</c:v>
                </c:pt>
                <c:pt idx="769">
                  <c:v>95.541857988981022</c:v>
                </c:pt>
                <c:pt idx="770">
                  <c:v>95.548015151515457</c:v>
                </c:pt>
                <c:pt idx="771">
                  <c:v>95.554172314049836</c:v>
                </c:pt>
                <c:pt idx="772">
                  <c:v>95.5603294765843</c:v>
                </c:pt>
                <c:pt idx="773">
                  <c:v>95.566486639118764</c:v>
                </c:pt>
                <c:pt idx="774">
                  <c:v>95.572643801653172</c:v>
                </c:pt>
                <c:pt idx="775">
                  <c:v>95.578800964187607</c:v>
                </c:pt>
                <c:pt idx="776">
                  <c:v>95.584958126722043</c:v>
                </c:pt>
                <c:pt idx="777">
                  <c:v>95.591115289256535</c:v>
                </c:pt>
                <c:pt idx="778">
                  <c:v>95.597272451790943</c:v>
                </c:pt>
                <c:pt idx="779">
                  <c:v>95.603429614325393</c:v>
                </c:pt>
                <c:pt idx="780">
                  <c:v>95.609586776859757</c:v>
                </c:pt>
                <c:pt idx="781">
                  <c:v>95.61574393939425</c:v>
                </c:pt>
                <c:pt idx="782">
                  <c:v>95.621901101928657</c:v>
                </c:pt>
                <c:pt idx="783">
                  <c:v>95.628058264463064</c:v>
                </c:pt>
                <c:pt idx="784">
                  <c:v>95.634215426997585</c:v>
                </c:pt>
                <c:pt idx="785">
                  <c:v>95.640372589531935</c:v>
                </c:pt>
                <c:pt idx="786">
                  <c:v>95.646529752066428</c:v>
                </c:pt>
                <c:pt idx="787">
                  <c:v>95.652686914600807</c:v>
                </c:pt>
                <c:pt idx="788">
                  <c:v>95.658844077135271</c:v>
                </c:pt>
                <c:pt idx="789">
                  <c:v>95.665001239669678</c:v>
                </c:pt>
                <c:pt idx="790">
                  <c:v>95.671158402204142</c:v>
                </c:pt>
                <c:pt idx="791">
                  <c:v>95.677315564738578</c:v>
                </c:pt>
                <c:pt idx="792">
                  <c:v>95.683472727273013</c:v>
                </c:pt>
                <c:pt idx="793">
                  <c:v>95.68962988980752</c:v>
                </c:pt>
                <c:pt idx="794">
                  <c:v>95.695787052341856</c:v>
                </c:pt>
                <c:pt idx="795">
                  <c:v>95.701944214876363</c:v>
                </c:pt>
                <c:pt idx="796">
                  <c:v>95.708101377410756</c:v>
                </c:pt>
                <c:pt idx="797">
                  <c:v>95.714258539945249</c:v>
                </c:pt>
                <c:pt idx="798">
                  <c:v>95.720415702479627</c:v>
                </c:pt>
                <c:pt idx="799">
                  <c:v>95.726572865014063</c:v>
                </c:pt>
                <c:pt idx="800">
                  <c:v>95.732730027548484</c:v>
                </c:pt>
                <c:pt idx="801">
                  <c:v>95.738887190082906</c:v>
                </c:pt>
                <c:pt idx="802">
                  <c:v>95.745044352617398</c:v>
                </c:pt>
                <c:pt idx="803">
                  <c:v>95.751201515151806</c:v>
                </c:pt>
                <c:pt idx="804">
                  <c:v>95.757358677686241</c:v>
                </c:pt>
                <c:pt idx="805">
                  <c:v>95.763515840220705</c:v>
                </c:pt>
                <c:pt idx="806">
                  <c:v>95.769673002755141</c:v>
                </c:pt>
                <c:pt idx="807">
                  <c:v>95.775830165289534</c:v>
                </c:pt>
                <c:pt idx="808">
                  <c:v>95.781987327823984</c:v>
                </c:pt>
                <c:pt idx="809">
                  <c:v>95.788144490358462</c:v>
                </c:pt>
                <c:pt idx="810">
                  <c:v>95.794301652892884</c:v>
                </c:pt>
                <c:pt idx="811">
                  <c:v>95.800458815427277</c:v>
                </c:pt>
                <c:pt idx="812">
                  <c:v>95.806615977961755</c:v>
                </c:pt>
                <c:pt idx="813">
                  <c:v>95.812773140496134</c:v>
                </c:pt>
                <c:pt idx="814">
                  <c:v>95.818930303030584</c:v>
                </c:pt>
                <c:pt idx="815">
                  <c:v>95.825087465565048</c:v>
                </c:pt>
                <c:pt idx="816">
                  <c:v>95.831244628099526</c:v>
                </c:pt>
                <c:pt idx="817">
                  <c:v>95.837401790633919</c:v>
                </c:pt>
                <c:pt idx="818">
                  <c:v>95.843558953168369</c:v>
                </c:pt>
                <c:pt idx="819">
                  <c:v>95.849716115702776</c:v>
                </c:pt>
                <c:pt idx="820">
                  <c:v>95.85587327823724</c:v>
                </c:pt>
                <c:pt idx="821">
                  <c:v>95.862030440771647</c:v>
                </c:pt>
                <c:pt idx="822">
                  <c:v>95.868187603306112</c:v>
                </c:pt>
                <c:pt idx="823">
                  <c:v>95.874344765840547</c:v>
                </c:pt>
                <c:pt idx="824">
                  <c:v>95.880501928374983</c:v>
                </c:pt>
                <c:pt idx="825">
                  <c:v>95.886659090909433</c:v>
                </c:pt>
                <c:pt idx="826">
                  <c:v>95.892816253443826</c:v>
                </c:pt>
                <c:pt idx="827">
                  <c:v>95.89897341597829</c:v>
                </c:pt>
                <c:pt idx="828">
                  <c:v>95.905130578512711</c:v>
                </c:pt>
                <c:pt idx="829">
                  <c:v>95.911287741047218</c:v>
                </c:pt>
                <c:pt idx="830">
                  <c:v>95.917444903581583</c:v>
                </c:pt>
                <c:pt idx="831">
                  <c:v>95.923602066116032</c:v>
                </c:pt>
                <c:pt idx="832">
                  <c:v>95.929759228650468</c:v>
                </c:pt>
                <c:pt idx="833">
                  <c:v>95.935916391184875</c:v>
                </c:pt>
                <c:pt idx="834">
                  <c:v>95.942073553719339</c:v>
                </c:pt>
                <c:pt idx="835">
                  <c:v>95.948230716253747</c:v>
                </c:pt>
                <c:pt idx="836">
                  <c:v>95.954387878788168</c:v>
                </c:pt>
                <c:pt idx="837">
                  <c:v>95.960545041322675</c:v>
                </c:pt>
                <c:pt idx="838">
                  <c:v>95.966702203857082</c:v>
                </c:pt>
                <c:pt idx="839">
                  <c:v>95.972859366391518</c:v>
                </c:pt>
                <c:pt idx="840">
                  <c:v>95.979016528925953</c:v>
                </c:pt>
                <c:pt idx="841">
                  <c:v>95.985173691460403</c:v>
                </c:pt>
                <c:pt idx="842">
                  <c:v>95.991330853994768</c:v>
                </c:pt>
                <c:pt idx="843">
                  <c:v>95.997488016529203</c:v>
                </c:pt>
                <c:pt idx="844">
                  <c:v>96.003645179063682</c:v>
                </c:pt>
                <c:pt idx="845">
                  <c:v>96.009802341598103</c:v>
                </c:pt>
                <c:pt idx="846">
                  <c:v>96.015959504132567</c:v>
                </c:pt>
                <c:pt idx="847">
                  <c:v>96.022116666667003</c:v>
                </c:pt>
                <c:pt idx="848">
                  <c:v>96.028273829201439</c:v>
                </c:pt>
                <c:pt idx="849">
                  <c:v>96.034430991735874</c:v>
                </c:pt>
                <c:pt idx="850">
                  <c:v>96.04058815427031</c:v>
                </c:pt>
                <c:pt idx="851">
                  <c:v>96.046745316804689</c:v>
                </c:pt>
                <c:pt idx="852">
                  <c:v>96.052902479339181</c:v>
                </c:pt>
                <c:pt idx="853">
                  <c:v>96.059059641873645</c:v>
                </c:pt>
                <c:pt idx="854">
                  <c:v>96.065216804408053</c:v>
                </c:pt>
                <c:pt idx="855">
                  <c:v>96.071373966942502</c:v>
                </c:pt>
                <c:pt idx="856">
                  <c:v>96.077531129476867</c:v>
                </c:pt>
                <c:pt idx="857">
                  <c:v>96.083688292011331</c:v>
                </c:pt>
                <c:pt idx="858">
                  <c:v>96.089845454545781</c:v>
                </c:pt>
                <c:pt idx="859">
                  <c:v>96.096002617080202</c:v>
                </c:pt>
                <c:pt idx="860">
                  <c:v>96.102159779614652</c:v>
                </c:pt>
                <c:pt idx="861">
                  <c:v>96.108316942149088</c:v>
                </c:pt>
                <c:pt idx="862">
                  <c:v>96.114474104683495</c:v>
                </c:pt>
                <c:pt idx="863">
                  <c:v>96.120631267217973</c:v>
                </c:pt>
                <c:pt idx="864">
                  <c:v>96.126788429752366</c:v>
                </c:pt>
                <c:pt idx="865">
                  <c:v>96.132945592286788</c:v>
                </c:pt>
                <c:pt idx="866">
                  <c:v>96.139102754821238</c:v>
                </c:pt>
                <c:pt idx="867">
                  <c:v>96.145259917355716</c:v>
                </c:pt>
                <c:pt idx="868">
                  <c:v>96.151417079890152</c:v>
                </c:pt>
                <c:pt idx="869">
                  <c:v>96.157574242424545</c:v>
                </c:pt>
                <c:pt idx="870">
                  <c:v>96.163731404958966</c:v>
                </c:pt>
                <c:pt idx="871">
                  <c:v>96.169888567493416</c:v>
                </c:pt>
                <c:pt idx="872">
                  <c:v>96.176045730027838</c:v>
                </c:pt>
                <c:pt idx="873">
                  <c:v>96.182202892562273</c:v>
                </c:pt>
                <c:pt idx="874">
                  <c:v>96.188360055096709</c:v>
                </c:pt>
                <c:pt idx="875">
                  <c:v>96.194517217631173</c:v>
                </c:pt>
                <c:pt idx="876">
                  <c:v>96.200674380165637</c:v>
                </c:pt>
                <c:pt idx="877">
                  <c:v>96.206831542700058</c:v>
                </c:pt>
                <c:pt idx="878">
                  <c:v>96.212988705234508</c:v>
                </c:pt>
                <c:pt idx="879">
                  <c:v>96.219145867768944</c:v>
                </c:pt>
                <c:pt idx="880">
                  <c:v>96.22530303030338</c:v>
                </c:pt>
                <c:pt idx="881">
                  <c:v>96.231460192837815</c:v>
                </c:pt>
                <c:pt idx="882">
                  <c:v>96.237617355372308</c:v>
                </c:pt>
                <c:pt idx="883">
                  <c:v>96.243774517906658</c:v>
                </c:pt>
                <c:pt idx="884">
                  <c:v>96.249931680441122</c:v>
                </c:pt>
                <c:pt idx="885">
                  <c:v>96.256088842975558</c:v>
                </c:pt>
                <c:pt idx="886">
                  <c:v>96.262246005509979</c:v>
                </c:pt>
                <c:pt idx="887">
                  <c:v>96.268403168044429</c:v>
                </c:pt>
                <c:pt idx="888">
                  <c:v>96.274560330578851</c:v>
                </c:pt>
                <c:pt idx="889">
                  <c:v>96.280717493113301</c:v>
                </c:pt>
                <c:pt idx="890">
                  <c:v>96.286874655647736</c:v>
                </c:pt>
                <c:pt idx="891">
                  <c:v>96.293031818182158</c:v>
                </c:pt>
                <c:pt idx="892">
                  <c:v>96.299188980716607</c:v>
                </c:pt>
                <c:pt idx="893">
                  <c:v>96.305346143250986</c:v>
                </c:pt>
                <c:pt idx="894">
                  <c:v>96.311503305785493</c:v>
                </c:pt>
                <c:pt idx="895">
                  <c:v>96.317660468319971</c:v>
                </c:pt>
                <c:pt idx="896">
                  <c:v>96.323817630854307</c:v>
                </c:pt>
                <c:pt idx="897">
                  <c:v>96.329974793388757</c:v>
                </c:pt>
                <c:pt idx="898">
                  <c:v>96.336131955923193</c:v>
                </c:pt>
                <c:pt idx="899">
                  <c:v>96.342289118457629</c:v>
                </c:pt>
                <c:pt idx="900">
                  <c:v>96.348446280992093</c:v>
                </c:pt>
                <c:pt idx="901">
                  <c:v>96.354603443526528</c:v>
                </c:pt>
                <c:pt idx="902">
                  <c:v>96.36076060606095</c:v>
                </c:pt>
                <c:pt idx="903">
                  <c:v>96.3669177685954</c:v>
                </c:pt>
                <c:pt idx="904">
                  <c:v>96.373074931129779</c:v>
                </c:pt>
                <c:pt idx="905">
                  <c:v>96.379232093664214</c:v>
                </c:pt>
                <c:pt idx="906">
                  <c:v>96.385389256198664</c:v>
                </c:pt>
                <c:pt idx="907">
                  <c:v>96.391546418733142</c:v>
                </c:pt>
                <c:pt idx="908">
                  <c:v>96.397703581267621</c:v>
                </c:pt>
                <c:pt idx="909">
                  <c:v>96.403860743802042</c:v>
                </c:pt>
                <c:pt idx="910">
                  <c:v>96.410017906336464</c:v>
                </c:pt>
                <c:pt idx="911">
                  <c:v>96.416175068870913</c:v>
                </c:pt>
                <c:pt idx="912">
                  <c:v>96.422332231405264</c:v>
                </c:pt>
                <c:pt idx="913">
                  <c:v>96.428489393939728</c:v>
                </c:pt>
                <c:pt idx="914">
                  <c:v>96.434646556474178</c:v>
                </c:pt>
                <c:pt idx="915">
                  <c:v>96.440803719008656</c:v>
                </c:pt>
                <c:pt idx="916">
                  <c:v>96.446960881543092</c:v>
                </c:pt>
                <c:pt idx="917">
                  <c:v>96.453118044077527</c:v>
                </c:pt>
                <c:pt idx="918">
                  <c:v>96.459275206611906</c:v>
                </c:pt>
                <c:pt idx="919">
                  <c:v>96.46543236914637</c:v>
                </c:pt>
                <c:pt idx="920">
                  <c:v>96.471589531680777</c:v>
                </c:pt>
                <c:pt idx="921">
                  <c:v>96.47774669421527</c:v>
                </c:pt>
                <c:pt idx="922">
                  <c:v>96.483903856749649</c:v>
                </c:pt>
                <c:pt idx="923">
                  <c:v>96.490061019284113</c:v>
                </c:pt>
                <c:pt idx="924">
                  <c:v>96.496218181818591</c:v>
                </c:pt>
                <c:pt idx="925">
                  <c:v>96.502375344352956</c:v>
                </c:pt>
                <c:pt idx="926">
                  <c:v>96.508532506887363</c:v>
                </c:pt>
                <c:pt idx="927">
                  <c:v>96.514689669421884</c:v>
                </c:pt>
                <c:pt idx="928">
                  <c:v>96.520846831956234</c:v>
                </c:pt>
                <c:pt idx="929">
                  <c:v>96.527003994490713</c:v>
                </c:pt>
                <c:pt idx="930">
                  <c:v>96.533161157025148</c:v>
                </c:pt>
                <c:pt idx="931">
                  <c:v>96.539318319559541</c:v>
                </c:pt>
                <c:pt idx="932">
                  <c:v>96.545475482094005</c:v>
                </c:pt>
                <c:pt idx="933">
                  <c:v>96.551632644628469</c:v>
                </c:pt>
                <c:pt idx="934">
                  <c:v>96.557789807162877</c:v>
                </c:pt>
                <c:pt idx="935">
                  <c:v>96.563946969697369</c:v>
                </c:pt>
                <c:pt idx="936">
                  <c:v>96.570104132231734</c:v>
                </c:pt>
                <c:pt idx="937">
                  <c:v>96.576261294766212</c:v>
                </c:pt>
                <c:pt idx="938">
                  <c:v>96.582418457300648</c:v>
                </c:pt>
                <c:pt idx="939">
                  <c:v>96.588575619835083</c:v>
                </c:pt>
                <c:pt idx="940">
                  <c:v>96.594732782369519</c:v>
                </c:pt>
                <c:pt idx="941">
                  <c:v>96.600889944903955</c:v>
                </c:pt>
                <c:pt idx="942">
                  <c:v>96.607047107438333</c:v>
                </c:pt>
                <c:pt idx="943">
                  <c:v>96.613204269972869</c:v>
                </c:pt>
                <c:pt idx="944">
                  <c:v>96.619361432507233</c:v>
                </c:pt>
                <c:pt idx="945">
                  <c:v>96.625518595041655</c:v>
                </c:pt>
                <c:pt idx="946">
                  <c:v>96.631675757576119</c:v>
                </c:pt>
                <c:pt idx="947">
                  <c:v>96.637832920110569</c:v>
                </c:pt>
                <c:pt idx="948">
                  <c:v>96.643990082645004</c:v>
                </c:pt>
                <c:pt idx="949">
                  <c:v>96.65014724517944</c:v>
                </c:pt>
                <c:pt idx="950">
                  <c:v>96.656304407713847</c:v>
                </c:pt>
                <c:pt idx="951">
                  <c:v>96.662461570248311</c:v>
                </c:pt>
                <c:pt idx="952">
                  <c:v>96.668618732782704</c:v>
                </c:pt>
                <c:pt idx="953">
                  <c:v>96.674775895317183</c:v>
                </c:pt>
                <c:pt idx="954">
                  <c:v>96.680933057851576</c:v>
                </c:pt>
                <c:pt idx="955">
                  <c:v>96.687090220386054</c:v>
                </c:pt>
                <c:pt idx="956">
                  <c:v>96.693247382920489</c:v>
                </c:pt>
                <c:pt idx="957">
                  <c:v>96.699404545454868</c:v>
                </c:pt>
                <c:pt idx="958">
                  <c:v>96.705561707989332</c:v>
                </c:pt>
                <c:pt idx="959">
                  <c:v>96.711718870523754</c:v>
                </c:pt>
                <c:pt idx="960">
                  <c:v>96.717876033058218</c:v>
                </c:pt>
                <c:pt idx="961">
                  <c:v>96.724033195592668</c:v>
                </c:pt>
                <c:pt idx="962">
                  <c:v>96.730190358127103</c:v>
                </c:pt>
                <c:pt idx="963">
                  <c:v>96.736347520661496</c:v>
                </c:pt>
                <c:pt idx="964">
                  <c:v>96.742504683196017</c:v>
                </c:pt>
                <c:pt idx="965">
                  <c:v>96.748661845730425</c:v>
                </c:pt>
                <c:pt idx="966">
                  <c:v>96.754819008264846</c:v>
                </c:pt>
                <c:pt idx="967">
                  <c:v>96.760976170799239</c:v>
                </c:pt>
                <c:pt idx="968">
                  <c:v>96.767133333333717</c:v>
                </c:pt>
                <c:pt idx="969">
                  <c:v>96.773290495868167</c:v>
                </c:pt>
                <c:pt idx="970">
                  <c:v>96.779447658402589</c:v>
                </c:pt>
                <c:pt idx="971">
                  <c:v>96.785604820937024</c:v>
                </c:pt>
                <c:pt idx="972">
                  <c:v>96.79176198347146</c:v>
                </c:pt>
                <c:pt idx="973">
                  <c:v>96.797919146005896</c:v>
                </c:pt>
                <c:pt idx="974">
                  <c:v>96.804076308540303</c:v>
                </c:pt>
                <c:pt idx="975">
                  <c:v>96.810233471074767</c:v>
                </c:pt>
                <c:pt idx="976">
                  <c:v>96.816390633609188</c:v>
                </c:pt>
                <c:pt idx="977">
                  <c:v>96.822547796143596</c:v>
                </c:pt>
                <c:pt idx="978">
                  <c:v>96.828704958678046</c:v>
                </c:pt>
                <c:pt idx="979">
                  <c:v>96.834862121212524</c:v>
                </c:pt>
                <c:pt idx="980">
                  <c:v>96.841019283746988</c:v>
                </c:pt>
                <c:pt idx="981">
                  <c:v>96.847176446281381</c:v>
                </c:pt>
                <c:pt idx="982">
                  <c:v>96.853333608815817</c:v>
                </c:pt>
                <c:pt idx="983">
                  <c:v>96.859490771350252</c:v>
                </c:pt>
                <c:pt idx="984">
                  <c:v>96.865647933884645</c:v>
                </c:pt>
                <c:pt idx="985">
                  <c:v>96.871805096419067</c:v>
                </c:pt>
                <c:pt idx="986">
                  <c:v>96.877962258953559</c:v>
                </c:pt>
                <c:pt idx="987">
                  <c:v>96.884119421487995</c:v>
                </c:pt>
                <c:pt idx="988">
                  <c:v>96.89027658402243</c:v>
                </c:pt>
                <c:pt idx="989">
                  <c:v>96.896433746556824</c:v>
                </c:pt>
                <c:pt idx="990">
                  <c:v>96.902590909091302</c:v>
                </c:pt>
                <c:pt idx="991">
                  <c:v>96.908748071625695</c:v>
                </c:pt>
                <c:pt idx="992">
                  <c:v>96.914905234160202</c:v>
                </c:pt>
                <c:pt idx="993">
                  <c:v>96.921062396694566</c:v>
                </c:pt>
                <c:pt idx="994">
                  <c:v>96.927219559229087</c:v>
                </c:pt>
                <c:pt idx="995">
                  <c:v>96.93337672176348</c:v>
                </c:pt>
                <c:pt idx="996">
                  <c:v>96.939533884297944</c:v>
                </c:pt>
                <c:pt idx="997">
                  <c:v>96.945691046832366</c:v>
                </c:pt>
                <c:pt idx="998">
                  <c:v>96.951848209366787</c:v>
                </c:pt>
                <c:pt idx="999">
                  <c:v>96.958005371901208</c:v>
                </c:pt>
                <c:pt idx="1000">
                  <c:v>96.964162534435673</c:v>
                </c:pt>
                <c:pt idx="1001">
                  <c:v>96.970319696970094</c:v>
                </c:pt>
                <c:pt idx="1002">
                  <c:v>96.976476859504473</c:v>
                </c:pt>
                <c:pt idx="1003">
                  <c:v>96.982634022038951</c:v>
                </c:pt>
                <c:pt idx="1004">
                  <c:v>96.988791184573373</c:v>
                </c:pt>
                <c:pt idx="1005">
                  <c:v>96.994948347107837</c:v>
                </c:pt>
                <c:pt idx="1006">
                  <c:v>97.001105509642301</c:v>
                </c:pt>
                <c:pt idx="1007">
                  <c:v>97.007262672176722</c:v>
                </c:pt>
                <c:pt idx="1008">
                  <c:v>97.013419834711144</c:v>
                </c:pt>
                <c:pt idx="1009">
                  <c:v>97.019576997245593</c:v>
                </c:pt>
                <c:pt idx="1010">
                  <c:v>97.025734159779958</c:v>
                </c:pt>
                <c:pt idx="1011">
                  <c:v>97.031891322314451</c:v>
                </c:pt>
                <c:pt idx="1012">
                  <c:v>97.038048484848886</c:v>
                </c:pt>
                <c:pt idx="1013">
                  <c:v>97.04420564738335</c:v>
                </c:pt>
                <c:pt idx="1014">
                  <c:v>97.050362809917772</c:v>
                </c:pt>
                <c:pt idx="1015">
                  <c:v>97.056519972452179</c:v>
                </c:pt>
                <c:pt idx="1016">
                  <c:v>97.062677134986572</c:v>
                </c:pt>
                <c:pt idx="1017">
                  <c:v>97.068834297521008</c:v>
                </c:pt>
                <c:pt idx="1018">
                  <c:v>97.0749914600555</c:v>
                </c:pt>
                <c:pt idx="1019">
                  <c:v>97.081148622589879</c:v>
                </c:pt>
                <c:pt idx="1020">
                  <c:v>97.087305785124371</c:v>
                </c:pt>
                <c:pt idx="1021">
                  <c:v>97.093462947658779</c:v>
                </c:pt>
                <c:pt idx="1022">
                  <c:v>97.099620110193243</c:v>
                </c:pt>
                <c:pt idx="1023">
                  <c:v>97.105777272727622</c:v>
                </c:pt>
                <c:pt idx="1024">
                  <c:v>97.111934435262143</c:v>
                </c:pt>
                <c:pt idx="1025">
                  <c:v>97.118091597796507</c:v>
                </c:pt>
                <c:pt idx="1026">
                  <c:v>97.124248760330985</c:v>
                </c:pt>
                <c:pt idx="1027">
                  <c:v>97.130405922865393</c:v>
                </c:pt>
                <c:pt idx="1028">
                  <c:v>97.136563085399885</c:v>
                </c:pt>
                <c:pt idx="1029">
                  <c:v>97.142720247934278</c:v>
                </c:pt>
                <c:pt idx="1030">
                  <c:v>97.148877410468671</c:v>
                </c:pt>
                <c:pt idx="1031">
                  <c:v>97.155034573003107</c:v>
                </c:pt>
                <c:pt idx="1032">
                  <c:v>97.161191735537599</c:v>
                </c:pt>
                <c:pt idx="1033">
                  <c:v>97.167348898072007</c:v>
                </c:pt>
                <c:pt idx="1034">
                  <c:v>97.173506060606442</c:v>
                </c:pt>
                <c:pt idx="1035">
                  <c:v>97.179663223140906</c:v>
                </c:pt>
                <c:pt idx="1036">
                  <c:v>97.185820385675342</c:v>
                </c:pt>
                <c:pt idx="1037">
                  <c:v>97.191977548209778</c:v>
                </c:pt>
                <c:pt idx="1038">
                  <c:v>97.198134710744185</c:v>
                </c:pt>
                <c:pt idx="1039">
                  <c:v>97.204291873278663</c:v>
                </c:pt>
                <c:pt idx="1040">
                  <c:v>97.210449035813113</c:v>
                </c:pt>
                <c:pt idx="1041">
                  <c:v>97.216606198347549</c:v>
                </c:pt>
                <c:pt idx="1042">
                  <c:v>97.222763360881927</c:v>
                </c:pt>
                <c:pt idx="1043">
                  <c:v>97.228920523416363</c:v>
                </c:pt>
                <c:pt idx="1044">
                  <c:v>97.235077685950813</c:v>
                </c:pt>
                <c:pt idx="1045">
                  <c:v>97.241234848485263</c:v>
                </c:pt>
                <c:pt idx="1046">
                  <c:v>97.247392011019699</c:v>
                </c:pt>
                <c:pt idx="1047">
                  <c:v>97.253549173554077</c:v>
                </c:pt>
                <c:pt idx="1048">
                  <c:v>97.259706336088513</c:v>
                </c:pt>
                <c:pt idx="1049">
                  <c:v>97.265863498623006</c:v>
                </c:pt>
                <c:pt idx="1050">
                  <c:v>97.27202066115747</c:v>
                </c:pt>
                <c:pt idx="1051">
                  <c:v>97.278177823691792</c:v>
                </c:pt>
                <c:pt idx="1052">
                  <c:v>97.284334986226312</c:v>
                </c:pt>
                <c:pt idx="1053">
                  <c:v>97.290492148760748</c:v>
                </c:pt>
                <c:pt idx="1054">
                  <c:v>97.296649311295212</c:v>
                </c:pt>
                <c:pt idx="1055">
                  <c:v>97.302806473829577</c:v>
                </c:pt>
                <c:pt idx="1056">
                  <c:v>97.308963636364055</c:v>
                </c:pt>
                <c:pt idx="1057">
                  <c:v>97.315120798898491</c:v>
                </c:pt>
                <c:pt idx="1058">
                  <c:v>97.321277961432912</c:v>
                </c:pt>
                <c:pt idx="1059">
                  <c:v>97.327435123967348</c:v>
                </c:pt>
                <c:pt idx="1060">
                  <c:v>97.333592286501769</c:v>
                </c:pt>
                <c:pt idx="1061">
                  <c:v>97.339749449036233</c:v>
                </c:pt>
                <c:pt idx="1062">
                  <c:v>97.345906611570669</c:v>
                </c:pt>
                <c:pt idx="1063">
                  <c:v>97.352063774105105</c:v>
                </c:pt>
                <c:pt idx="1064">
                  <c:v>97.358220936639498</c:v>
                </c:pt>
                <c:pt idx="1065">
                  <c:v>97.364378099173948</c:v>
                </c:pt>
                <c:pt idx="1066">
                  <c:v>97.370535261708412</c:v>
                </c:pt>
                <c:pt idx="1067">
                  <c:v>97.376692424242847</c:v>
                </c:pt>
                <c:pt idx="1068">
                  <c:v>97.382849586777283</c:v>
                </c:pt>
                <c:pt idx="1069">
                  <c:v>97.389006749311733</c:v>
                </c:pt>
                <c:pt idx="1070">
                  <c:v>97.395163911846183</c:v>
                </c:pt>
                <c:pt idx="1071">
                  <c:v>97.40132107438059</c:v>
                </c:pt>
                <c:pt idx="1072">
                  <c:v>97.407478236915011</c:v>
                </c:pt>
                <c:pt idx="1073">
                  <c:v>97.413635399449461</c:v>
                </c:pt>
                <c:pt idx="1074">
                  <c:v>97.419792561983883</c:v>
                </c:pt>
                <c:pt idx="1075">
                  <c:v>97.425949724518333</c:v>
                </c:pt>
                <c:pt idx="1076">
                  <c:v>97.432106887052768</c:v>
                </c:pt>
                <c:pt idx="1077">
                  <c:v>97.438264049587247</c:v>
                </c:pt>
                <c:pt idx="1078">
                  <c:v>97.44442121212164</c:v>
                </c:pt>
                <c:pt idx="1079">
                  <c:v>97.450578374656018</c:v>
                </c:pt>
                <c:pt idx="1080">
                  <c:v>97.456735537190468</c:v>
                </c:pt>
                <c:pt idx="1081">
                  <c:v>97.462892699724918</c:v>
                </c:pt>
                <c:pt idx="1082">
                  <c:v>97.469049862259382</c:v>
                </c:pt>
                <c:pt idx="1083">
                  <c:v>97.475207024793818</c:v>
                </c:pt>
                <c:pt idx="1084">
                  <c:v>97.481364187328282</c:v>
                </c:pt>
                <c:pt idx="1085">
                  <c:v>97.487521349862746</c:v>
                </c:pt>
                <c:pt idx="1086">
                  <c:v>97.493678512397111</c:v>
                </c:pt>
                <c:pt idx="1087">
                  <c:v>97.49983567493156</c:v>
                </c:pt>
                <c:pt idx="1088">
                  <c:v>97.505992837465925</c:v>
                </c:pt>
                <c:pt idx="1089">
                  <c:v>97.512150000000432</c:v>
                </c:pt>
                <c:pt idx="1090">
                  <c:v>97.518307162534782</c:v>
                </c:pt>
                <c:pt idx="1091">
                  <c:v>97.524464325069303</c:v>
                </c:pt>
                <c:pt idx="1092">
                  <c:v>97.530621487603767</c:v>
                </c:pt>
                <c:pt idx="1093">
                  <c:v>97.536778650138146</c:v>
                </c:pt>
                <c:pt idx="1094">
                  <c:v>97.542935812672567</c:v>
                </c:pt>
                <c:pt idx="1095">
                  <c:v>97.549092975207074</c:v>
                </c:pt>
                <c:pt idx="1096">
                  <c:v>97.555250137741439</c:v>
                </c:pt>
                <c:pt idx="1097">
                  <c:v>97.561407300275917</c:v>
                </c:pt>
                <c:pt idx="1098">
                  <c:v>97.56756446281041</c:v>
                </c:pt>
                <c:pt idx="1099">
                  <c:v>97.573721625344803</c:v>
                </c:pt>
                <c:pt idx="1100">
                  <c:v>97.579878787879167</c:v>
                </c:pt>
                <c:pt idx="1101">
                  <c:v>97.586035950413631</c:v>
                </c:pt>
                <c:pt idx="1102">
                  <c:v>97.592193112948081</c:v>
                </c:pt>
                <c:pt idx="1103">
                  <c:v>97.598350275482503</c:v>
                </c:pt>
                <c:pt idx="1104">
                  <c:v>97.604507438016952</c:v>
                </c:pt>
                <c:pt idx="1105">
                  <c:v>97.610664600551402</c:v>
                </c:pt>
                <c:pt idx="1106">
                  <c:v>97.616821763085838</c:v>
                </c:pt>
                <c:pt idx="1107">
                  <c:v>97.622978925620217</c:v>
                </c:pt>
                <c:pt idx="1108">
                  <c:v>97.629136088154667</c:v>
                </c:pt>
                <c:pt idx="1109">
                  <c:v>97.635293250689116</c:v>
                </c:pt>
                <c:pt idx="1110">
                  <c:v>97.641450413223581</c:v>
                </c:pt>
                <c:pt idx="1111">
                  <c:v>97.647607575758016</c:v>
                </c:pt>
                <c:pt idx="1112">
                  <c:v>97.653764738292452</c:v>
                </c:pt>
                <c:pt idx="1113">
                  <c:v>97.659921900826888</c:v>
                </c:pt>
                <c:pt idx="1114">
                  <c:v>97.666079063361309</c:v>
                </c:pt>
                <c:pt idx="1115">
                  <c:v>97.672236225895759</c:v>
                </c:pt>
                <c:pt idx="1116">
                  <c:v>97.678393388430138</c:v>
                </c:pt>
                <c:pt idx="1117">
                  <c:v>97.684550550964602</c:v>
                </c:pt>
                <c:pt idx="1118">
                  <c:v>97.690707713498981</c:v>
                </c:pt>
                <c:pt idx="1119">
                  <c:v>97.696864876033473</c:v>
                </c:pt>
                <c:pt idx="1120">
                  <c:v>97.703022038567909</c:v>
                </c:pt>
                <c:pt idx="1121">
                  <c:v>97.709179201102401</c:v>
                </c:pt>
                <c:pt idx="1122">
                  <c:v>97.715336363636766</c:v>
                </c:pt>
                <c:pt idx="1123">
                  <c:v>97.721493526171244</c:v>
                </c:pt>
                <c:pt idx="1124">
                  <c:v>97.727650688705737</c:v>
                </c:pt>
                <c:pt idx="1125">
                  <c:v>97.733807851240115</c:v>
                </c:pt>
                <c:pt idx="1126">
                  <c:v>97.739965013774551</c:v>
                </c:pt>
                <c:pt idx="1127">
                  <c:v>97.746122176308987</c:v>
                </c:pt>
                <c:pt idx="1128">
                  <c:v>97.752279338843408</c:v>
                </c:pt>
                <c:pt idx="1129">
                  <c:v>97.758436501377872</c:v>
                </c:pt>
                <c:pt idx="1130">
                  <c:v>97.764593663912351</c:v>
                </c:pt>
                <c:pt idx="1131">
                  <c:v>97.770750826446672</c:v>
                </c:pt>
                <c:pt idx="1132">
                  <c:v>97.776907988981151</c:v>
                </c:pt>
                <c:pt idx="1133">
                  <c:v>97.783065151515601</c:v>
                </c:pt>
                <c:pt idx="1134">
                  <c:v>97.789222314050008</c:v>
                </c:pt>
                <c:pt idx="1135">
                  <c:v>97.795379476584415</c:v>
                </c:pt>
                <c:pt idx="1136">
                  <c:v>97.801536639118922</c:v>
                </c:pt>
                <c:pt idx="1137">
                  <c:v>97.807693801653343</c:v>
                </c:pt>
                <c:pt idx="1138">
                  <c:v>97.813850964187793</c:v>
                </c:pt>
                <c:pt idx="1139">
                  <c:v>97.820008126722158</c:v>
                </c:pt>
                <c:pt idx="1140">
                  <c:v>97.826165289256664</c:v>
                </c:pt>
                <c:pt idx="1141">
                  <c:v>97.832322451791057</c:v>
                </c:pt>
                <c:pt idx="1142">
                  <c:v>97.838479614325493</c:v>
                </c:pt>
                <c:pt idx="1143">
                  <c:v>97.844636776859929</c:v>
                </c:pt>
                <c:pt idx="1144">
                  <c:v>97.850793939394379</c:v>
                </c:pt>
                <c:pt idx="1145">
                  <c:v>97.8569511019288</c:v>
                </c:pt>
                <c:pt idx="1146">
                  <c:v>97.86310826446325</c:v>
                </c:pt>
                <c:pt idx="1147">
                  <c:v>97.869265426997728</c:v>
                </c:pt>
                <c:pt idx="1148">
                  <c:v>97.875422589532107</c:v>
                </c:pt>
                <c:pt idx="1149">
                  <c:v>97.881579752066543</c:v>
                </c:pt>
                <c:pt idx="1150">
                  <c:v>97.887736914600964</c:v>
                </c:pt>
                <c:pt idx="1151">
                  <c:v>97.893894077135442</c:v>
                </c:pt>
                <c:pt idx="1152">
                  <c:v>97.900051239669878</c:v>
                </c:pt>
                <c:pt idx="1153">
                  <c:v>97.906208402204314</c:v>
                </c:pt>
                <c:pt idx="1154">
                  <c:v>97.912365564738764</c:v>
                </c:pt>
                <c:pt idx="1155">
                  <c:v>97.918522727273213</c:v>
                </c:pt>
                <c:pt idx="1156">
                  <c:v>97.924679889807649</c:v>
                </c:pt>
                <c:pt idx="1157">
                  <c:v>97.930837052342056</c:v>
                </c:pt>
                <c:pt idx="1158">
                  <c:v>97.936994214876492</c:v>
                </c:pt>
                <c:pt idx="1159">
                  <c:v>97.943151377410928</c:v>
                </c:pt>
                <c:pt idx="1160">
                  <c:v>97.949308539945363</c:v>
                </c:pt>
                <c:pt idx="1161">
                  <c:v>97.955465702479771</c:v>
                </c:pt>
                <c:pt idx="1162">
                  <c:v>97.961622865014277</c:v>
                </c:pt>
                <c:pt idx="1163">
                  <c:v>97.96778002754867</c:v>
                </c:pt>
                <c:pt idx="1164">
                  <c:v>97.973937190083063</c:v>
                </c:pt>
                <c:pt idx="1165">
                  <c:v>97.980094352617542</c:v>
                </c:pt>
                <c:pt idx="1166">
                  <c:v>97.986251515151949</c:v>
                </c:pt>
                <c:pt idx="1167">
                  <c:v>97.992408677686385</c:v>
                </c:pt>
                <c:pt idx="1168">
                  <c:v>97.998565840220863</c:v>
                </c:pt>
                <c:pt idx="1169">
                  <c:v>98.004723002755284</c:v>
                </c:pt>
                <c:pt idx="1170">
                  <c:v>98.010880165289691</c:v>
                </c:pt>
                <c:pt idx="1171">
                  <c:v>98.017037327824127</c:v>
                </c:pt>
                <c:pt idx="1172">
                  <c:v>98.023194490358591</c:v>
                </c:pt>
                <c:pt idx="1173">
                  <c:v>98.029351652892984</c:v>
                </c:pt>
                <c:pt idx="1174">
                  <c:v>98.035508815427406</c:v>
                </c:pt>
                <c:pt idx="1175">
                  <c:v>98.041665977961927</c:v>
                </c:pt>
                <c:pt idx="1176">
                  <c:v>98.047823140496334</c:v>
                </c:pt>
                <c:pt idx="1177">
                  <c:v>98.053980303030741</c:v>
                </c:pt>
                <c:pt idx="1178">
                  <c:v>98.060137465565205</c:v>
                </c:pt>
                <c:pt idx="1179">
                  <c:v>98.066294628099669</c:v>
                </c:pt>
                <c:pt idx="1180">
                  <c:v>98.072451790634034</c:v>
                </c:pt>
                <c:pt idx="1181">
                  <c:v>98.078608953168484</c:v>
                </c:pt>
                <c:pt idx="1182">
                  <c:v>98.084766115702948</c:v>
                </c:pt>
                <c:pt idx="1183">
                  <c:v>98.09092327823744</c:v>
                </c:pt>
                <c:pt idx="1184">
                  <c:v>98.097080440771833</c:v>
                </c:pt>
                <c:pt idx="1185">
                  <c:v>98.103237603306255</c:v>
                </c:pt>
                <c:pt idx="1186">
                  <c:v>98.10939476584069</c:v>
                </c:pt>
                <c:pt idx="1187">
                  <c:v>98.115551928375126</c:v>
                </c:pt>
                <c:pt idx="1188">
                  <c:v>98.121709090909548</c:v>
                </c:pt>
                <c:pt idx="1189">
                  <c:v>98.127866253443955</c:v>
                </c:pt>
                <c:pt idx="1190">
                  <c:v>98.134023415978461</c:v>
                </c:pt>
                <c:pt idx="1191">
                  <c:v>98.140180578512869</c:v>
                </c:pt>
                <c:pt idx="1192">
                  <c:v>98.146337741047304</c:v>
                </c:pt>
                <c:pt idx="1193">
                  <c:v>98.152494903581683</c:v>
                </c:pt>
                <c:pt idx="1194">
                  <c:v>98.158652066116147</c:v>
                </c:pt>
                <c:pt idx="1195">
                  <c:v>98.164809228650611</c:v>
                </c:pt>
                <c:pt idx="1196">
                  <c:v>98.170966391185019</c:v>
                </c:pt>
                <c:pt idx="1197">
                  <c:v>98.177123553719483</c:v>
                </c:pt>
                <c:pt idx="1198">
                  <c:v>98.183280716253876</c:v>
                </c:pt>
                <c:pt idx="1199">
                  <c:v>98.189437878788283</c:v>
                </c:pt>
                <c:pt idx="1200">
                  <c:v>98.19559504132279</c:v>
                </c:pt>
                <c:pt idx="1201">
                  <c:v>98.201752203857211</c:v>
                </c:pt>
                <c:pt idx="1202">
                  <c:v>98.207909366391661</c:v>
                </c:pt>
                <c:pt idx="1203">
                  <c:v>98.214066528926097</c:v>
                </c:pt>
                <c:pt idx="1204">
                  <c:v>98.220223691460561</c:v>
                </c:pt>
                <c:pt idx="1205">
                  <c:v>98.226380853994911</c:v>
                </c:pt>
                <c:pt idx="1206">
                  <c:v>98.232538016529318</c:v>
                </c:pt>
                <c:pt idx="1207">
                  <c:v>98.238695179063839</c:v>
                </c:pt>
                <c:pt idx="1208">
                  <c:v>98.244852341598275</c:v>
                </c:pt>
                <c:pt idx="1209">
                  <c:v>98.251009504132725</c:v>
                </c:pt>
                <c:pt idx="1210">
                  <c:v>98.257166666667175</c:v>
                </c:pt>
                <c:pt idx="1211">
                  <c:v>98.263323829201596</c:v>
                </c:pt>
                <c:pt idx="1212">
                  <c:v>98.269480991736017</c:v>
                </c:pt>
                <c:pt idx="1213">
                  <c:v>98.275638154270425</c:v>
                </c:pt>
                <c:pt idx="1214">
                  <c:v>98.281795316804846</c:v>
                </c:pt>
                <c:pt idx="1215">
                  <c:v>98.287952479339324</c:v>
                </c:pt>
                <c:pt idx="1216">
                  <c:v>98.294109641873831</c:v>
                </c:pt>
                <c:pt idx="1217">
                  <c:v>98.300266804408182</c:v>
                </c:pt>
                <c:pt idx="1218">
                  <c:v>98.30642396694266</c:v>
                </c:pt>
                <c:pt idx="1219">
                  <c:v>98.312581129477053</c:v>
                </c:pt>
                <c:pt idx="1220">
                  <c:v>98.318738292011446</c:v>
                </c:pt>
                <c:pt idx="1221">
                  <c:v>98.324895454545938</c:v>
                </c:pt>
                <c:pt idx="1222">
                  <c:v>98.331052617080346</c:v>
                </c:pt>
                <c:pt idx="1223">
                  <c:v>98.337209779614824</c:v>
                </c:pt>
                <c:pt idx="1224">
                  <c:v>98.343366942149245</c:v>
                </c:pt>
                <c:pt idx="1225">
                  <c:v>98.349524104683681</c:v>
                </c:pt>
                <c:pt idx="1226">
                  <c:v>98.355681267218117</c:v>
                </c:pt>
                <c:pt idx="1227">
                  <c:v>98.361838429752552</c:v>
                </c:pt>
                <c:pt idx="1228">
                  <c:v>98.367995592286988</c:v>
                </c:pt>
                <c:pt idx="1229">
                  <c:v>98.374152754821367</c:v>
                </c:pt>
                <c:pt idx="1230">
                  <c:v>98.380309917355859</c:v>
                </c:pt>
                <c:pt idx="1231">
                  <c:v>98.386467079890281</c:v>
                </c:pt>
                <c:pt idx="1232">
                  <c:v>98.392624242424702</c:v>
                </c:pt>
                <c:pt idx="1233">
                  <c:v>98.398781404959124</c:v>
                </c:pt>
                <c:pt idx="1234">
                  <c:v>98.404938567493588</c:v>
                </c:pt>
                <c:pt idx="1235">
                  <c:v>98.411095730028066</c:v>
                </c:pt>
                <c:pt idx="1236">
                  <c:v>98.417252892562473</c:v>
                </c:pt>
                <c:pt idx="1237">
                  <c:v>98.423410055096909</c:v>
                </c:pt>
                <c:pt idx="1238">
                  <c:v>98.429567217631316</c:v>
                </c:pt>
                <c:pt idx="1239">
                  <c:v>98.435724380165794</c:v>
                </c:pt>
                <c:pt idx="1240">
                  <c:v>98.441881542700216</c:v>
                </c:pt>
                <c:pt idx="1241">
                  <c:v>98.448038705234652</c:v>
                </c:pt>
                <c:pt idx="1242">
                  <c:v>98.454195867769087</c:v>
                </c:pt>
                <c:pt idx="1243">
                  <c:v>98.460353030303523</c:v>
                </c:pt>
                <c:pt idx="1244">
                  <c:v>98.466510192837973</c:v>
                </c:pt>
                <c:pt idx="1245">
                  <c:v>98.472667355372394</c:v>
                </c:pt>
                <c:pt idx="1246">
                  <c:v>98.478824517906801</c:v>
                </c:pt>
                <c:pt idx="1247">
                  <c:v>98.484981680441265</c:v>
                </c:pt>
                <c:pt idx="1248">
                  <c:v>98.491138842975701</c:v>
                </c:pt>
                <c:pt idx="1249">
                  <c:v>98.497296005510179</c:v>
                </c:pt>
                <c:pt idx="1250">
                  <c:v>98.503453168044572</c:v>
                </c:pt>
                <c:pt idx="1251">
                  <c:v>98.509610330579008</c:v>
                </c:pt>
                <c:pt idx="1252">
                  <c:v>98.515767493113444</c:v>
                </c:pt>
                <c:pt idx="1253">
                  <c:v>98.521924655647936</c:v>
                </c:pt>
                <c:pt idx="1254">
                  <c:v>98.528081818182258</c:v>
                </c:pt>
                <c:pt idx="1255">
                  <c:v>98.534238980716765</c:v>
                </c:pt>
                <c:pt idx="1256">
                  <c:v>98.540396143251158</c:v>
                </c:pt>
                <c:pt idx="1257">
                  <c:v>98.546553305785622</c:v>
                </c:pt>
                <c:pt idx="1258">
                  <c:v>98.552710468320072</c:v>
                </c:pt>
                <c:pt idx="1259">
                  <c:v>98.558867630854436</c:v>
                </c:pt>
                <c:pt idx="1260">
                  <c:v>98.565024793388929</c:v>
                </c:pt>
                <c:pt idx="1261">
                  <c:v>98.57118195592335</c:v>
                </c:pt>
                <c:pt idx="1262">
                  <c:v>98.577339118457743</c:v>
                </c:pt>
                <c:pt idx="1263">
                  <c:v>98.583496280992236</c:v>
                </c:pt>
                <c:pt idx="1264">
                  <c:v>98.589653443526672</c:v>
                </c:pt>
                <c:pt idx="1265">
                  <c:v>98.595810606061079</c:v>
                </c:pt>
                <c:pt idx="1266">
                  <c:v>98.601967768595543</c:v>
                </c:pt>
                <c:pt idx="1267">
                  <c:v>98.608124931129979</c:v>
                </c:pt>
                <c:pt idx="1268">
                  <c:v>98.614282093664386</c:v>
                </c:pt>
                <c:pt idx="1269">
                  <c:v>98.620439256198807</c:v>
                </c:pt>
                <c:pt idx="1270">
                  <c:v>98.626596418733257</c:v>
                </c:pt>
                <c:pt idx="1271">
                  <c:v>98.632753581267721</c:v>
                </c:pt>
                <c:pt idx="1272">
                  <c:v>98.638910743802157</c:v>
                </c:pt>
                <c:pt idx="1273">
                  <c:v>98.645067906336578</c:v>
                </c:pt>
                <c:pt idx="1274">
                  <c:v>98.651225068871057</c:v>
                </c:pt>
                <c:pt idx="1275">
                  <c:v>98.657382231405407</c:v>
                </c:pt>
                <c:pt idx="1276">
                  <c:v>98.663539393939871</c:v>
                </c:pt>
                <c:pt idx="1277">
                  <c:v>98.669696556474278</c:v>
                </c:pt>
                <c:pt idx="1278">
                  <c:v>98.675853719008742</c:v>
                </c:pt>
                <c:pt idx="1279">
                  <c:v>98.682010881543178</c:v>
                </c:pt>
                <c:pt idx="1280">
                  <c:v>98.688168044077642</c:v>
                </c:pt>
                <c:pt idx="1281">
                  <c:v>98.694325206612092</c:v>
                </c:pt>
                <c:pt idx="1282">
                  <c:v>98.700482369146513</c:v>
                </c:pt>
                <c:pt idx="1283">
                  <c:v>98.706639531680949</c:v>
                </c:pt>
                <c:pt idx="1284">
                  <c:v>98.712796694215413</c:v>
                </c:pt>
                <c:pt idx="1285">
                  <c:v>98.718953856749792</c:v>
                </c:pt>
                <c:pt idx="1286">
                  <c:v>98.725111019284228</c:v>
                </c:pt>
                <c:pt idx="1287">
                  <c:v>98.73126818181872</c:v>
                </c:pt>
                <c:pt idx="1288">
                  <c:v>98.737425344353127</c:v>
                </c:pt>
                <c:pt idx="1289">
                  <c:v>98.743582506887549</c:v>
                </c:pt>
                <c:pt idx="1290">
                  <c:v>98.749739669421999</c:v>
                </c:pt>
                <c:pt idx="1291">
                  <c:v>98.755896831956377</c:v>
                </c:pt>
                <c:pt idx="1292">
                  <c:v>98.76205399449087</c:v>
                </c:pt>
                <c:pt idx="1293">
                  <c:v>98.768211157025277</c:v>
                </c:pt>
                <c:pt idx="1294">
                  <c:v>98.774368319559684</c:v>
                </c:pt>
                <c:pt idx="1295">
                  <c:v>98.780525482094177</c:v>
                </c:pt>
                <c:pt idx="1296">
                  <c:v>98.786682644628613</c:v>
                </c:pt>
                <c:pt idx="1297">
                  <c:v>98.792839807163048</c:v>
                </c:pt>
                <c:pt idx="1298">
                  <c:v>98.798996969697512</c:v>
                </c:pt>
                <c:pt idx="1299">
                  <c:v>98.805154132231863</c:v>
                </c:pt>
                <c:pt idx="1300">
                  <c:v>98.811311294766355</c:v>
                </c:pt>
                <c:pt idx="1301">
                  <c:v>98.817468457300791</c:v>
                </c:pt>
                <c:pt idx="1302">
                  <c:v>98.823625619835227</c:v>
                </c:pt>
                <c:pt idx="1303">
                  <c:v>98.829782782369605</c:v>
                </c:pt>
                <c:pt idx="1304">
                  <c:v>98.835939944904098</c:v>
                </c:pt>
                <c:pt idx="1305">
                  <c:v>98.842097107438477</c:v>
                </c:pt>
                <c:pt idx="1306">
                  <c:v>98.848254269973026</c:v>
                </c:pt>
                <c:pt idx="1307">
                  <c:v>98.854411432507376</c:v>
                </c:pt>
                <c:pt idx="1308">
                  <c:v>98.86056859504184</c:v>
                </c:pt>
                <c:pt idx="1309">
                  <c:v>98.866725757576248</c:v>
                </c:pt>
                <c:pt idx="1310">
                  <c:v>98.872882920110683</c:v>
                </c:pt>
                <c:pt idx="1311">
                  <c:v>98.879040082645119</c:v>
                </c:pt>
                <c:pt idx="1312">
                  <c:v>98.885197245179583</c:v>
                </c:pt>
                <c:pt idx="1313">
                  <c:v>98.891354407714033</c:v>
                </c:pt>
                <c:pt idx="1314">
                  <c:v>98.897511570248483</c:v>
                </c:pt>
                <c:pt idx="1315">
                  <c:v>98.903668732782862</c:v>
                </c:pt>
                <c:pt idx="1316">
                  <c:v>98.909825895317368</c:v>
                </c:pt>
                <c:pt idx="1317">
                  <c:v>98.915983057851733</c:v>
                </c:pt>
                <c:pt idx="1318">
                  <c:v>98.922140220386183</c:v>
                </c:pt>
                <c:pt idx="1319">
                  <c:v>98.928297382920618</c:v>
                </c:pt>
                <c:pt idx="1320">
                  <c:v>98.934454545455097</c:v>
                </c:pt>
                <c:pt idx="1321">
                  <c:v>98.940611707989504</c:v>
                </c:pt>
                <c:pt idx="1322">
                  <c:v>98.946768870523897</c:v>
                </c:pt>
                <c:pt idx="1323">
                  <c:v>98.952926033058347</c:v>
                </c:pt>
                <c:pt idx="1324">
                  <c:v>98.959083195592811</c:v>
                </c:pt>
                <c:pt idx="1325">
                  <c:v>98.965240358127247</c:v>
                </c:pt>
                <c:pt idx="1326">
                  <c:v>98.971397520661654</c:v>
                </c:pt>
                <c:pt idx="1327">
                  <c:v>98.977554683196161</c:v>
                </c:pt>
                <c:pt idx="1328">
                  <c:v>98.983711845730554</c:v>
                </c:pt>
                <c:pt idx="1329">
                  <c:v>98.989869008265018</c:v>
                </c:pt>
                <c:pt idx="1330">
                  <c:v>98.996026170799411</c:v>
                </c:pt>
                <c:pt idx="1331">
                  <c:v>99.002183333333832</c:v>
                </c:pt>
                <c:pt idx="1332">
                  <c:v>99.008340495868282</c:v>
                </c:pt>
                <c:pt idx="1333">
                  <c:v>99.014497658402732</c:v>
                </c:pt>
                <c:pt idx="1334">
                  <c:v>99.020654820937196</c:v>
                </c:pt>
                <c:pt idx="1335">
                  <c:v>99.026811983471589</c:v>
                </c:pt>
                <c:pt idx="1336">
                  <c:v>99.032969146006039</c:v>
                </c:pt>
                <c:pt idx="1337">
                  <c:v>99.039126308540474</c:v>
                </c:pt>
                <c:pt idx="1338">
                  <c:v>99.045283471074924</c:v>
                </c:pt>
                <c:pt idx="1339">
                  <c:v>99.051440633609317</c:v>
                </c:pt>
                <c:pt idx="1340">
                  <c:v>99.057597796143781</c:v>
                </c:pt>
                <c:pt idx="1341">
                  <c:v>99.063754958678217</c:v>
                </c:pt>
                <c:pt idx="1342">
                  <c:v>99.069912121212667</c:v>
                </c:pt>
                <c:pt idx="1343">
                  <c:v>99.076069283747131</c:v>
                </c:pt>
                <c:pt idx="1344">
                  <c:v>99.08222644628151</c:v>
                </c:pt>
                <c:pt idx="1345">
                  <c:v>99.08838360881596</c:v>
                </c:pt>
                <c:pt idx="1346">
                  <c:v>99.094540771350395</c:v>
                </c:pt>
                <c:pt idx="1347">
                  <c:v>99.100697933884774</c:v>
                </c:pt>
                <c:pt idx="1348">
                  <c:v>99.106855096419224</c:v>
                </c:pt>
                <c:pt idx="1349">
                  <c:v>99.113012258953688</c:v>
                </c:pt>
                <c:pt idx="1350">
                  <c:v>99.119169421488166</c:v>
                </c:pt>
                <c:pt idx="1351">
                  <c:v>99.125326584022559</c:v>
                </c:pt>
                <c:pt idx="1352">
                  <c:v>99.131483746557009</c:v>
                </c:pt>
                <c:pt idx="1353">
                  <c:v>99.137640909091445</c:v>
                </c:pt>
                <c:pt idx="1354">
                  <c:v>99.143798071625838</c:v>
                </c:pt>
                <c:pt idx="1355">
                  <c:v>99.149955234160316</c:v>
                </c:pt>
                <c:pt idx="1356">
                  <c:v>99.156112396694681</c:v>
                </c:pt>
                <c:pt idx="1357">
                  <c:v>99.162269559229202</c:v>
                </c:pt>
                <c:pt idx="1358">
                  <c:v>99.168426721763609</c:v>
                </c:pt>
                <c:pt idx="1359">
                  <c:v>99.174583884298073</c:v>
                </c:pt>
                <c:pt idx="1360">
                  <c:v>99.180741046832438</c:v>
                </c:pt>
                <c:pt idx="1361">
                  <c:v>99.186898209366902</c:v>
                </c:pt>
                <c:pt idx="1362">
                  <c:v>99.193055371901352</c:v>
                </c:pt>
                <c:pt idx="1363">
                  <c:v>99.199212534435773</c:v>
                </c:pt>
                <c:pt idx="1364">
                  <c:v>99.205369696970237</c:v>
                </c:pt>
                <c:pt idx="1365">
                  <c:v>99.211526859504673</c:v>
                </c:pt>
                <c:pt idx="1366">
                  <c:v>99.217684022039123</c:v>
                </c:pt>
                <c:pt idx="1367">
                  <c:v>99.223841184573516</c:v>
                </c:pt>
                <c:pt idx="1368">
                  <c:v>99.22999834710798</c:v>
                </c:pt>
                <c:pt idx="1369">
                  <c:v>99.236155509642444</c:v>
                </c:pt>
                <c:pt idx="1370">
                  <c:v>99.242312672176851</c:v>
                </c:pt>
                <c:pt idx="1371">
                  <c:v>99.248469834711287</c:v>
                </c:pt>
                <c:pt idx="1372">
                  <c:v>99.254626997245751</c:v>
                </c:pt>
                <c:pt idx="1373">
                  <c:v>99.260784159780158</c:v>
                </c:pt>
                <c:pt idx="1374">
                  <c:v>99.26694132231458</c:v>
                </c:pt>
                <c:pt idx="1375">
                  <c:v>99.273098484849029</c:v>
                </c:pt>
                <c:pt idx="1376">
                  <c:v>99.279255647383465</c:v>
                </c:pt>
                <c:pt idx="1377">
                  <c:v>99.285412809917901</c:v>
                </c:pt>
                <c:pt idx="1378">
                  <c:v>99.291569972452336</c:v>
                </c:pt>
                <c:pt idx="1379">
                  <c:v>99.297727134986758</c:v>
                </c:pt>
                <c:pt idx="1380">
                  <c:v>99.303884297521165</c:v>
                </c:pt>
                <c:pt idx="1381">
                  <c:v>99.310041460055643</c:v>
                </c:pt>
                <c:pt idx="1382">
                  <c:v>99.316198622590079</c:v>
                </c:pt>
                <c:pt idx="1383">
                  <c:v>99.322355785124486</c:v>
                </c:pt>
                <c:pt idx="1384">
                  <c:v>99.328512947658908</c:v>
                </c:pt>
                <c:pt idx="1385">
                  <c:v>99.334670110193358</c:v>
                </c:pt>
                <c:pt idx="1386">
                  <c:v>99.340827272727793</c:v>
                </c:pt>
                <c:pt idx="1387">
                  <c:v>99.346984435262286</c:v>
                </c:pt>
                <c:pt idx="1388">
                  <c:v>99.353141597796636</c:v>
                </c:pt>
                <c:pt idx="1389">
                  <c:v>99.359298760331129</c:v>
                </c:pt>
                <c:pt idx="1390">
                  <c:v>99.36545592286555</c:v>
                </c:pt>
                <c:pt idx="1391">
                  <c:v>99.371613085400028</c:v>
                </c:pt>
                <c:pt idx="1392">
                  <c:v>99.377770247934379</c:v>
                </c:pt>
                <c:pt idx="1393">
                  <c:v>99.383927410468843</c:v>
                </c:pt>
                <c:pt idx="1394">
                  <c:v>99.390084573003278</c:v>
                </c:pt>
                <c:pt idx="1395">
                  <c:v>99.396241735537743</c:v>
                </c:pt>
                <c:pt idx="1396">
                  <c:v>99.402398898072178</c:v>
                </c:pt>
                <c:pt idx="1397">
                  <c:v>99.408556060606614</c:v>
                </c:pt>
                <c:pt idx="1398">
                  <c:v>99.414713223141106</c:v>
                </c:pt>
                <c:pt idx="1399">
                  <c:v>99.420870385675485</c:v>
                </c:pt>
                <c:pt idx="1400">
                  <c:v>99.427027548209921</c:v>
                </c:pt>
                <c:pt idx="1401">
                  <c:v>99.433184710744356</c:v>
                </c:pt>
                <c:pt idx="1402">
                  <c:v>99.439341873278778</c:v>
                </c:pt>
                <c:pt idx="1403">
                  <c:v>99.445499035813256</c:v>
                </c:pt>
                <c:pt idx="1404">
                  <c:v>99.451656198347706</c:v>
                </c:pt>
                <c:pt idx="1405">
                  <c:v>99.457813360882128</c:v>
                </c:pt>
                <c:pt idx="1406">
                  <c:v>99.463970523416506</c:v>
                </c:pt>
                <c:pt idx="1407">
                  <c:v>99.470127685950999</c:v>
                </c:pt>
                <c:pt idx="1408">
                  <c:v>99.476284848485378</c:v>
                </c:pt>
                <c:pt idx="1409">
                  <c:v>99.482442011019813</c:v>
                </c:pt>
                <c:pt idx="1410">
                  <c:v>99.488599173554235</c:v>
                </c:pt>
                <c:pt idx="1411">
                  <c:v>99.494756336088685</c:v>
                </c:pt>
                <c:pt idx="1412">
                  <c:v>99.500913498623163</c:v>
                </c:pt>
                <c:pt idx="1413">
                  <c:v>99.507070661157613</c:v>
                </c:pt>
                <c:pt idx="1414">
                  <c:v>99.51322782369202</c:v>
                </c:pt>
                <c:pt idx="1415">
                  <c:v>99.519384986226456</c:v>
                </c:pt>
                <c:pt idx="1416">
                  <c:v>99.525542148760834</c:v>
                </c:pt>
                <c:pt idx="1417">
                  <c:v>99.531699311295327</c:v>
                </c:pt>
                <c:pt idx="1418">
                  <c:v>99.537856473829748</c:v>
                </c:pt>
                <c:pt idx="1419">
                  <c:v>99.544013636364227</c:v>
                </c:pt>
                <c:pt idx="1420">
                  <c:v>99.550170798898606</c:v>
                </c:pt>
                <c:pt idx="1421">
                  <c:v>99.55632796143307</c:v>
                </c:pt>
                <c:pt idx="1422">
                  <c:v>99.562485123967477</c:v>
                </c:pt>
                <c:pt idx="1423">
                  <c:v>99.568642286501898</c:v>
                </c:pt>
                <c:pt idx="1424">
                  <c:v>99.574799449036377</c:v>
                </c:pt>
                <c:pt idx="1425">
                  <c:v>99.580956611570812</c:v>
                </c:pt>
                <c:pt idx="1426">
                  <c:v>99.587113774105291</c:v>
                </c:pt>
                <c:pt idx="1427">
                  <c:v>99.593270936639655</c:v>
                </c:pt>
                <c:pt idx="1428">
                  <c:v>99.599428099174133</c:v>
                </c:pt>
                <c:pt idx="1429">
                  <c:v>99.605585261708555</c:v>
                </c:pt>
                <c:pt idx="1430">
                  <c:v>99.611742424242991</c:v>
                </c:pt>
                <c:pt idx="1431">
                  <c:v>99.617899586777426</c:v>
                </c:pt>
                <c:pt idx="1432">
                  <c:v>99.624056749311862</c:v>
                </c:pt>
                <c:pt idx="1433">
                  <c:v>99.630213911846297</c:v>
                </c:pt>
                <c:pt idx="1434">
                  <c:v>99.636371074380676</c:v>
                </c:pt>
                <c:pt idx="1435">
                  <c:v>99.642528236915169</c:v>
                </c:pt>
                <c:pt idx="1436">
                  <c:v>99.648685399449576</c:v>
                </c:pt>
                <c:pt idx="1437">
                  <c:v>99.654842561983997</c:v>
                </c:pt>
                <c:pt idx="1438">
                  <c:v>99.660999724518476</c:v>
                </c:pt>
                <c:pt idx="1439">
                  <c:v>99.667156887052911</c:v>
                </c:pt>
                <c:pt idx="1440">
                  <c:v>99.673314049587319</c:v>
                </c:pt>
                <c:pt idx="1441">
                  <c:v>99.679471212121697</c:v>
                </c:pt>
                <c:pt idx="1442">
                  <c:v>99.685628374656176</c:v>
                </c:pt>
                <c:pt idx="1443">
                  <c:v>99.691785537190626</c:v>
                </c:pt>
                <c:pt idx="1444">
                  <c:v>99.69794269972509</c:v>
                </c:pt>
                <c:pt idx="1445">
                  <c:v>99.704099862259511</c:v>
                </c:pt>
                <c:pt idx="1446">
                  <c:v>99.710257024793961</c:v>
                </c:pt>
                <c:pt idx="1447">
                  <c:v>99.716414187328397</c:v>
                </c:pt>
                <c:pt idx="1448">
                  <c:v>99.722571349862818</c:v>
                </c:pt>
                <c:pt idx="1449">
                  <c:v>99.72872851239724</c:v>
                </c:pt>
                <c:pt idx="1450">
                  <c:v>99.734885674931704</c:v>
                </c:pt>
                <c:pt idx="1451">
                  <c:v>99.741042837466097</c:v>
                </c:pt>
                <c:pt idx="1452">
                  <c:v>99.747200000000618</c:v>
                </c:pt>
                <c:pt idx="1453">
                  <c:v>99.753357162534954</c:v>
                </c:pt>
                <c:pt idx="1454">
                  <c:v>99.759514325069446</c:v>
                </c:pt>
                <c:pt idx="1455">
                  <c:v>99.765671487603882</c:v>
                </c:pt>
                <c:pt idx="1456">
                  <c:v>99.771828650138332</c:v>
                </c:pt>
                <c:pt idx="1457">
                  <c:v>99.777985812672725</c:v>
                </c:pt>
                <c:pt idx="1458">
                  <c:v>99.784142975207232</c:v>
                </c:pt>
                <c:pt idx="1459">
                  <c:v>99.790300137741568</c:v>
                </c:pt>
                <c:pt idx="1460">
                  <c:v>99.79645730027606</c:v>
                </c:pt>
                <c:pt idx="1461">
                  <c:v>99.802614462810496</c:v>
                </c:pt>
                <c:pt idx="1462">
                  <c:v>99.808771625344903</c:v>
                </c:pt>
                <c:pt idx="1463">
                  <c:v>99.814928787879367</c:v>
                </c:pt>
                <c:pt idx="1464">
                  <c:v>99.821085950413789</c:v>
                </c:pt>
                <c:pt idx="1465">
                  <c:v>99.827243112948238</c:v>
                </c:pt>
                <c:pt idx="1466">
                  <c:v>99.833400275482646</c:v>
                </c:pt>
                <c:pt idx="1467">
                  <c:v>99.839557438017124</c:v>
                </c:pt>
                <c:pt idx="1468">
                  <c:v>99.845714600551517</c:v>
                </c:pt>
                <c:pt idx="1469">
                  <c:v>99.851871763085938</c:v>
                </c:pt>
                <c:pt idx="1470">
                  <c:v>99.858028925620388</c:v>
                </c:pt>
                <c:pt idx="1471">
                  <c:v>99.864186088154852</c:v>
                </c:pt>
                <c:pt idx="1472">
                  <c:v>99.870343250689245</c:v>
                </c:pt>
                <c:pt idx="1473">
                  <c:v>99.876500413223667</c:v>
                </c:pt>
                <c:pt idx="1474">
                  <c:v>99.882657575758159</c:v>
                </c:pt>
                <c:pt idx="1475">
                  <c:v>99.888814738292581</c:v>
                </c:pt>
                <c:pt idx="1476">
                  <c:v>99.894971900827031</c:v>
                </c:pt>
                <c:pt idx="1477">
                  <c:v>99.901129063361509</c:v>
                </c:pt>
                <c:pt idx="1478">
                  <c:v>99.90728622589593</c:v>
                </c:pt>
                <c:pt idx="1479">
                  <c:v>99.913443388430366</c:v>
                </c:pt>
                <c:pt idx="1480">
                  <c:v>99.919600550964773</c:v>
                </c:pt>
                <c:pt idx="1481">
                  <c:v>99.925757713499152</c:v>
                </c:pt>
                <c:pt idx="1482">
                  <c:v>99.931914876033645</c:v>
                </c:pt>
                <c:pt idx="1483">
                  <c:v>99.938072038568038</c:v>
                </c:pt>
                <c:pt idx="1484">
                  <c:v>99.944229201102615</c:v>
                </c:pt>
                <c:pt idx="1485">
                  <c:v>99.950386363636909</c:v>
                </c:pt>
                <c:pt idx="1486">
                  <c:v>99.956543526171387</c:v>
                </c:pt>
                <c:pt idx="1487">
                  <c:v>99.962700688705823</c:v>
                </c:pt>
                <c:pt idx="1488">
                  <c:v>99.968857851240273</c:v>
                </c:pt>
                <c:pt idx="1489">
                  <c:v>99.975015013774637</c:v>
                </c:pt>
                <c:pt idx="1490">
                  <c:v>99.981172176309101</c:v>
                </c:pt>
                <c:pt idx="1491">
                  <c:v>99.987329338843566</c:v>
                </c:pt>
                <c:pt idx="1492">
                  <c:v>99.99348650137803</c:v>
                </c:pt>
                <c:pt idx="1493">
                  <c:v>99.999643663912494</c:v>
                </c:pt>
                <c:pt idx="1494">
                  <c:v>100.00580082644682</c:v>
                </c:pt>
                <c:pt idx="1495">
                  <c:v>100.01195798898132</c:v>
                </c:pt>
                <c:pt idx="1496">
                  <c:v>100.01811515151574</c:v>
                </c:pt>
                <c:pt idx="1497">
                  <c:v>100.02427231405015</c:v>
                </c:pt>
                <c:pt idx="1498">
                  <c:v>100.03042947658459</c:v>
                </c:pt>
                <c:pt idx="1499">
                  <c:v>100.03658663911908</c:v>
                </c:pt>
                <c:pt idx="1500">
                  <c:v>100.04274380165346</c:v>
                </c:pt>
                <c:pt idx="1501">
                  <c:v>100.04890096418792</c:v>
                </c:pt>
                <c:pt idx="1502">
                  <c:v>100.0550581267223</c:v>
                </c:pt>
                <c:pt idx="1503">
                  <c:v>100.06121528925684</c:v>
                </c:pt>
                <c:pt idx="1504">
                  <c:v>100.0673724517912</c:v>
                </c:pt>
                <c:pt idx="1505">
                  <c:v>100.07352961432566</c:v>
                </c:pt>
                <c:pt idx="1506">
                  <c:v>100.07968677686007</c:v>
                </c:pt>
                <c:pt idx="1507">
                  <c:v>100.08584393939454</c:v>
                </c:pt>
                <c:pt idx="1508">
                  <c:v>100.09200110192894</c:v>
                </c:pt>
                <c:pt idx="1509">
                  <c:v>100.09815826446341</c:v>
                </c:pt>
                <c:pt idx="1510">
                  <c:v>100.10431542699784</c:v>
                </c:pt>
                <c:pt idx="1511">
                  <c:v>100.11047258953228</c:v>
                </c:pt>
                <c:pt idx="1512">
                  <c:v>100.11662975206671</c:v>
                </c:pt>
                <c:pt idx="1513">
                  <c:v>100.12278691460108</c:v>
                </c:pt>
                <c:pt idx="1514">
                  <c:v>100.12894407713556</c:v>
                </c:pt>
                <c:pt idx="1515">
                  <c:v>100.13510123967001</c:v>
                </c:pt>
                <c:pt idx="1516">
                  <c:v>100.14125840220446</c:v>
                </c:pt>
                <c:pt idx="1517">
                  <c:v>100.14741556473889</c:v>
                </c:pt>
                <c:pt idx="1518">
                  <c:v>100.1535727272733</c:v>
                </c:pt>
                <c:pt idx="1519">
                  <c:v>100.15972988980776</c:v>
                </c:pt>
                <c:pt idx="1520">
                  <c:v>100.16588705234217</c:v>
                </c:pt>
                <c:pt idx="1521">
                  <c:v>100.17204421487659</c:v>
                </c:pt>
                <c:pt idx="1522">
                  <c:v>100.17820137741101</c:v>
                </c:pt>
                <c:pt idx="1523">
                  <c:v>100.18435853994551</c:v>
                </c:pt>
                <c:pt idx="1524">
                  <c:v>100.19051570247991</c:v>
                </c:pt>
                <c:pt idx="1525">
                  <c:v>100.19667286501438</c:v>
                </c:pt>
                <c:pt idx="1526">
                  <c:v>100.20283002754879</c:v>
                </c:pt>
                <c:pt idx="1527">
                  <c:v>100.20898719008321</c:v>
                </c:pt>
                <c:pt idx="1528">
                  <c:v>100.21514435261768</c:v>
                </c:pt>
                <c:pt idx="1529">
                  <c:v>100.22130151515211</c:v>
                </c:pt>
                <c:pt idx="1530">
                  <c:v>100.22745867768653</c:v>
                </c:pt>
                <c:pt idx="1531">
                  <c:v>100.23361584022099</c:v>
                </c:pt>
                <c:pt idx="1532">
                  <c:v>100.2397730027554</c:v>
                </c:pt>
                <c:pt idx="1533">
                  <c:v>100.24593016528985</c:v>
                </c:pt>
                <c:pt idx="1534">
                  <c:v>100.25208732782424</c:v>
                </c:pt>
                <c:pt idx="1535">
                  <c:v>100.25824449035873</c:v>
                </c:pt>
                <c:pt idx="1536">
                  <c:v>100.26440165289317</c:v>
                </c:pt>
                <c:pt idx="1537">
                  <c:v>100.27055881542756</c:v>
                </c:pt>
                <c:pt idx="1538">
                  <c:v>100.27671597796204</c:v>
                </c:pt>
                <c:pt idx="1539">
                  <c:v>100.28287314049643</c:v>
                </c:pt>
                <c:pt idx="1540">
                  <c:v>100.28903030303088</c:v>
                </c:pt>
                <c:pt idx="1541">
                  <c:v>100.29518746556536</c:v>
                </c:pt>
                <c:pt idx="1542">
                  <c:v>100.30134462809978</c:v>
                </c:pt>
                <c:pt idx="1543">
                  <c:v>100.30750179063421</c:v>
                </c:pt>
                <c:pt idx="1544">
                  <c:v>100.31365895316866</c:v>
                </c:pt>
                <c:pt idx="1545">
                  <c:v>100.31981611570308</c:v>
                </c:pt>
                <c:pt idx="1546">
                  <c:v>100.32597327823753</c:v>
                </c:pt>
                <c:pt idx="1547">
                  <c:v>100.33213044077195</c:v>
                </c:pt>
                <c:pt idx="1548">
                  <c:v>100.3382876033064</c:v>
                </c:pt>
                <c:pt idx="1549">
                  <c:v>100.34444476584088</c:v>
                </c:pt>
                <c:pt idx="1550">
                  <c:v>100.3506019283753</c:v>
                </c:pt>
                <c:pt idx="1551">
                  <c:v>100.35675909090968</c:v>
                </c:pt>
                <c:pt idx="1552">
                  <c:v>100.36291625344411</c:v>
                </c:pt>
                <c:pt idx="1553">
                  <c:v>100.36907341597859</c:v>
                </c:pt>
                <c:pt idx="1554">
                  <c:v>100.37523057851298</c:v>
                </c:pt>
                <c:pt idx="1555">
                  <c:v>100.38138774104746</c:v>
                </c:pt>
                <c:pt idx="1556">
                  <c:v>100.38754490358185</c:v>
                </c:pt>
                <c:pt idx="1557">
                  <c:v>100.39370206611629</c:v>
                </c:pt>
                <c:pt idx="1558">
                  <c:v>100.39985922865075</c:v>
                </c:pt>
                <c:pt idx="1559">
                  <c:v>100.40601639118519</c:v>
                </c:pt>
                <c:pt idx="1560">
                  <c:v>100.41217355371963</c:v>
                </c:pt>
                <c:pt idx="1561">
                  <c:v>100.418330716254</c:v>
                </c:pt>
                <c:pt idx="1562">
                  <c:v>100.42448787878847</c:v>
                </c:pt>
                <c:pt idx="1563">
                  <c:v>100.43064504132298</c:v>
                </c:pt>
                <c:pt idx="1564">
                  <c:v>100.43680220385737</c:v>
                </c:pt>
                <c:pt idx="1565">
                  <c:v>100.4429593663918</c:v>
                </c:pt>
                <c:pt idx="1566">
                  <c:v>100.44911652892627</c:v>
                </c:pt>
                <c:pt idx="1567">
                  <c:v>100.45527369146069</c:v>
                </c:pt>
                <c:pt idx="1568">
                  <c:v>100.46143085399511</c:v>
                </c:pt>
                <c:pt idx="1569">
                  <c:v>100.4675880165295</c:v>
                </c:pt>
                <c:pt idx="1570">
                  <c:v>100.47374517906395</c:v>
                </c:pt>
                <c:pt idx="1571">
                  <c:v>100.47990234159839</c:v>
                </c:pt>
                <c:pt idx="1572">
                  <c:v>100.48605950413288</c:v>
                </c:pt>
                <c:pt idx="1573">
                  <c:v>100.49221666666732</c:v>
                </c:pt>
                <c:pt idx="1574">
                  <c:v>100.49837382920173</c:v>
                </c:pt>
                <c:pt idx="1575">
                  <c:v>100.50453099173616</c:v>
                </c:pt>
                <c:pt idx="1576">
                  <c:v>100.5106881542706</c:v>
                </c:pt>
                <c:pt idx="1577">
                  <c:v>100.516845316805</c:v>
                </c:pt>
                <c:pt idx="1578">
                  <c:v>100.52300247933947</c:v>
                </c:pt>
                <c:pt idx="1579">
                  <c:v>100.52915964187393</c:v>
                </c:pt>
                <c:pt idx="1580">
                  <c:v>100.5353168044083</c:v>
                </c:pt>
                <c:pt idx="1581">
                  <c:v>100.5414739669428</c:v>
                </c:pt>
                <c:pt idx="1582">
                  <c:v>100.54763112947722</c:v>
                </c:pt>
                <c:pt idx="1583">
                  <c:v>100.5537882920116</c:v>
                </c:pt>
                <c:pt idx="1584">
                  <c:v>100.55994545454608</c:v>
                </c:pt>
                <c:pt idx="1585">
                  <c:v>100.56610261708049</c:v>
                </c:pt>
                <c:pt idx="1586">
                  <c:v>100.57225977961495</c:v>
                </c:pt>
                <c:pt idx="1587">
                  <c:v>100.57841694214936</c:v>
                </c:pt>
                <c:pt idx="1588">
                  <c:v>100.58457410468378</c:v>
                </c:pt>
                <c:pt idx="1589">
                  <c:v>100.59073126721826</c:v>
                </c:pt>
                <c:pt idx="1590">
                  <c:v>100.5968884297527</c:v>
                </c:pt>
                <c:pt idx="1591">
                  <c:v>100.6030455922871</c:v>
                </c:pt>
                <c:pt idx="1592">
                  <c:v>100.60920275482154</c:v>
                </c:pt>
                <c:pt idx="1593">
                  <c:v>100.61535991735597</c:v>
                </c:pt>
                <c:pt idx="1594">
                  <c:v>100.62151707989044</c:v>
                </c:pt>
                <c:pt idx="1595">
                  <c:v>100.62767424242483</c:v>
                </c:pt>
                <c:pt idx="1596">
                  <c:v>100.63383140495928</c:v>
                </c:pt>
                <c:pt idx="1597">
                  <c:v>100.6399885674937</c:v>
                </c:pt>
                <c:pt idx="1598">
                  <c:v>100.64614573002818</c:v>
                </c:pt>
                <c:pt idx="1599">
                  <c:v>100.65230289256253</c:v>
                </c:pt>
                <c:pt idx="1600">
                  <c:v>100.65846005509705</c:v>
                </c:pt>
                <c:pt idx="1601">
                  <c:v>100.66461721763146</c:v>
                </c:pt>
                <c:pt idx="1602">
                  <c:v>100.67077438016587</c:v>
                </c:pt>
                <c:pt idx="1603">
                  <c:v>100.6769315427003</c:v>
                </c:pt>
                <c:pt idx="1604">
                  <c:v>100.68308870523475</c:v>
                </c:pt>
                <c:pt idx="1605">
                  <c:v>100.6892458677692</c:v>
                </c:pt>
                <c:pt idx="1606">
                  <c:v>100.69540303030367</c:v>
                </c:pt>
                <c:pt idx="1607">
                  <c:v>100.7015601928381</c:v>
                </c:pt>
                <c:pt idx="1608">
                  <c:v>100.70771735537257</c:v>
                </c:pt>
                <c:pt idx="1609">
                  <c:v>100.71387451790694</c:v>
                </c:pt>
                <c:pt idx="1610">
                  <c:v>100.72003168044141</c:v>
                </c:pt>
                <c:pt idx="1611">
                  <c:v>100.72618884297582</c:v>
                </c:pt>
                <c:pt idx="1612">
                  <c:v>100.73234600551028</c:v>
                </c:pt>
                <c:pt idx="1613">
                  <c:v>100.73850316804472</c:v>
                </c:pt>
                <c:pt idx="1614">
                  <c:v>100.74466033057918</c:v>
                </c:pt>
                <c:pt idx="1615">
                  <c:v>100.75081749311359</c:v>
                </c:pt>
                <c:pt idx="1616">
                  <c:v>100.75697465564802</c:v>
                </c:pt>
                <c:pt idx="1617">
                  <c:v>100.76313181818243</c:v>
                </c:pt>
                <c:pt idx="1618">
                  <c:v>100.76928898071689</c:v>
                </c:pt>
                <c:pt idx="1619">
                  <c:v>100.77544614325127</c:v>
                </c:pt>
                <c:pt idx="1620">
                  <c:v>100.78160330578579</c:v>
                </c:pt>
                <c:pt idx="1621">
                  <c:v>100.78776046832023</c:v>
                </c:pt>
                <c:pt idx="1622">
                  <c:v>100.79391763085464</c:v>
                </c:pt>
                <c:pt idx="1623">
                  <c:v>100.80007479338904</c:v>
                </c:pt>
                <c:pt idx="1624">
                  <c:v>100.80623195592351</c:v>
                </c:pt>
                <c:pt idx="1625">
                  <c:v>100.81238911845789</c:v>
                </c:pt>
                <c:pt idx="1626">
                  <c:v>100.81854628099239</c:v>
                </c:pt>
                <c:pt idx="1627">
                  <c:v>100.82470344352679</c:v>
                </c:pt>
                <c:pt idx="1628">
                  <c:v>100.83086060606125</c:v>
                </c:pt>
                <c:pt idx="1629">
                  <c:v>100.83701776859569</c:v>
                </c:pt>
                <c:pt idx="1630">
                  <c:v>100.84317493113012</c:v>
                </c:pt>
                <c:pt idx="1631">
                  <c:v>100.8493320936645</c:v>
                </c:pt>
                <c:pt idx="1632">
                  <c:v>100.85548925619894</c:v>
                </c:pt>
                <c:pt idx="1633">
                  <c:v>100.86164641873343</c:v>
                </c:pt>
                <c:pt idx="1634">
                  <c:v>100.86780358126791</c:v>
                </c:pt>
                <c:pt idx="1635">
                  <c:v>100.8739607438023</c:v>
                </c:pt>
                <c:pt idx="1636">
                  <c:v>100.88011790633674</c:v>
                </c:pt>
                <c:pt idx="1637">
                  <c:v>100.88627506887117</c:v>
                </c:pt>
                <c:pt idx="1638">
                  <c:v>100.89243223140556</c:v>
                </c:pt>
                <c:pt idx="1639">
                  <c:v>100.89858939394004</c:v>
                </c:pt>
                <c:pt idx="1640">
                  <c:v>100.90474655647444</c:v>
                </c:pt>
                <c:pt idx="1641">
                  <c:v>100.91090371900894</c:v>
                </c:pt>
                <c:pt idx="1642">
                  <c:v>100.91706088154341</c:v>
                </c:pt>
                <c:pt idx="1643">
                  <c:v>100.92321804407781</c:v>
                </c:pt>
                <c:pt idx="1644">
                  <c:v>100.92937520661221</c:v>
                </c:pt>
                <c:pt idx="1645">
                  <c:v>100.93553236914666</c:v>
                </c:pt>
                <c:pt idx="1646">
                  <c:v>100.94168953168109</c:v>
                </c:pt>
                <c:pt idx="1647">
                  <c:v>100.94784669421558</c:v>
                </c:pt>
                <c:pt idx="1648">
                  <c:v>100.95400385674995</c:v>
                </c:pt>
                <c:pt idx="1649">
                  <c:v>100.9601610192844</c:v>
                </c:pt>
                <c:pt idx="1650">
                  <c:v>100.96631818181883</c:v>
                </c:pt>
                <c:pt idx="1651">
                  <c:v>100.97247534435324</c:v>
                </c:pt>
                <c:pt idx="1652">
                  <c:v>100.97863250688766</c:v>
                </c:pt>
                <c:pt idx="1653">
                  <c:v>100.98478966942217</c:v>
                </c:pt>
                <c:pt idx="1654">
                  <c:v>100.99094683195658</c:v>
                </c:pt>
                <c:pt idx="1655">
                  <c:v>100.99710399449104</c:v>
                </c:pt>
                <c:pt idx="1656">
                  <c:v>101.00326115702545</c:v>
                </c:pt>
                <c:pt idx="1657">
                  <c:v>101.00941831955983</c:v>
                </c:pt>
                <c:pt idx="1658">
                  <c:v>101.01557548209431</c:v>
                </c:pt>
                <c:pt idx="1659">
                  <c:v>101.02173264462873</c:v>
                </c:pt>
                <c:pt idx="1660">
                  <c:v>101.02788980716318</c:v>
                </c:pt>
                <c:pt idx="1661">
                  <c:v>101.03404696969766</c:v>
                </c:pt>
                <c:pt idx="1662">
                  <c:v>101.04020413223206</c:v>
                </c:pt>
                <c:pt idx="1663">
                  <c:v>101.0463612947665</c:v>
                </c:pt>
                <c:pt idx="1664">
                  <c:v>101.05251845730091</c:v>
                </c:pt>
                <c:pt idx="1665">
                  <c:v>101.05867561983537</c:v>
                </c:pt>
                <c:pt idx="1666">
                  <c:v>101.06483278236981</c:v>
                </c:pt>
                <c:pt idx="1667">
                  <c:v>101.07098994490424</c:v>
                </c:pt>
                <c:pt idx="1668">
                  <c:v>101.07714710743863</c:v>
                </c:pt>
                <c:pt idx="1669">
                  <c:v>101.08330426997314</c:v>
                </c:pt>
                <c:pt idx="1670">
                  <c:v>101.08946143250755</c:v>
                </c:pt>
                <c:pt idx="1671">
                  <c:v>101.09561859504198</c:v>
                </c:pt>
                <c:pt idx="1672">
                  <c:v>101.10177575757636</c:v>
                </c:pt>
                <c:pt idx="1673">
                  <c:v>101.10793292011085</c:v>
                </c:pt>
                <c:pt idx="1674">
                  <c:v>101.11409008264529</c:v>
                </c:pt>
                <c:pt idx="1675">
                  <c:v>101.12024724517973</c:v>
                </c:pt>
                <c:pt idx="1676">
                  <c:v>101.12640440771415</c:v>
                </c:pt>
                <c:pt idx="1677">
                  <c:v>101.1325615702486</c:v>
                </c:pt>
                <c:pt idx="1678">
                  <c:v>101.13871873278295</c:v>
                </c:pt>
                <c:pt idx="1679">
                  <c:v>101.1448758953175</c:v>
                </c:pt>
                <c:pt idx="1680">
                  <c:v>101.15103305785186</c:v>
                </c:pt>
                <c:pt idx="1681">
                  <c:v>101.15719022038634</c:v>
                </c:pt>
                <c:pt idx="1682">
                  <c:v>101.16334738292073</c:v>
                </c:pt>
                <c:pt idx="1683">
                  <c:v>101.16950454545521</c:v>
                </c:pt>
                <c:pt idx="1684">
                  <c:v>101.1756617079896</c:v>
                </c:pt>
                <c:pt idx="1685">
                  <c:v>101.18181887052403</c:v>
                </c:pt>
                <c:pt idx="1686">
                  <c:v>101.18797603305846</c:v>
                </c:pt>
                <c:pt idx="1687">
                  <c:v>101.19413319559295</c:v>
                </c:pt>
                <c:pt idx="1688">
                  <c:v>101.20029035812739</c:v>
                </c:pt>
                <c:pt idx="1689">
                  <c:v>101.2064475206618</c:v>
                </c:pt>
                <c:pt idx="1690">
                  <c:v>101.2126046831963</c:v>
                </c:pt>
                <c:pt idx="1691">
                  <c:v>101.2187618457307</c:v>
                </c:pt>
                <c:pt idx="1692">
                  <c:v>101.22491900826518</c:v>
                </c:pt>
                <c:pt idx="1693">
                  <c:v>101.23107617079954</c:v>
                </c:pt>
                <c:pt idx="1694">
                  <c:v>101.237233333334</c:v>
                </c:pt>
                <c:pt idx="1695">
                  <c:v>101.24339049586847</c:v>
                </c:pt>
                <c:pt idx="1696">
                  <c:v>101.24954765840289</c:v>
                </c:pt>
                <c:pt idx="1697">
                  <c:v>101.25570482093731</c:v>
                </c:pt>
                <c:pt idx="1698">
                  <c:v>101.26186198347176</c:v>
                </c:pt>
                <c:pt idx="1699">
                  <c:v>101.26801914600618</c:v>
                </c:pt>
                <c:pt idx="1700">
                  <c:v>101.27417630854059</c:v>
                </c:pt>
                <c:pt idx="1701">
                  <c:v>101.28033347107508</c:v>
                </c:pt>
                <c:pt idx="1702">
                  <c:v>101.28649063360946</c:v>
                </c:pt>
                <c:pt idx="1703">
                  <c:v>101.29264779614391</c:v>
                </c:pt>
                <c:pt idx="1704">
                  <c:v>101.29880495867836</c:v>
                </c:pt>
                <c:pt idx="1705">
                  <c:v>101.30496212121282</c:v>
                </c:pt>
                <c:pt idx="1706">
                  <c:v>101.31111928374729</c:v>
                </c:pt>
                <c:pt idx="1707">
                  <c:v>101.31727644628167</c:v>
                </c:pt>
                <c:pt idx="1708">
                  <c:v>101.3234336088161</c:v>
                </c:pt>
                <c:pt idx="1709">
                  <c:v>101.32959077135054</c:v>
                </c:pt>
                <c:pt idx="1710">
                  <c:v>101.33574793388489</c:v>
                </c:pt>
                <c:pt idx="1711">
                  <c:v>101.34190509641941</c:v>
                </c:pt>
                <c:pt idx="1712">
                  <c:v>101.34806225895385</c:v>
                </c:pt>
                <c:pt idx="1713">
                  <c:v>101.35421942148831</c:v>
                </c:pt>
                <c:pt idx="1714">
                  <c:v>101.36037658402269</c:v>
                </c:pt>
                <c:pt idx="1715">
                  <c:v>101.36653374655715</c:v>
                </c:pt>
                <c:pt idx="1716">
                  <c:v>101.37269090909156</c:v>
                </c:pt>
                <c:pt idx="1717">
                  <c:v>101.37884807162595</c:v>
                </c:pt>
                <c:pt idx="1718">
                  <c:v>101.38500523416045</c:v>
                </c:pt>
                <c:pt idx="1719">
                  <c:v>101.39116239669487</c:v>
                </c:pt>
                <c:pt idx="1720">
                  <c:v>101.39731955922933</c:v>
                </c:pt>
                <c:pt idx="1721">
                  <c:v>101.40347672176377</c:v>
                </c:pt>
                <c:pt idx="1722">
                  <c:v>101.40963388429823</c:v>
                </c:pt>
                <c:pt idx="1723">
                  <c:v>101.41579104683264</c:v>
                </c:pt>
                <c:pt idx="1724">
                  <c:v>101.4219482093671</c:v>
                </c:pt>
                <c:pt idx="1725">
                  <c:v>101.42810537190151</c:v>
                </c:pt>
                <c:pt idx="1726">
                  <c:v>101.43426253443594</c:v>
                </c:pt>
                <c:pt idx="1727">
                  <c:v>101.44041969697044</c:v>
                </c:pt>
                <c:pt idx="1728">
                  <c:v>101.44657685950479</c:v>
                </c:pt>
                <c:pt idx="1729">
                  <c:v>101.45273402203922</c:v>
                </c:pt>
                <c:pt idx="1730">
                  <c:v>101.45889118457366</c:v>
                </c:pt>
                <c:pt idx="1731">
                  <c:v>101.46504834710811</c:v>
                </c:pt>
                <c:pt idx="1732">
                  <c:v>101.47120550964259</c:v>
                </c:pt>
                <c:pt idx="1733">
                  <c:v>101.47736267217698</c:v>
                </c:pt>
                <c:pt idx="1734">
                  <c:v>101.48351983471143</c:v>
                </c:pt>
                <c:pt idx="1735">
                  <c:v>101.48967699724589</c:v>
                </c:pt>
                <c:pt idx="1736">
                  <c:v>101.49583415978027</c:v>
                </c:pt>
                <c:pt idx="1737">
                  <c:v>101.50199132231474</c:v>
                </c:pt>
                <c:pt idx="1738">
                  <c:v>101.50814848484917</c:v>
                </c:pt>
                <c:pt idx="1739">
                  <c:v>101.51430564738362</c:v>
                </c:pt>
                <c:pt idx="1740">
                  <c:v>101.52046280991804</c:v>
                </c:pt>
                <c:pt idx="1741">
                  <c:v>101.52661997245248</c:v>
                </c:pt>
                <c:pt idx="1742">
                  <c:v>101.53277713498683</c:v>
                </c:pt>
                <c:pt idx="1743">
                  <c:v>101.53893429752132</c:v>
                </c:pt>
                <c:pt idx="1744">
                  <c:v>101.54509146005579</c:v>
                </c:pt>
                <c:pt idx="1745">
                  <c:v>101.55124862259021</c:v>
                </c:pt>
                <c:pt idx="1746">
                  <c:v>101.55740578512466</c:v>
                </c:pt>
                <c:pt idx="1747">
                  <c:v>101.56356294765908</c:v>
                </c:pt>
                <c:pt idx="1748">
                  <c:v>101.5697201101935</c:v>
                </c:pt>
                <c:pt idx="1749">
                  <c:v>101.57587727272788</c:v>
                </c:pt>
                <c:pt idx="1750">
                  <c:v>101.5820344352624</c:v>
                </c:pt>
                <c:pt idx="1751">
                  <c:v>101.58819159779679</c:v>
                </c:pt>
                <c:pt idx="1752">
                  <c:v>101.59434876033127</c:v>
                </c:pt>
                <c:pt idx="1753">
                  <c:v>101.60050592286571</c:v>
                </c:pt>
                <c:pt idx="1754">
                  <c:v>101.60666308540017</c:v>
                </c:pt>
                <c:pt idx="1755">
                  <c:v>101.61282024793458</c:v>
                </c:pt>
                <c:pt idx="1756">
                  <c:v>101.61897741046896</c:v>
                </c:pt>
                <c:pt idx="1757">
                  <c:v>101.62513457300342</c:v>
                </c:pt>
                <c:pt idx="1758">
                  <c:v>101.63129173553789</c:v>
                </c:pt>
                <c:pt idx="1759">
                  <c:v>101.63744889807231</c:v>
                </c:pt>
                <c:pt idx="1760">
                  <c:v>101.64360606060676</c:v>
                </c:pt>
                <c:pt idx="1761">
                  <c:v>101.64976322314119</c:v>
                </c:pt>
                <c:pt idx="1762">
                  <c:v>101.65592038567563</c:v>
                </c:pt>
                <c:pt idx="1763">
                  <c:v>101.66207754821005</c:v>
                </c:pt>
                <c:pt idx="1764">
                  <c:v>101.66823471074447</c:v>
                </c:pt>
                <c:pt idx="1765">
                  <c:v>101.67439187327889</c:v>
                </c:pt>
                <c:pt idx="1766">
                  <c:v>101.68054903581337</c:v>
                </c:pt>
                <c:pt idx="1767">
                  <c:v>101.68670619834781</c:v>
                </c:pt>
                <c:pt idx="1768">
                  <c:v>101.69286336088224</c:v>
                </c:pt>
                <c:pt idx="1769">
                  <c:v>101.69902052341668</c:v>
                </c:pt>
                <c:pt idx="1770">
                  <c:v>101.70517768595111</c:v>
                </c:pt>
                <c:pt idx="1771">
                  <c:v>101.71133484848555</c:v>
                </c:pt>
                <c:pt idx="1772">
                  <c:v>101.71749201101998</c:v>
                </c:pt>
                <c:pt idx="1773">
                  <c:v>101.72364917355436</c:v>
                </c:pt>
                <c:pt idx="1774">
                  <c:v>101.7298063360888</c:v>
                </c:pt>
                <c:pt idx="1775">
                  <c:v>101.73596349862329</c:v>
                </c:pt>
                <c:pt idx="1776">
                  <c:v>101.74212066115778</c:v>
                </c:pt>
                <c:pt idx="1777">
                  <c:v>101.74827782369215</c:v>
                </c:pt>
                <c:pt idx="1778">
                  <c:v>101.7544349862266</c:v>
                </c:pt>
                <c:pt idx="1779">
                  <c:v>101.76059214876101</c:v>
                </c:pt>
                <c:pt idx="1780">
                  <c:v>101.76674931129547</c:v>
                </c:pt>
                <c:pt idx="1781">
                  <c:v>101.77290647382986</c:v>
                </c:pt>
                <c:pt idx="1782">
                  <c:v>101.77906363636434</c:v>
                </c:pt>
                <c:pt idx="1783">
                  <c:v>101.78522079889879</c:v>
                </c:pt>
                <c:pt idx="1784">
                  <c:v>101.79137796143321</c:v>
                </c:pt>
                <c:pt idx="1785">
                  <c:v>101.79753512396766</c:v>
                </c:pt>
                <c:pt idx="1786">
                  <c:v>101.80369228650208</c:v>
                </c:pt>
                <c:pt idx="1787">
                  <c:v>101.80984944903652</c:v>
                </c:pt>
                <c:pt idx="1788">
                  <c:v>101.81600661157096</c:v>
                </c:pt>
                <c:pt idx="1789">
                  <c:v>101.82216377410539</c:v>
                </c:pt>
                <c:pt idx="1790">
                  <c:v>101.82832093663977</c:v>
                </c:pt>
                <c:pt idx="1791">
                  <c:v>101.83447809917425</c:v>
                </c:pt>
                <c:pt idx="1792">
                  <c:v>101.84063526170873</c:v>
                </c:pt>
                <c:pt idx="1793">
                  <c:v>101.84679242424313</c:v>
                </c:pt>
                <c:pt idx="1794">
                  <c:v>101.85294958677757</c:v>
                </c:pt>
                <c:pt idx="1795">
                  <c:v>101.85910674931205</c:v>
                </c:pt>
                <c:pt idx="1796">
                  <c:v>101.86526391184647</c:v>
                </c:pt>
                <c:pt idx="1797">
                  <c:v>101.87142107438088</c:v>
                </c:pt>
                <c:pt idx="1798">
                  <c:v>101.87757823691528</c:v>
                </c:pt>
                <c:pt idx="1799">
                  <c:v>101.88373539944971</c:v>
                </c:pt>
                <c:pt idx="1800">
                  <c:v>101.88989256198415</c:v>
                </c:pt>
                <c:pt idx="1801">
                  <c:v>101.89604972451862</c:v>
                </c:pt>
                <c:pt idx="1802">
                  <c:v>101.90220688705305</c:v>
                </c:pt>
                <c:pt idx="1803">
                  <c:v>101.90836404958749</c:v>
                </c:pt>
                <c:pt idx="1804">
                  <c:v>101.91452121212193</c:v>
                </c:pt>
                <c:pt idx="1805">
                  <c:v>101.9206783746563</c:v>
                </c:pt>
                <c:pt idx="1806">
                  <c:v>101.92683553719077</c:v>
                </c:pt>
                <c:pt idx="1807">
                  <c:v>101.93299269972523</c:v>
                </c:pt>
                <c:pt idx="1808">
                  <c:v>101.93914986225967</c:v>
                </c:pt>
                <c:pt idx="1809">
                  <c:v>101.94530702479408</c:v>
                </c:pt>
                <c:pt idx="1810">
                  <c:v>101.95146418732857</c:v>
                </c:pt>
                <c:pt idx="1811">
                  <c:v>101.95762134986302</c:v>
                </c:pt>
                <c:pt idx="1812">
                  <c:v>101.96377851239738</c:v>
                </c:pt>
                <c:pt idx="1813">
                  <c:v>101.96993567493186</c:v>
                </c:pt>
                <c:pt idx="1814">
                  <c:v>101.97609283746623</c:v>
                </c:pt>
                <c:pt idx="1815">
                  <c:v>101.98225000000072</c:v>
                </c:pt>
                <c:pt idx="1816">
                  <c:v>101.98840716253513</c:v>
                </c:pt>
                <c:pt idx="1817">
                  <c:v>101.99456432506962</c:v>
                </c:pt>
                <c:pt idx="1818">
                  <c:v>102.00072148760403</c:v>
                </c:pt>
                <c:pt idx="1819">
                  <c:v>102.00687865013845</c:v>
                </c:pt>
                <c:pt idx="1820">
                  <c:v>102.01303581267287</c:v>
                </c:pt>
                <c:pt idx="1821">
                  <c:v>102.01919297520737</c:v>
                </c:pt>
                <c:pt idx="1822">
                  <c:v>102.02535013774171</c:v>
                </c:pt>
                <c:pt idx="1823">
                  <c:v>102.0315073002762</c:v>
                </c:pt>
                <c:pt idx="1824">
                  <c:v>102.0376644628107</c:v>
                </c:pt>
                <c:pt idx="1825">
                  <c:v>102.04382162534513</c:v>
                </c:pt>
                <c:pt idx="1826">
                  <c:v>102.04997878787951</c:v>
                </c:pt>
                <c:pt idx="1827">
                  <c:v>102.05613595041395</c:v>
                </c:pt>
                <c:pt idx="1828">
                  <c:v>102.06229311294838</c:v>
                </c:pt>
                <c:pt idx="1829">
                  <c:v>102.06845027548279</c:v>
                </c:pt>
                <c:pt idx="1830">
                  <c:v>102.07460743801728</c:v>
                </c:pt>
                <c:pt idx="1831">
                  <c:v>102.08076460055166</c:v>
                </c:pt>
                <c:pt idx="1832">
                  <c:v>102.08692176308611</c:v>
                </c:pt>
                <c:pt idx="1833">
                  <c:v>102.09307892562055</c:v>
                </c:pt>
                <c:pt idx="1834">
                  <c:v>102.09923608815502</c:v>
                </c:pt>
                <c:pt idx="1835">
                  <c:v>102.10539325068937</c:v>
                </c:pt>
                <c:pt idx="1836">
                  <c:v>102.11155041322387</c:v>
                </c:pt>
                <c:pt idx="1837">
                  <c:v>102.11770757575827</c:v>
                </c:pt>
                <c:pt idx="1838">
                  <c:v>102.12386473829274</c:v>
                </c:pt>
                <c:pt idx="1839">
                  <c:v>102.13002190082717</c:v>
                </c:pt>
                <c:pt idx="1840">
                  <c:v>102.13617906336161</c:v>
                </c:pt>
                <c:pt idx="1841">
                  <c:v>102.14233622589605</c:v>
                </c:pt>
                <c:pt idx="1842">
                  <c:v>102.14849338843048</c:v>
                </c:pt>
                <c:pt idx="1843">
                  <c:v>102.15465055096489</c:v>
                </c:pt>
                <c:pt idx="1844">
                  <c:v>102.16080771349928</c:v>
                </c:pt>
                <c:pt idx="1845">
                  <c:v>102.16696487603376</c:v>
                </c:pt>
                <c:pt idx="1846">
                  <c:v>102.17312203856818</c:v>
                </c:pt>
                <c:pt idx="1847">
                  <c:v>102.17927920110266</c:v>
                </c:pt>
                <c:pt idx="1848">
                  <c:v>102.18543636363705</c:v>
                </c:pt>
                <c:pt idx="1849">
                  <c:v>102.19159352617153</c:v>
                </c:pt>
                <c:pt idx="1850">
                  <c:v>102.19775068870599</c:v>
                </c:pt>
                <c:pt idx="1851">
                  <c:v>102.2039078512404</c:v>
                </c:pt>
                <c:pt idx="1852">
                  <c:v>102.21006501377484</c:v>
                </c:pt>
                <c:pt idx="1853">
                  <c:v>102.21622217630927</c:v>
                </c:pt>
                <c:pt idx="1854">
                  <c:v>102.22237933884367</c:v>
                </c:pt>
                <c:pt idx="1855">
                  <c:v>102.22853650137814</c:v>
                </c:pt>
                <c:pt idx="1856">
                  <c:v>102.23469366391265</c:v>
                </c:pt>
                <c:pt idx="1857">
                  <c:v>102.24085082644702</c:v>
                </c:pt>
                <c:pt idx="1858">
                  <c:v>102.24700798898148</c:v>
                </c:pt>
                <c:pt idx="1859">
                  <c:v>102.25316515151589</c:v>
                </c:pt>
                <c:pt idx="1860">
                  <c:v>102.25932231405027</c:v>
                </c:pt>
                <c:pt idx="1861">
                  <c:v>102.2654794765847</c:v>
                </c:pt>
                <c:pt idx="1862">
                  <c:v>102.27163663911919</c:v>
                </c:pt>
                <c:pt idx="1863">
                  <c:v>102.2777938016536</c:v>
                </c:pt>
                <c:pt idx="1864">
                  <c:v>102.28395096418809</c:v>
                </c:pt>
                <c:pt idx="1865">
                  <c:v>102.29010812672247</c:v>
                </c:pt>
                <c:pt idx="1866">
                  <c:v>102.29626528925699</c:v>
                </c:pt>
                <c:pt idx="1867">
                  <c:v>102.30242245179134</c:v>
                </c:pt>
                <c:pt idx="1868">
                  <c:v>102.30857961432581</c:v>
                </c:pt>
                <c:pt idx="1869">
                  <c:v>102.31473677686022</c:v>
                </c:pt>
                <c:pt idx="1870">
                  <c:v>102.32089393939468</c:v>
                </c:pt>
                <c:pt idx="1871">
                  <c:v>102.32705110192909</c:v>
                </c:pt>
                <c:pt idx="1872">
                  <c:v>102.33320826446355</c:v>
                </c:pt>
                <c:pt idx="1873">
                  <c:v>102.33936542699799</c:v>
                </c:pt>
                <c:pt idx="1874">
                  <c:v>102.34552258953242</c:v>
                </c:pt>
                <c:pt idx="1875">
                  <c:v>102.35167975206683</c:v>
                </c:pt>
                <c:pt idx="1876">
                  <c:v>102.35783691460124</c:v>
                </c:pt>
                <c:pt idx="1877">
                  <c:v>102.36399407713573</c:v>
                </c:pt>
                <c:pt idx="1878">
                  <c:v>102.37015123967015</c:v>
                </c:pt>
                <c:pt idx="1879">
                  <c:v>102.37630840220454</c:v>
                </c:pt>
                <c:pt idx="1880">
                  <c:v>102.38246556473904</c:v>
                </c:pt>
                <c:pt idx="1881">
                  <c:v>102.38862272727347</c:v>
                </c:pt>
                <c:pt idx="1882">
                  <c:v>102.39477988980792</c:v>
                </c:pt>
                <c:pt idx="1883">
                  <c:v>102.40093705234234</c:v>
                </c:pt>
                <c:pt idx="1884">
                  <c:v>102.40709421487679</c:v>
                </c:pt>
                <c:pt idx="1885">
                  <c:v>102.41325137741121</c:v>
                </c:pt>
                <c:pt idx="1886">
                  <c:v>102.41940853994566</c:v>
                </c:pt>
                <c:pt idx="1887">
                  <c:v>102.42556570248006</c:v>
                </c:pt>
                <c:pt idx="1888">
                  <c:v>102.43172286501452</c:v>
                </c:pt>
                <c:pt idx="1889">
                  <c:v>102.43788002754896</c:v>
                </c:pt>
                <c:pt idx="1890">
                  <c:v>102.44403719008338</c:v>
                </c:pt>
                <c:pt idx="1891">
                  <c:v>102.45019435261783</c:v>
                </c:pt>
                <c:pt idx="1892">
                  <c:v>102.45635151515225</c:v>
                </c:pt>
                <c:pt idx="1893">
                  <c:v>102.46250867768667</c:v>
                </c:pt>
                <c:pt idx="1894">
                  <c:v>102.46866584022113</c:v>
                </c:pt>
                <c:pt idx="1895">
                  <c:v>102.47482300275557</c:v>
                </c:pt>
                <c:pt idx="1896">
                  <c:v>102.48098016529002</c:v>
                </c:pt>
                <c:pt idx="1897">
                  <c:v>102.48713732782441</c:v>
                </c:pt>
                <c:pt idx="1898">
                  <c:v>102.49329449035893</c:v>
                </c:pt>
                <c:pt idx="1899">
                  <c:v>102.49945165289331</c:v>
                </c:pt>
                <c:pt idx="1900">
                  <c:v>102.50560881542771</c:v>
                </c:pt>
                <c:pt idx="1901">
                  <c:v>102.51176597796221</c:v>
                </c:pt>
                <c:pt idx="1902">
                  <c:v>102.51792314049662</c:v>
                </c:pt>
                <c:pt idx="1903">
                  <c:v>102.52408030303103</c:v>
                </c:pt>
                <c:pt idx="1904">
                  <c:v>102.53023746556549</c:v>
                </c:pt>
                <c:pt idx="1905">
                  <c:v>102.53639462809993</c:v>
                </c:pt>
                <c:pt idx="1906">
                  <c:v>102.54255179063435</c:v>
                </c:pt>
                <c:pt idx="1907">
                  <c:v>102.54870895316877</c:v>
                </c:pt>
                <c:pt idx="1908">
                  <c:v>102.55486611570321</c:v>
                </c:pt>
                <c:pt idx="1909">
                  <c:v>102.56102327823773</c:v>
                </c:pt>
                <c:pt idx="1910">
                  <c:v>102.56718044077215</c:v>
                </c:pt>
                <c:pt idx="1911">
                  <c:v>102.57333760330651</c:v>
                </c:pt>
                <c:pt idx="1912">
                  <c:v>102.57949476584099</c:v>
                </c:pt>
                <c:pt idx="1913">
                  <c:v>102.58565192837544</c:v>
                </c:pt>
                <c:pt idx="1914">
                  <c:v>102.59180909090986</c:v>
                </c:pt>
                <c:pt idx="1915">
                  <c:v>102.59796625344428</c:v>
                </c:pt>
                <c:pt idx="1916">
                  <c:v>102.60412341597875</c:v>
                </c:pt>
                <c:pt idx="1917">
                  <c:v>102.61028057851316</c:v>
                </c:pt>
                <c:pt idx="1918">
                  <c:v>102.61643774104759</c:v>
                </c:pt>
                <c:pt idx="1919">
                  <c:v>102.622594903582</c:v>
                </c:pt>
                <c:pt idx="1920">
                  <c:v>102.62875206611641</c:v>
                </c:pt>
                <c:pt idx="1921">
                  <c:v>102.6349092286509</c:v>
                </c:pt>
                <c:pt idx="1922">
                  <c:v>102.64106639118533</c:v>
                </c:pt>
                <c:pt idx="1923">
                  <c:v>102.6472235537198</c:v>
                </c:pt>
                <c:pt idx="1924">
                  <c:v>102.65338071625412</c:v>
                </c:pt>
                <c:pt idx="1925">
                  <c:v>102.65953787878858</c:v>
                </c:pt>
                <c:pt idx="1926">
                  <c:v>102.66569504132309</c:v>
                </c:pt>
                <c:pt idx="1927">
                  <c:v>102.67185220385748</c:v>
                </c:pt>
                <c:pt idx="1928">
                  <c:v>102.6780093663919</c:v>
                </c:pt>
                <c:pt idx="1929">
                  <c:v>102.68416652892638</c:v>
                </c:pt>
                <c:pt idx="1930">
                  <c:v>102.69032369146082</c:v>
                </c:pt>
                <c:pt idx="1931">
                  <c:v>102.69648085399523</c:v>
                </c:pt>
                <c:pt idx="1932">
                  <c:v>102.70263801652962</c:v>
                </c:pt>
                <c:pt idx="1933">
                  <c:v>102.7087951790641</c:v>
                </c:pt>
                <c:pt idx="1934">
                  <c:v>102.71495234159856</c:v>
                </c:pt>
                <c:pt idx="1935">
                  <c:v>102.72110950413303</c:v>
                </c:pt>
                <c:pt idx="1936">
                  <c:v>102.72726666666748</c:v>
                </c:pt>
                <c:pt idx="1937">
                  <c:v>102.7334238292019</c:v>
                </c:pt>
                <c:pt idx="1938">
                  <c:v>102.7395809917363</c:v>
                </c:pt>
                <c:pt idx="1939">
                  <c:v>102.74573815427071</c:v>
                </c:pt>
                <c:pt idx="1940">
                  <c:v>102.75189531680518</c:v>
                </c:pt>
                <c:pt idx="1941">
                  <c:v>102.75805247933961</c:v>
                </c:pt>
                <c:pt idx="1942">
                  <c:v>102.76420964187412</c:v>
                </c:pt>
                <c:pt idx="1943">
                  <c:v>102.77036680440845</c:v>
                </c:pt>
                <c:pt idx="1944">
                  <c:v>102.77652396694295</c:v>
                </c:pt>
                <c:pt idx="1945">
                  <c:v>102.78268112947735</c:v>
                </c:pt>
                <c:pt idx="1946">
                  <c:v>102.78883829201173</c:v>
                </c:pt>
                <c:pt idx="1947">
                  <c:v>102.79499545454622</c:v>
                </c:pt>
                <c:pt idx="1948">
                  <c:v>102.80115261708065</c:v>
                </c:pt>
                <c:pt idx="1949">
                  <c:v>102.80730977961512</c:v>
                </c:pt>
                <c:pt idx="1950">
                  <c:v>102.81346694214953</c:v>
                </c:pt>
                <c:pt idx="1951">
                  <c:v>102.81962410468397</c:v>
                </c:pt>
                <c:pt idx="1952">
                  <c:v>102.82578126721837</c:v>
                </c:pt>
                <c:pt idx="1953">
                  <c:v>102.83193842975284</c:v>
                </c:pt>
                <c:pt idx="1954">
                  <c:v>102.83809559228725</c:v>
                </c:pt>
                <c:pt idx="1955">
                  <c:v>102.84425275482171</c:v>
                </c:pt>
                <c:pt idx="1956">
                  <c:v>102.85040991735615</c:v>
                </c:pt>
                <c:pt idx="1957">
                  <c:v>102.85656707989058</c:v>
                </c:pt>
                <c:pt idx="1958">
                  <c:v>102.86272424242499</c:v>
                </c:pt>
                <c:pt idx="1959">
                  <c:v>102.86888140495942</c:v>
                </c:pt>
                <c:pt idx="1960">
                  <c:v>102.87503856749382</c:v>
                </c:pt>
                <c:pt idx="1961">
                  <c:v>102.88119573002831</c:v>
                </c:pt>
                <c:pt idx="1962">
                  <c:v>102.8873528925627</c:v>
                </c:pt>
                <c:pt idx="1963">
                  <c:v>102.89351005509722</c:v>
                </c:pt>
                <c:pt idx="1964">
                  <c:v>102.8996672176316</c:v>
                </c:pt>
                <c:pt idx="1965">
                  <c:v>102.9058243801661</c:v>
                </c:pt>
                <c:pt idx="1966">
                  <c:v>102.9119815427005</c:v>
                </c:pt>
                <c:pt idx="1967">
                  <c:v>102.91813870523494</c:v>
                </c:pt>
                <c:pt idx="1968">
                  <c:v>102.92429586776937</c:v>
                </c:pt>
                <c:pt idx="1969">
                  <c:v>102.93045303030382</c:v>
                </c:pt>
                <c:pt idx="1970">
                  <c:v>102.93661019283824</c:v>
                </c:pt>
                <c:pt idx="1971">
                  <c:v>102.94276735537269</c:v>
                </c:pt>
                <c:pt idx="1972">
                  <c:v>102.94892451790714</c:v>
                </c:pt>
                <c:pt idx="1973">
                  <c:v>102.95508168044155</c:v>
                </c:pt>
                <c:pt idx="1974">
                  <c:v>102.96123884297599</c:v>
                </c:pt>
                <c:pt idx="1975">
                  <c:v>102.96739600551042</c:v>
                </c:pt>
                <c:pt idx="1976">
                  <c:v>102.97355316804486</c:v>
                </c:pt>
                <c:pt idx="1977">
                  <c:v>102.97971033057925</c:v>
                </c:pt>
                <c:pt idx="1978">
                  <c:v>102.98586749311373</c:v>
                </c:pt>
                <c:pt idx="1979">
                  <c:v>102.99202465564821</c:v>
                </c:pt>
                <c:pt idx="1980">
                  <c:v>102.99818181818257</c:v>
                </c:pt>
                <c:pt idx="1981">
                  <c:v>103.00433898071707</c:v>
                </c:pt>
                <c:pt idx="1982">
                  <c:v>103.01049614325144</c:v>
                </c:pt>
                <c:pt idx="1983">
                  <c:v>103.01665330578592</c:v>
                </c:pt>
                <c:pt idx="1984">
                  <c:v>103.02281046832034</c:v>
                </c:pt>
                <c:pt idx="1985">
                  <c:v>103.02896763085475</c:v>
                </c:pt>
                <c:pt idx="1986">
                  <c:v>103.03512479338922</c:v>
                </c:pt>
                <c:pt idx="1987">
                  <c:v>103.04128195592368</c:v>
                </c:pt>
                <c:pt idx="1988">
                  <c:v>103.04743911845806</c:v>
                </c:pt>
                <c:pt idx="1989">
                  <c:v>103.05359628099252</c:v>
                </c:pt>
                <c:pt idx="1990">
                  <c:v>103.05975344352693</c:v>
                </c:pt>
                <c:pt idx="1991">
                  <c:v>103.06591060606138</c:v>
                </c:pt>
                <c:pt idx="1992">
                  <c:v>103.0720677685958</c:v>
                </c:pt>
                <c:pt idx="1993">
                  <c:v>103.07822493113026</c:v>
                </c:pt>
                <c:pt idx="1994">
                  <c:v>103.08438209366464</c:v>
                </c:pt>
                <c:pt idx="1995">
                  <c:v>103.09053925619914</c:v>
                </c:pt>
                <c:pt idx="1996">
                  <c:v>103.09669641873357</c:v>
                </c:pt>
                <c:pt idx="1997">
                  <c:v>103.10285358126802</c:v>
                </c:pt>
                <c:pt idx="1998">
                  <c:v>103.10901074380244</c:v>
                </c:pt>
                <c:pt idx="1999">
                  <c:v>103.11516790633688</c:v>
                </c:pt>
                <c:pt idx="2000">
                  <c:v>103.12132506887131</c:v>
                </c:pt>
                <c:pt idx="2001">
                  <c:v>103.12748223140572</c:v>
                </c:pt>
                <c:pt idx="2002">
                  <c:v>103.13363939394019</c:v>
                </c:pt>
                <c:pt idx="2003">
                  <c:v>103.13979655647455</c:v>
                </c:pt>
                <c:pt idx="2004">
                  <c:v>103.14595371900906</c:v>
                </c:pt>
                <c:pt idx="2005">
                  <c:v>103.15211088154348</c:v>
                </c:pt>
                <c:pt idx="2006">
                  <c:v>103.15826804407793</c:v>
                </c:pt>
                <c:pt idx="2007">
                  <c:v>103.16442520661236</c:v>
                </c:pt>
                <c:pt idx="2008">
                  <c:v>103.17058236914677</c:v>
                </c:pt>
                <c:pt idx="2009">
                  <c:v>103.17673953168118</c:v>
                </c:pt>
                <c:pt idx="2010">
                  <c:v>103.18289669421567</c:v>
                </c:pt>
                <c:pt idx="2011">
                  <c:v>103.18905385675006</c:v>
                </c:pt>
                <c:pt idx="2012">
                  <c:v>103.19521101928451</c:v>
                </c:pt>
                <c:pt idx="2013">
                  <c:v>103.20136818181899</c:v>
                </c:pt>
                <c:pt idx="2014">
                  <c:v>103.20752534435344</c:v>
                </c:pt>
                <c:pt idx="2015">
                  <c:v>103.21368250688785</c:v>
                </c:pt>
                <c:pt idx="2016">
                  <c:v>103.21983966942231</c:v>
                </c:pt>
                <c:pt idx="2017">
                  <c:v>103.22599683195666</c:v>
                </c:pt>
                <c:pt idx="2018">
                  <c:v>103.23215399449116</c:v>
                </c:pt>
                <c:pt idx="2019">
                  <c:v>103.23831115702554</c:v>
                </c:pt>
                <c:pt idx="2020">
                  <c:v>103.24446831956003</c:v>
                </c:pt>
                <c:pt idx="2021">
                  <c:v>103.25062548209446</c:v>
                </c:pt>
                <c:pt idx="2022">
                  <c:v>103.25678264462887</c:v>
                </c:pt>
                <c:pt idx="2023">
                  <c:v>103.26293980716331</c:v>
                </c:pt>
                <c:pt idx="2024">
                  <c:v>103.2690969696978</c:v>
                </c:pt>
                <c:pt idx="2025">
                  <c:v>103.27525413223221</c:v>
                </c:pt>
                <c:pt idx="2026">
                  <c:v>103.28141129476664</c:v>
                </c:pt>
                <c:pt idx="2027">
                  <c:v>103.28756845730109</c:v>
                </c:pt>
                <c:pt idx="2028">
                  <c:v>103.29372561983554</c:v>
                </c:pt>
                <c:pt idx="2029">
                  <c:v>103.29988278236995</c:v>
                </c:pt>
                <c:pt idx="2030">
                  <c:v>103.30603994490438</c:v>
                </c:pt>
                <c:pt idx="2031">
                  <c:v>103.31219710743876</c:v>
                </c:pt>
                <c:pt idx="2032">
                  <c:v>103.31835426997328</c:v>
                </c:pt>
                <c:pt idx="2033">
                  <c:v>103.32451143250768</c:v>
                </c:pt>
                <c:pt idx="2034">
                  <c:v>103.33066859504216</c:v>
                </c:pt>
                <c:pt idx="2035">
                  <c:v>103.33682575757655</c:v>
                </c:pt>
                <c:pt idx="2036">
                  <c:v>103.342982920111</c:v>
                </c:pt>
                <c:pt idx="2037">
                  <c:v>103.34914008264543</c:v>
                </c:pt>
                <c:pt idx="2038">
                  <c:v>103.35529724517987</c:v>
                </c:pt>
                <c:pt idx="2039">
                  <c:v>103.36145440771432</c:v>
                </c:pt>
                <c:pt idx="2040">
                  <c:v>103.36761157024877</c:v>
                </c:pt>
                <c:pt idx="2041">
                  <c:v>103.37376873278312</c:v>
                </c:pt>
                <c:pt idx="2042">
                  <c:v>103.37992589531764</c:v>
                </c:pt>
                <c:pt idx="2043">
                  <c:v>103.38608305785205</c:v>
                </c:pt>
                <c:pt idx="2044">
                  <c:v>103.39224022038648</c:v>
                </c:pt>
                <c:pt idx="2045">
                  <c:v>103.39839738292086</c:v>
                </c:pt>
                <c:pt idx="2046">
                  <c:v>103.40455454545538</c:v>
                </c:pt>
                <c:pt idx="2047">
                  <c:v>103.41071170798978</c:v>
                </c:pt>
                <c:pt idx="2048">
                  <c:v>103.4168688705242</c:v>
                </c:pt>
                <c:pt idx="2049">
                  <c:v>103.42302603305865</c:v>
                </c:pt>
                <c:pt idx="2050">
                  <c:v>103.4291831955931</c:v>
                </c:pt>
                <c:pt idx="2051">
                  <c:v>103.4353403581275</c:v>
                </c:pt>
                <c:pt idx="2052">
                  <c:v>103.44149752066197</c:v>
                </c:pt>
                <c:pt idx="2053">
                  <c:v>103.44765468319646</c:v>
                </c:pt>
                <c:pt idx="2054">
                  <c:v>103.45381184573084</c:v>
                </c:pt>
                <c:pt idx="2055">
                  <c:v>103.45996900826532</c:v>
                </c:pt>
                <c:pt idx="2056">
                  <c:v>103.46612617079971</c:v>
                </c:pt>
                <c:pt idx="2057">
                  <c:v>103.47228333333415</c:v>
                </c:pt>
                <c:pt idx="2058">
                  <c:v>103.47844049586858</c:v>
                </c:pt>
                <c:pt idx="2059">
                  <c:v>103.48459765840302</c:v>
                </c:pt>
                <c:pt idx="2060">
                  <c:v>103.49075482093748</c:v>
                </c:pt>
                <c:pt idx="2061">
                  <c:v>103.49691198347189</c:v>
                </c:pt>
                <c:pt idx="2062">
                  <c:v>103.50306914600633</c:v>
                </c:pt>
                <c:pt idx="2063">
                  <c:v>103.50922630854076</c:v>
                </c:pt>
                <c:pt idx="2064">
                  <c:v>103.51538347107522</c:v>
                </c:pt>
                <c:pt idx="2065">
                  <c:v>103.5215406336096</c:v>
                </c:pt>
                <c:pt idx="2066">
                  <c:v>103.52769779614407</c:v>
                </c:pt>
                <c:pt idx="2067">
                  <c:v>103.5338549586785</c:v>
                </c:pt>
                <c:pt idx="2068">
                  <c:v>103.54001212121297</c:v>
                </c:pt>
                <c:pt idx="2069">
                  <c:v>103.54616928374743</c:v>
                </c:pt>
                <c:pt idx="2070">
                  <c:v>103.55232644628178</c:v>
                </c:pt>
                <c:pt idx="2071">
                  <c:v>103.55848360881626</c:v>
                </c:pt>
                <c:pt idx="2072">
                  <c:v>103.56464077135071</c:v>
                </c:pt>
                <c:pt idx="2073">
                  <c:v>103.57079793388506</c:v>
                </c:pt>
                <c:pt idx="2074">
                  <c:v>103.57695509641952</c:v>
                </c:pt>
                <c:pt idx="2075">
                  <c:v>103.58311225895396</c:v>
                </c:pt>
                <c:pt idx="2076">
                  <c:v>103.58926942148842</c:v>
                </c:pt>
                <c:pt idx="2077">
                  <c:v>103.59542658402286</c:v>
                </c:pt>
                <c:pt idx="2078">
                  <c:v>103.6015837465573</c:v>
                </c:pt>
                <c:pt idx="2079">
                  <c:v>103.6077409090917</c:v>
                </c:pt>
                <c:pt idx="2080">
                  <c:v>103.61389807162614</c:v>
                </c:pt>
                <c:pt idx="2081">
                  <c:v>103.62005523416057</c:v>
                </c:pt>
                <c:pt idx="2082">
                  <c:v>103.626212396695</c:v>
                </c:pt>
                <c:pt idx="2083">
                  <c:v>103.63236955922945</c:v>
                </c:pt>
                <c:pt idx="2084">
                  <c:v>103.63852672176391</c:v>
                </c:pt>
                <c:pt idx="2085">
                  <c:v>103.64468388429839</c:v>
                </c:pt>
                <c:pt idx="2086">
                  <c:v>103.65084104683275</c:v>
                </c:pt>
                <c:pt idx="2087">
                  <c:v>103.65699820936722</c:v>
                </c:pt>
                <c:pt idx="2088">
                  <c:v>103.66315537190165</c:v>
                </c:pt>
                <c:pt idx="2089">
                  <c:v>103.66931253443603</c:v>
                </c:pt>
                <c:pt idx="2090">
                  <c:v>103.67546969697051</c:v>
                </c:pt>
                <c:pt idx="2091">
                  <c:v>103.68162685950495</c:v>
                </c:pt>
                <c:pt idx="2092">
                  <c:v>103.68778402203935</c:v>
                </c:pt>
                <c:pt idx="2093">
                  <c:v>103.6939411845738</c:v>
                </c:pt>
                <c:pt idx="2094">
                  <c:v>103.70009834710827</c:v>
                </c:pt>
                <c:pt idx="2095">
                  <c:v>103.70625550964273</c:v>
                </c:pt>
                <c:pt idx="2096">
                  <c:v>103.71241267217717</c:v>
                </c:pt>
                <c:pt idx="2097">
                  <c:v>103.71856983471157</c:v>
                </c:pt>
                <c:pt idx="2098">
                  <c:v>103.72472699724602</c:v>
                </c:pt>
                <c:pt idx="2099">
                  <c:v>103.73088415978042</c:v>
                </c:pt>
                <c:pt idx="2100">
                  <c:v>103.73704132231488</c:v>
                </c:pt>
                <c:pt idx="2101">
                  <c:v>103.74319848484934</c:v>
                </c:pt>
                <c:pt idx="2102">
                  <c:v>103.74935564738378</c:v>
                </c:pt>
                <c:pt idx="2103">
                  <c:v>103.75551280991819</c:v>
                </c:pt>
                <c:pt idx="2104">
                  <c:v>103.76166997245262</c:v>
                </c:pt>
                <c:pt idx="2105">
                  <c:v>103.76782713498706</c:v>
                </c:pt>
                <c:pt idx="2106">
                  <c:v>103.77398429752145</c:v>
                </c:pt>
                <c:pt idx="2107">
                  <c:v>103.78014146005593</c:v>
                </c:pt>
                <c:pt idx="2108">
                  <c:v>103.78629862259037</c:v>
                </c:pt>
                <c:pt idx="2109">
                  <c:v>103.7924557851248</c:v>
                </c:pt>
                <c:pt idx="2110">
                  <c:v>103.79861294765924</c:v>
                </c:pt>
                <c:pt idx="2111">
                  <c:v>103.80477011019362</c:v>
                </c:pt>
                <c:pt idx="2112">
                  <c:v>103.81092727272811</c:v>
                </c:pt>
                <c:pt idx="2113">
                  <c:v>103.81708443526257</c:v>
                </c:pt>
                <c:pt idx="2114">
                  <c:v>103.82324159779695</c:v>
                </c:pt>
                <c:pt idx="2115">
                  <c:v>103.82939876033139</c:v>
                </c:pt>
                <c:pt idx="2116">
                  <c:v>103.83555592286585</c:v>
                </c:pt>
                <c:pt idx="2117">
                  <c:v>103.84171308540031</c:v>
                </c:pt>
                <c:pt idx="2118">
                  <c:v>103.84787024793471</c:v>
                </c:pt>
                <c:pt idx="2119">
                  <c:v>103.85402741046913</c:v>
                </c:pt>
                <c:pt idx="2120">
                  <c:v>103.86018457300358</c:v>
                </c:pt>
                <c:pt idx="2121">
                  <c:v>103.866341735538</c:v>
                </c:pt>
                <c:pt idx="2122">
                  <c:v>103.87249889807242</c:v>
                </c:pt>
                <c:pt idx="2123">
                  <c:v>103.87865606060687</c:v>
                </c:pt>
                <c:pt idx="2124">
                  <c:v>103.88481322314136</c:v>
                </c:pt>
                <c:pt idx="2125">
                  <c:v>103.89097038567577</c:v>
                </c:pt>
                <c:pt idx="2126">
                  <c:v>103.89712754821026</c:v>
                </c:pt>
                <c:pt idx="2127">
                  <c:v>103.90328471074464</c:v>
                </c:pt>
                <c:pt idx="2128">
                  <c:v>103.90944187327908</c:v>
                </c:pt>
                <c:pt idx="2129">
                  <c:v>103.91559903581354</c:v>
                </c:pt>
                <c:pt idx="2130">
                  <c:v>103.92175619834796</c:v>
                </c:pt>
                <c:pt idx="2131">
                  <c:v>103.92791336088241</c:v>
                </c:pt>
                <c:pt idx="2132">
                  <c:v>103.93407052341681</c:v>
                </c:pt>
                <c:pt idx="2133">
                  <c:v>103.94022768595131</c:v>
                </c:pt>
                <c:pt idx="2134">
                  <c:v>103.94638484848568</c:v>
                </c:pt>
                <c:pt idx="2135">
                  <c:v>103.9525420110201</c:v>
                </c:pt>
                <c:pt idx="2136">
                  <c:v>103.95869917355452</c:v>
                </c:pt>
                <c:pt idx="2137">
                  <c:v>103.96485633608897</c:v>
                </c:pt>
                <c:pt idx="2138">
                  <c:v>103.97101349862346</c:v>
                </c:pt>
                <c:pt idx="2139">
                  <c:v>103.9771706611579</c:v>
                </c:pt>
                <c:pt idx="2140">
                  <c:v>103.98332782369231</c:v>
                </c:pt>
                <c:pt idx="2141">
                  <c:v>103.98948498622674</c:v>
                </c:pt>
                <c:pt idx="2142">
                  <c:v>103.99564214876118</c:v>
                </c:pt>
                <c:pt idx="2143">
                  <c:v>104.00179931129561</c:v>
                </c:pt>
                <c:pt idx="2144">
                  <c:v>104.00795647383006</c:v>
                </c:pt>
                <c:pt idx="2145">
                  <c:v>104.01411363636451</c:v>
                </c:pt>
                <c:pt idx="2146">
                  <c:v>104.02027079889891</c:v>
                </c:pt>
                <c:pt idx="2147">
                  <c:v>104.02642796143336</c:v>
                </c:pt>
                <c:pt idx="2148">
                  <c:v>104.03258512396778</c:v>
                </c:pt>
                <c:pt idx="2149">
                  <c:v>104.0387422865022</c:v>
                </c:pt>
                <c:pt idx="2150">
                  <c:v>104.04489944903671</c:v>
                </c:pt>
                <c:pt idx="2151">
                  <c:v>104.0510566115711</c:v>
                </c:pt>
                <c:pt idx="2152">
                  <c:v>104.05721377410558</c:v>
                </c:pt>
                <c:pt idx="2153">
                  <c:v>104.06337093663991</c:v>
                </c:pt>
                <c:pt idx="2154">
                  <c:v>104.06952809917442</c:v>
                </c:pt>
                <c:pt idx="2155">
                  <c:v>104.07568526170884</c:v>
                </c:pt>
                <c:pt idx="2156">
                  <c:v>104.08184242424329</c:v>
                </c:pt>
                <c:pt idx="2157">
                  <c:v>104.08799958677774</c:v>
                </c:pt>
                <c:pt idx="2158">
                  <c:v>104.09415674931222</c:v>
                </c:pt>
                <c:pt idx="2159">
                  <c:v>104.10031391184658</c:v>
                </c:pt>
                <c:pt idx="2160">
                  <c:v>104.10647107438096</c:v>
                </c:pt>
                <c:pt idx="2161">
                  <c:v>104.11262823691546</c:v>
                </c:pt>
                <c:pt idx="2162">
                  <c:v>104.11878539944983</c:v>
                </c:pt>
                <c:pt idx="2163">
                  <c:v>104.1249425619843</c:v>
                </c:pt>
                <c:pt idx="2164">
                  <c:v>104.13109972451876</c:v>
                </c:pt>
                <c:pt idx="2165">
                  <c:v>104.1372568870532</c:v>
                </c:pt>
                <c:pt idx="2166">
                  <c:v>104.14341404958763</c:v>
                </c:pt>
                <c:pt idx="2167">
                  <c:v>104.14957121212204</c:v>
                </c:pt>
                <c:pt idx="2168">
                  <c:v>104.15572837465642</c:v>
                </c:pt>
                <c:pt idx="2169">
                  <c:v>104.16188553719091</c:v>
                </c:pt>
                <c:pt idx="2170">
                  <c:v>104.16804269972538</c:v>
                </c:pt>
                <c:pt idx="2171">
                  <c:v>104.17419986225978</c:v>
                </c:pt>
                <c:pt idx="2172">
                  <c:v>104.1803570247942</c:v>
                </c:pt>
                <c:pt idx="2173">
                  <c:v>104.18651418732868</c:v>
                </c:pt>
                <c:pt idx="2174">
                  <c:v>104.19267134986309</c:v>
                </c:pt>
                <c:pt idx="2175">
                  <c:v>104.19882851239753</c:v>
                </c:pt>
                <c:pt idx="2176">
                  <c:v>104.20498567493199</c:v>
                </c:pt>
                <c:pt idx="2177">
                  <c:v>104.2111428374664</c:v>
                </c:pt>
                <c:pt idx="2178">
                  <c:v>104.21730000000086</c:v>
                </c:pt>
                <c:pt idx="2179">
                  <c:v>104.22345716253527</c:v>
                </c:pt>
                <c:pt idx="2180">
                  <c:v>104.22961432506973</c:v>
                </c:pt>
                <c:pt idx="2181">
                  <c:v>104.23577148760414</c:v>
                </c:pt>
                <c:pt idx="2182">
                  <c:v>104.24192865013863</c:v>
                </c:pt>
                <c:pt idx="2183">
                  <c:v>104.24808581267301</c:v>
                </c:pt>
                <c:pt idx="2184">
                  <c:v>104.25424297520752</c:v>
                </c:pt>
                <c:pt idx="2185">
                  <c:v>104.26040013774188</c:v>
                </c:pt>
                <c:pt idx="2186">
                  <c:v>104.26655730027636</c:v>
                </c:pt>
                <c:pt idx="2187">
                  <c:v>104.27271446281078</c:v>
                </c:pt>
                <c:pt idx="2188">
                  <c:v>104.27887162534522</c:v>
                </c:pt>
                <c:pt idx="2189">
                  <c:v>104.28502878787965</c:v>
                </c:pt>
                <c:pt idx="2190">
                  <c:v>104.29118595041409</c:v>
                </c:pt>
                <c:pt idx="2191">
                  <c:v>104.29734311294851</c:v>
                </c:pt>
                <c:pt idx="2192">
                  <c:v>104.30350027548295</c:v>
                </c:pt>
                <c:pt idx="2193">
                  <c:v>104.30965743801742</c:v>
                </c:pt>
                <c:pt idx="2194">
                  <c:v>104.3158146005518</c:v>
                </c:pt>
                <c:pt idx="2195">
                  <c:v>104.32197176308624</c:v>
                </c:pt>
                <c:pt idx="2196">
                  <c:v>104.32812892562067</c:v>
                </c:pt>
                <c:pt idx="2197">
                  <c:v>104.33428608815517</c:v>
                </c:pt>
                <c:pt idx="2198">
                  <c:v>104.34044325068955</c:v>
                </c:pt>
                <c:pt idx="2199">
                  <c:v>104.34660041322401</c:v>
                </c:pt>
                <c:pt idx="2200">
                  <c:v>104.3527575757584</c:v>
                </c:pt>
                <c:pt idx="2201">
                  <c:v>104.35891473829288</c:v>
                </c:pt>
                <c:pt idx="2202">
                  <c:v>104.36507190082729</c:v>
                </c:pt>
                <c:pt idx="2203">
                  <c:v>104.37122906336178</c:v>
                </c:pt>
                <c:pt idx="2204">
                  <c:v>104.37738622589616</c:v>
                </c:pt>
                <c:pt idx="2205">
                  <c:v>104.38354338843061</c:v>
                </c:pt>
                <c:pt idx="2206">
                  <c:v>104.38970055096505</c:v>
                </c:pt>
                <c:pt idx="2207">
                  <c:v>104.39585771349944</c:v>
                </c:pt>
                <c:pt idx="2208">
                  <c:v>104.4020148760339</c:v>
                </c:pt>
                <c:pt idx="2209">
                  <c:v>104.40817203856834</c:v>
                </c:pt>
                <c:pt idx="2210">
                  <c:v>104.41432920110286</c:v>
                </c:pt>
                <c:pt idx="2211">
                  <c:v>104.42048636363724</c:v>
                </c:pt>
                <c:pt idx="2212">
                  <c:v>104.42664352617167</c:v>
                </c:pt>
                <c:pt idx="2213">
                  <c:v>104.43280068870612</c:v>
                </c:pt>
                <c:pt idx="2214">
                  <c:v>104.43895785124054</c:v>
                </c:pt>
                <c:pt idx="2215">
                  <c:v>104.44511501377498</c:v>
                </c:pt>
                <c:pt idx="2216">
                  <c:v>104.45127217630939</c:v>
                </c:pt>
                <c:pt idx="2217">
                  <c:v>104.45742933884388</c:v>
                </c:pt>
                <c:pt idx="2218">
                  <c:v>104.46358650137832</c:v>
                </c:pt>
                <c:pt idx="2219">
                  <c:v>104.46974366391277</c:v>
                </c:pt>
                <c:pt idx="2220">
                  <c:v>104.47590082644713</c:v>
                </c:pt>
                <c:pt idx="2221">
                  <c:v>104.48205798898158</c:v>
                </c:pt>
                <c:pt idx="2222">
                  <c:v>104.48821515151603</c:v>
                </c:pt>
                <c:pt idx="2223">
                  <c:v>104.49437231405044</c:v>
                </c:pt>
                <c:pt idx="2224">
                  <c:v>104.50052947658487</c:v>
                </c:pt>
                <c:pt idx="2225">
                  <c:v>104.50668663911937</c:v>
                </c:pt>
                <c:pt idx="2226">
                  <c:v>104.51284380165374</c:v>
                </c:pt>
                <c:pt idx="2227">
                  <c:v>104.51900096418822</c:v>
                </c:pt>
                <c:pt idx="2228">
                  <c:v>104.52515812672259</c:v>
                </c:pt>
                <c:pt idx="2229">
                  <c:v>104.53131528925714</c:v>
                </c:pt>
                <c:pt idx="2230">
                  <c:v>104.53747245179149</c:v>
                </c:pt>
                <c:pt idx="2231">
                  <c:v>104.54362961432601</c:v>
                </c:pt>
                <c:pt idx="2232">
                  <c:v>104.54978677686036</c:v>
                </c:pt>
                <c:pt idx="2233">
                  <c:v>104.55594393939481</c:v>
                </c:pt>
                <c:pt idx="2234">
                  <c:v>104.56210110192923</c:v>
                </c:pt>
                <c:pt idx="2235">
                  <c:v>104.56825826446368</c:v>
                </c:pt>
                <c:pt idx="2236">
                  <c:v>104.57441542699813</c:v>
                </c:pt>
                <c:pt idx="2237">
                  <c:v>104.58057258953257</c:v>
                </c:pt>
                <c:pt idx="2238">
                  <c:v>104.586729752067</c:v>
                </c:pt>
                <c:pt idx="2239">
                  <c:v>104.59288691460139</c:v>
                </c:pt>
                <c:pt idx="2240">
                  <c:v>104.59904407713587</c:v>
                </c:pt>
                <c:pt idx="2241">
                  <c:v>104.60520123967031</c:v>
                </c:pt>
                <c:pt idx="2242">
                  <c:v>104.61135840220471</c:v>
                </c:pt>
                <c:pt idx="2243">
                  <c:v>104.61751556473919</c:v>
                </c:pt>
                <c:pt idx="2244">
                  <c:v>104.62367272727359</c:v>
                </c:pt>
                <c:pt idx="2245">
                  <c:v>104.62982988980806</c:v>
                </c:pt>
                <c:pt idx="2246">
                  <c:v>104.63598705234246</c:v>
                </c:pt>
                <c:pt idx="2247">
                  <c:v>104.64214421487691</c:v>
                </c:pt>
                <c:pt idx="2248">
                  <c:v>104.6483013774113</c:v>
                </c:pt>
                <c:pt idx="2249">
                  <c:v>104.65445853994578</c:v>
                </c:pt>
                <c:pt idx="2250">
                  <c:v>104.6606157024802</c:v>
                </c:pt>
                <c:pt idx="2251">
                  <c:v>104.66677286501462</c:v>
                </c:pt>
                <c:pt idx="2252">
                  <c:v>104.67293002754904</c:v>
                </c:pt>
                <c:pt idx="2253">
                  <c:v>104.67908719008348</c:v>
                </c:pt>
                <c:pt idx="2254">
                  <c:v>104.68524435261794</c:v>
                </c:pt>
                <c:pt idx="2255">
                  <c:v>104.69140151515241</c:v>
                </c:pt>
                <c:pt idx="2256">
                  <c:v>104.69755867768681</c:v>
                </c:pt>
                <c:pt idx="2257">
                  <c:v>104.70371584022128</c:v>
                </c:pt>
                <c:pt idx="2258">
                  <c:v>104.70987300275569</c:v>
                </c:pt>
                <c:pt idx="2259">
                  <c:v>104.71603016529016</c:v>
                </c:pt>
                <c:pt idx="2260">
                  <c:v>104.72218732782453</c:v>
                </c:pt>
                <c:pt idx="2261">
                  <c:v>104.72834449035901</c:v>
                </c:pt>
                <c:pt idx="2262">
                  <c:v>104.73450165289346</c:v>
                </c:pt>
                <c:pt idx="2263">
                  <c:v>104.74065881542788</c:v>
                </c:pt>
                <c:pt idx="2264">
                  <c:v>104.74681597796236</c:v>
                </c:pt>
                <c:pt idx="2265">
                  <c:v>104.75297314049672</c:v>
                </c:pt>
                <c:pt idx="2266">
                  <c:v>104.75913030303117</c:v>
                </c:pt>
                <c:pt idx="2267">
                  <c:v>104.76528746556563</c:v>
                </c:pt>
                <c:pt idx="2268">
                  <c:v>104.7714446281001</c:v>
                </c:pt>
                <c:pt idx="2269">
                  <c:v>104.77760179063451</c:v>
                </c:pt>
                <c:pt idx="2270">
                  <c:v>104.78375895316891</c:v>
                </c:pt>
                <c:pt idx="2271">
                  <c:v>104.78991611570338</c:v>
                </c:pt>
                <c:pt idx="2272">
                  <c:v>104.79607327823784</c:v>
                </c:pt>
                <c:pt idx="2273">
                  <c:v>104.80223044077226</c:v>
                </c:pt>
                <c:pt idx="2274">
                  <c:v>104.80838760330666</c:v>
                </c:pt>
                <c:pt idx="2275">
                  <c:v>104.81454476584115</c:v>
                </c:pt>
                <c:pt idx="2276">
                  <c:v>104.82070192837556</c:v>
                </c:pt>
                <c:pt idx="2277">
                  <c:v>104.82685909090998</c:v>
                </c:pt>
                <c:pt idx="2278">
                  <c:v>104.8330162534444</c:v>
                </c:pt>
                <c:pt idx="2279">
                  <c:v>104.83917341597886</c:v>
                </c:pt>
                <c:pt idx="2280">
                  <c:v>104.84533057851327</c:v>
                </c:pt>
                <c:pt idx="2281">
                  <c:v>104.85148774104773</c:v>
                </c:pt>
                <c:pt idx="2282">
                  <c:v>104.85764490358217</c:v>
                </c:pt>
                <c:pt idx="2283">
                  <c:v>104.86380206611661</c:v>
                </c:pt>
                <c:pt idx="2284">
                  <c:v>104.86995922865104</c:v>
                </c:pt>
                <c:pt idx="2285">
                  <c:v>104.87611639118548</c:v>
                </c:pt>
                <c:pt idx="2286">
                  <c:v>104.88227355371988</c:v>
                </c:pt>
                <c:pt idx="2287">
                  <c:v>104.88843071625428</c:v>
                </c:pt>
                <c:pt idx="2288">
                  <c:v>104.89458787878876</c:v>
                </c:pt>
                <c:pt idx="2289">
                  <c:v>104.90074504132322</c:v>
                </c:pt>
                <c:pt idx="2290">
                  <c:v>104.90690220385765</c:v>
                </c:pt>
                <c:pt idx="2291">
                  <c:v>104.91305936639212</c:v>
                </c:pt>
                <c:pt idx="2292">
                  <c:v>104.91921652892655</c:v>
                </c:pt>
                <c:pt idx="2293">
                  <c:v>104.92537369146095</c:v>
                </c:pt>
                <c:pt idx="2294">
                  <c:v>104.9315308539954</c:v>
                </c:pt>
                <c:pt idx="2295">
                  <c:v>104.93768801652978</c:v>
                </c:pt>
                <c:pt idx="2296">
                  <c:v>104.94384517906427</c:v>
                </c:pt>
                <c:pt idx="2297">
                  <c:v>104.95000234159868</c:v>
                </c:pt>
                <c:pt idx="2298">
                  <c:v>104.95615950413317</c:v>
                </c:pt>
                <c:pt idx="2299">
                  <c:v>104.96231666666759</c:v>
                </c:pt>
                <c:pt idx="2300">
                  <c:v>104.96847382920204</c:v>
                </c:pt>
                <c:pt idx="2301">
                  <c:v>104.97463099173646</c:v>
                </c:pt>
                <c:pt idx="2302">
                  <c:v>104.98078815427085</c:v>
                </c:pt>
                <c:pt idx="2303">
                  <c:v>104.98694531680529</c:v>
                </c:pt>
                <c:pt idx="2304">
                  <c:v>104.99310247933978</c:v>
                </c:pt>
                <c:pt idx="2305">
                  <c:v>104.99925964187425</c:v>
                </c:pt>
                <c:pt idx="2306">
                  <c:v>105.0054168044086</c:v>
                </c:pt>
                <c:pt idx="2307">
                  <c:v>105.0115739669431</c:v>
                </c:pt>
                <c:pt idx="2308">
                  <c:v>105.0177311294775</c:v>
                </c:pt>
                <c:pt idx="2309">
                  <c:v>105.02388829201188</c:v>
                </c:pt>
                <c:pt idx="2310">
                  <c:v>105.03004545454637</c:v>
                </c:pt>
                <c:pt idx="2311">
                  <c:v>105.03620261708078</c:v>
                </c:pt>
                <c:pt idx="2312">
                  <c:v>105.04235977961527</c:v>
                </c:pt>
                <c:pt idx="2313">
                  <c:v>105.04851694214967</c:v>
                </c:pt>
                <c:pt idx="2314">
                  <c:v>105.05467410468408</c:v>
                </c:pt>
                <c:pt idx="2315">
                  <c:v>105.06083126721856</c:v>
                </c:pt>
                <c:pt idx="2316">
                  <c:v>105.06698842975298</c:v>
                </c:pt>
                <c:pt idx="2317">
                  <c:v>105.07314559228739</c:v>
                </c:pt>
                <c:pt idx="2318">
                  <c:v>105.07930275482178</c:v>
                </c:pt>
                <c:pt idx="2319">
                  <c:v>105.08545991735626</c:v>
                </c:pt>
                <c:pt idx="2320">
                  <c:v>105.09161707989072</c:v>
                </c:pt>
                <c:pt idx="2321">
                  <c:v>105.09777424242515</c:v>
                </c:pt>
                <c:pt idx="2322">
                  <c:v>105.10393140495957</c:v>
                </c:pt>
                <c:pt idx="2323">
                  <c:v>105.11008856749397</c:v>
                </c:pt>
                <c:pt idx="2324">
                  <c:v>105.11624573002847</c:v>
                </c:pt>
                <c:pt idx="2325">
                  <c:v>105.12240289256282</c:v>
                </c:pt>
                <c:pt idx="2326">
                  <c:v>105.12856005509734</c:v>
                </c:pt>
                <c:pt idx="2327">
                  <c:v>105.13471721763173</c:v>
                </c:pt>
                <c:pt idx="2328">
                  <c:v>105.14087438016621</c:v>
                </c:pt>
                <c:pt idx="2329">
                  <c:v>105.14703154270065</c:v>
                </c:pt>
                <c:pt idx="2330">
                  <c:v>105.15318870523508</c:v>
                </c:pt>
                <c:pt idx="2331">
                  <c:v>105.15934586776946</c:v>
                </c:pt>
                <c:pt idx="2332">
                  <c:v>105.16550303030395</c:v>
                </c:pt>
                <c:pt idx="2333">
                  <c:v>105.17166019283836</c:v>
                </c:pt>
                <c:pt idx="2334">
                  <c:v>105.17781735537281</c:v>
                </c:pt>
                <c:pt idx="2335">
                  <c:v>105.18397451790725</c:v>
                </c:pt>
                <c:pt idx="2336">
                  <c:v>105.1901316804417</c:v>
                </c:pt>
                <c:pt idx="2337">
                  <c:v>105.1962888429761</c:v>
                </c:pt>
                <c:pt idx="2338">
                  <c:v>105.20244600551057</c:v>
                </c:pt>
                <c:pt idx="2339">
                  <c:v>105.20860316804503</c:v>
                </c:pt>
                <c:pt idx="2340">
                  <c:v>105.21476033057944</c:v>
                </c:pt>
                <c:pt idx="2341">
                  <c:v>105.22091749311387</c:v>
                </c:pt>
                <c:pt idx="2342">
                  <c:v>105.22707465564832</c:v>
                </c:pt>
                <c:pt idx="2343">
                  <c:v>105.23323181818272</c:v>
                </c:pt>
                <c:pt idx="2344">
                  <c:v>105.23938898071719</c:v>
                </c:pt>
                <c:pt idx="2345">
                  <c:v>105.24554614325159</c:v>
                </c:pt>
                <c:pt idx="2346">
                  <c:v>105.25170330578605</c:v>
                </c:pt>
                <c:pt idx="2347">
                  <c:v>105.25786046832052</c:v>
                </c:pt>
                <c:pt idx="2348">
                  <c:v>105.26401763085491</c:v>
                </c:pt>
                <c:pt idx="2349">
                  <c:v>105.27017479338933</c:v>
                </c:pt>
                <c:pt idx="2350">
                  <c:v>105.27633195592375</c:v>
                </c:pt>
                <c:pt idx="2351">
                  <c:v>105.28248911845817</c:v>
                </c:pt>
                <c:pt idx="2352">
                  <c:v>105.28864628099269</c:v>
                </c:pt>
                <c:pt idx="2353">
                  <c:v>105.29480344352713</c:v>
                </c:pt>
                <c:pt idx="2354">
                  <c:v>105.30096060606154</c:v>
                </c:pt>
                <c:pt idx="2355">
                  <c:v>105.30711776859597</c:v>
                </c:pt>
                <c:pt idx="2356">
                  <c:v>105.31327493113042</c:v>
                </c:pt>
                <c:pt idx="2357">
                  <c:v>105.31943209366479</c:v>
                </c:pt>
                <c:pt idx="2358">
                  <c:v>105.32558925619925</c:v>
                </c:pt>
                <c:pt idx="2359">
                  <c:v>105.33174641873369</c:v>
                </c:pt>
                <c:pt idx="2360">
                  <c:v>105.33790358126821</c:v>
                </c:pt>
                <c:pt idx="2361">
                  <c:v>105.34406074380261</c:v>
                </c:pt>
                <c:pt idx="2362">
                  <c:v>105.35021790633702</c:v>
                </c:pt>
                <c:pt idx="2363">
                  <c:v>105.35637506887143</c:v>
                </c:pt>
                <c:pt idx="2364">
                  <c:v>105.36253223140584</c:v>
                </c:pt>
                <c:pt idx="2365">
                  <c:v>105.36868939394033</c:v>
                </c:pt>
                <c:pt idx="2366">
                  <c:v>105.37484655647468</c:v>
                </c:pt>
                <c:pt idx="2367">
                  <c:v>105.3810037190092</c:v>
                </c:pt>
                <c:pt idx="2368">
                  <c:v>105.38716088154366</c:v>
                </c:pt>
                <c:pt idx="2369">
                  <c:v>105.39331804407807</c:v>
                </c:pt>
                <c:pt idx="2370">
                  <c:v>105.39947520661251</c:v>
                </c:pt>
                <c:pt idx="2371">
                  <c:v>105.40563236914694</c:v>
                </c:pt>
                <c:pt idx="2372">
                  <c:v>105.41178953168138</c:v>
                </c:pt>
                <c:pt idx="2373">
                  <c:v>105.41794669421587</c:v>
                </c:pt>
                <c:pt idx="2374">
                  <c:v>105.42410385675025</c:v>
                </c:pt>
                <c:pt idx="2375">
                  <c:v>105.43026101928469</c:v>
                </c:pt>
                <c:pt idx="2376">
                  <c:v>105.43641818181912</c:v>
                </c:pt>
                <c:pt idx="2377">
                  <c:v>105.44257534435356</c:v>
                </c:pt>
                <c:pt idx="2378">
                  <c:v>105.44873250688794</c:v>
                </c:pt>
                <c:pt idx="2379">
                  <c:v>105.45488966942246</c:v>
                </c:pt>
                <c:pt idx="2380">
                  <c:v>105.46104683195685</c:v>
                </c:pt>
                <c:pt idx="2381">
                  <c:v>105.46720399449133</c:v>
                </c:pt>
                <c:pt idx="2382">
                  <c:v>105.47336115702569</c:v>
                </c:pt>
                <c:pt idx="2383">
                  <c:v>105.47951831956014</c:v>
                </c:pt>
                <c:pt idx="2384">
                  <c:v>105.48567548209461</c:v>
                </c:pt>
                <c:pt idx="2385">
                  <c:v>105.49183264462904</c:v>
                </c:pt>
                <c:pt idx="2386">
                  <c:v>105.49798980716349</c:v>
                </c:pt>
                <c:pt idx="2387">
                  <c:v>105.50414696969794</c:v>
                </c:pt>
                <c:pt idx="2388">
                  <c:v>105.51030413223235</c:v>
                </c:pt>
                <c:pt idx="2389">
                  <c:v>105.51646129476678</c:v>
                </c:pt>
                <c:pt idx="2390">
                  <c:v>105.52261845730121</c:v>
                </c:pt>
                <c:pt idx="2391">
                  <c:v>105.52877561983563</c:v>
                </c:pt>
                <c:pt idx="2392">
                  <c:v>105.53493278237009</c:v>
                </c:pt>
                <c:pt idx="2393">
                  <c:v>105.54108994490456</c:v>
                </c:pt>
                <c:pt idx="2394">
                  <c:v>105.54724710743895</c:v>
                </c:pt>
                <c:pt idx="2395">
                  <c:v>105.55340426997343</c:v>
                </c:pt>
                <c:pt idx="2396">
                  <c:v>105.55956143250781</c:v>
                </c:pt>
                <c:pt idx="2397">
                  <c:v>105.56571859504227</c:v>
                </c:pt>
                <c:pt idx="2398">
                  <c:v>105.57187575757666</c:v>
                </c:pt>
                <c:pt idx="2399">
                  <c:v>105.57803292011111</c:v>
                </c:pt>
                <c:pt idx="2400">
                  <c:v>105.58419008264559</c:v>
                </c:pt>
                <c:pt idx="2401">
                  <c:v>105.59034724518001</c:v>
                </c:pt>
                <c:pt idx="2402">
                  <c:v>105.59650440771446</c:v>
                </c:pt>
                <c:pt idx="2403">
                  <c:v>105.60266157024888</c:v>
                </c:pt>
                <c:pt idx="2404">
                  <c:v>105.60881873278325</c:v>
                </c:pt>
                <c:pt idx="2405">
                  <c:v>105.61497589531778</c:v>
                </c:pt>
                <c:pt idx="2406">
                  <c:v>105.62113305785218</c:v>
                </c:pt>
                <c:pt idx="2407">
                  <c:v>105.62729022038663</c:v>
                </c:pt>
                <c:pt idx="2408">
                  <c:v>105.63344738292101</c:v>
                </c:pt>
                <c:pt idx="2409">
                  <c:v>105.6396045454555</c:v>
                </c:pt>
                <c:pt idx="2410">
                  <c:v>105.64576170798989</c:v>
                </c:pt>
                <c:pt idx="2411">
                  <c:v>105.65191887052431</c:v>
                </c:pt>
                <c:pt idx="2412">
                  <c:v>105.65807603305872</c:v>
                </c:pt>
                <c:pt idx="2413">
                  <c:v>105.66423319559324</c:v>
                </c:pt>
                <c:pt idx="2414">
                  <c:v>105.67039035812763</c:v>
                </c:pt>
                <c:pt idx="2415">
                  <c:v>105.67654752066208</c:v>
                </c:pt>
                <c:pt idx="2416">
                  <c:v>105.68270468319655</c:v>
                </c:pt>
                <c:pt idx="2417">
                  <c:v>105.68886184573095</c:v>
                </c:pt>
                <c:pt idx="2418">
                  <c:v>105.69501900826542</c:v>
                </c:pt>
                <c:pt idx="2419">
                  <c:v>105.70117617079983</c:v>
                </c:pt>
                <c:pt idx="2420">
                  <c:v>105.70733333333428</c:v>
                </c:pt>
                <c:pt idx="2421">
                  <c:v>105.71349049586875</c:v>
                </c:pt>
                <c:pt idx="2422">
                  <c:v>105.71964765840316</c:v>
                </c:pt>
                <c:pt idx="2423">
                  <c:v>105.7258048209376</c:v>
                </c:pt>
                <c:pt idx="2424">
                  <c:v>105.73196198347208</c:v>
                </c:pt>
                <c:pt idx="2425">
                  <c:v>105.73811914600647</c:v>
                </c:pt>
                <c:pt idx="2426">
                  <c:v>105.7442763085409</c:v>
                </c:pt>
                <c:pt idx="2427">
                  <c:v>105.75043347107537</c:v>
                </c:pt>
                <c:pt idx="2428">
                  <c:v>105.75659063360978</c:v>
                </c:pt>
                <c:pt idx="2429">
                  <c:v>105.76274779614418</c:v>
                </c:pt>
                <c:pt idx="2430">
                  <c:v>105.76890495867866</c:v>
                </c:pt>
                <c:pt idx="2431">
                  <c:v>105.77506212121308</c:v>
                </c:pt>
                <c:pt idx="2432">
                  <c:v>105.78121928374759</c:v>
                </c:pt>
                <c:pt idx="2433">
                  <c:v>105.78737644628193</c:v>
                </c:pt>
                <c:pt idx="2434">
                  <c:v>105.79353360881642</c:v>
                </c:pt>
                <c:pt idx="2435">
                  <c:v>105.79969077135085</c:v>
                </c:pt>
                <c:pt idx="2436">
                  <c:v>105.8058479338852</c:v>
                </c:pt>
                <c:pt idx="2437">
                  <c:v>105.81200509641967</c:v>
                </c:pt>
                <c:pt idx="2438">
                  <c:v>105.8181622589541</c:v>
                </c:pt>
                <c:pt idx="2439">
                  <c:v>105.82431942148857</c:v>
                </c:pt>
                <c:pt idx="2440">
                  <c:v>105.83047658402297</c:v>
                </c:pt>
                <c:pt idx="2441">
                  <c:v>105.83663374655744</c:v>
                </c:pt>
                <c:pt idx="2442">
                  <c:v>105.84279090909185</c:v>
                </c:pt>
                <c:pt idx="2443">
                  <c:v>105.84894807162628</c:v>
                </c:pt>
                <c:pt idx="2444">
                  <c:v>105.85510523416075</c:v>
                </c:pt>
                <c:pt idx="2445">
                  <c:v>105.86126239669518</c:v>
                </c:pt>
                <c:pt idx="2446">
                  <c:v>105.86741955922962</c:v>
                </c:pt>
                <c:pt idx="2447">
                  <c:v>105.87357672176402</c:v>
                </c:pt>
                <c:pt idx="2448">
                  <c:v>105.87973388429846</c:v>
                </c:pt>
                <c:pt idx="2449">
                  <c:v>105.88589104683288</c:v>
                </c:pt>
                <c:pt idx="2450">
                  <c:v>105.89204820936736</c:v>
                </c:pt>
                <c:pt idx="2451">
                  <c:v>105.8982053719018</c:v>
                </c:pt>
                <c:pt idx="2452">
                  <c:v>105.9043625344362</c:v>
                </c:pt>
                <c:pt idx="2453">
                  <c:v>105.91051969697072</c:v>
                </c:pt>
                <c:pt idx="2454">
                  <c:v>105.9166768595051</c:v>
                </c:pt>
                <c:pt idx="2455">
                  <c:v>105.9228340220395</c:v>
                </c:pt>
                <c:pt idx="2456">
                  <c:v>105.92899118457395</c:v>
                </c:pt>
                <c:pt idx="2457">
                  <c:v>105.93514834710841</c:v>
                </c:pt>
                <c:pt idx="2458">
                  <c:v>105.94130550964289</c:v>
                </c:pt>
                <c:pt idx="2459">
                  <c:v>105.94746267217734</c:v>
                </c:pt>
                <c:pt idx="2460">
                  <c:v>105.95361983471172</c:v>
                </c:pt>
                <c:pt idx="2461">
                  <c:v>105.95977699724615</c:v>
                </c:pt>
                <c:pt idx="2462">
                  <c:v>105.96593415978056</c:v>
                </c:pt>
                <c:pt idx="2463">
                  <c:v>105.97209132231501</c:v>
                </c:pt>
                <c:pt idx="2464">
                  <c:v>105.97824848484946</c:v>
                </c:pt>
                <c:pt idx="2465">
                  <c:v>105.98440564738389</c:v>
                </c:pt>
                <c:pt idx="2466">
                  <c:v>105.99056280991836</c:v>
                </c:pt>
                <c:pt idx="2467">
                  <c:v>105.99671997245277</c:v>
                </c:pt>
                <c:pt idx="2468">
                  <c:v>106.00287713498714</c:v>
                </c:pt>
                <c:pt idx="2469">
                  <c:v>106.00903429752159</c:v>
                </c:pt>
                <c:pt idx="2470">
                  <c:v>106.01519146005607</c:v>
                </c:pt>
                <c:pt idx="2471">
                  <c:v>106.02134862259047</c:v>
                </c:pt>
                <c:pt idx="2472">
                  <c:v>106.02750578512494</c:v>
                </c:pt>
                <c:pt idx="2473">
                  <c:v>106.03366294765938</c:v>
                </c:pt>
                <c:pt idx="2474">
                  <c:v>106.03982011019379</c:v>
                </c:pt>
                <c:pt idx="2475">
                  <c:v>106.04597727272822</c:v>
                </c:pt>
                <c:pt idx="2476">
                  <c:v>106.05213443526269</c:v>
                </c:pt>
                <c:pt idx="2477">
                  <c:v>106.05829159779711</c:v>
                </c:pt>
                <c:pt idx="2478">
                  <c:v>106.06444876033156</c:v>
                </c:pt>
                <c:pt idx="2479">
                  <c:v>106.07060592286598</c:v>
                </c:pt>
                <c:pt idx="2480">
                  <c:v>106.07676308540043</c:v>
                </c:pt>
                <c:pt idx="2481">
                  <c:v>106.08292024793487</c:v>
                </c:pt>
                <c:pt idx="2482">
                  <c:v>106.08907741046924</c:v>
                </c:pt>
                <c:pt idx="2483">
                  <c:v>106.09523457300374</c:v>
                </c:pt>
                <c:pt idx="2484">
                  <c:v>106.10139173553814</c:v>
                </c:pt>
                <c:pt idx="2485">
                  <c:v>106.10754889807261</c:v>
                </c:pt>
                <c:pt idx="2486">
                  <c:v>106.11370606060704</c:v>
                </c:pt>
                <c:pt idx="2487">
                  <c:v>106.11986322314149</c:v>
                </c:pt>
                <c:pt idx="2488">
                  <c:v>106.12602038567591</c:v>
                </c:pt>
                <c:pt idx="2489">
                  <c:v>106.13217754821035</c:v>
                </c:pt>
                <c:pt idx="2490">
                  <c:v>106.13833471074473</c:v>
                </c:pt>
                <c:pt idx="2491">
                  <c:v>106.14449187327921</c:v>
                </c:pt>
                <c:pt idx="2492">
                  <c:v>106.15064903581366</c:v>
                </c:pt>
                <c:pt idx="2493">
                  <c:v>106.15680619834808</c:v>
                </c:pt>
                <c:pt idx="2494">
                  <c:v>106.16296336088253</c:v>
                </c:pt>
                <c:pt idx="2495">
                  <c:v>106.16912052341695</c:v>
                </c:pt>
                <c:pt idx="2496">
                  <c:v>106.17527768595137</c:v>
                </c:pt>
                <c:pt idx="2497">
                  <c:v>106.18143484848579</c:v>
                </c:pt>
                <c:pt idx="2498">
                  <c:v>106.18759201102024</c:v>
                </c:pt>
                <c:pt idx="2499">
                  <c:v>106.19374917355465</c:v>
                </c:pt>
                <c:pt idx="2500">
                  <c:v>106.19990633608909</c:v>
                </c:pt>
                <c:pt idx="2501">
                  <c:v>106.20606349862359</c:v>
                </c:pt>
                <c:pt idx="2502">
                  <c:v>106.21222066115807</c:v>
                </c:pt>
                <c:pt idx="2503">
                  <c:v>106.21837782369242</c:v>
                </c:pt>
                <c:pt idx="2504">
                  <c:v>106.22453498622689</c:v>
                </c:pt>
                <c:pt idx="2505">
                  <c:v>106.23069214876131</c:v>
                </c:pt>
                <c:pt idx="2506">
                  <c:v>106.23684931129576</c:v>
                </c:pt>
                <c:pt idx="2507">
                  <c:v>106.24300647383019</c:v>
                </c:pt>
                <c:pt idx="2508">
                  <c:v>106.24916363636466</c:v>
                </c:pt>
                <c:pt idx="2509">
                  <c:v>106.25532079889905</c:v>
                </c:pt>
                <c:pt idx="2510">
                  <c:v>106.2614779614335</c:v>
                </c:pt>
                <c:pt idx="2511">
                  <c:v>106.26763512396793</c:v>
                </c:pt>
                <c:pt idx="2512">
                  <c:v>106.27379228650234</c:v>
                </c:pt>
                <c:pt idx="2513">
                  <c:v>106.27994944903682</c:v>
                </c:pt>
                <c:pt idx="2514">
                  <c:v>106.28610661157124</c:v>
                </c:pt>
                <c:pt idx="2515">
                  <c:v>106.29226377410573</c:v>
                </c:pt>
                <c:pt idx="2516">
                  <c:v>106.29842093664011</c:v>
                </c:pt>
                <c:pt idx="2517">
                  <c:v>106.30457809917455</c:v>
                </c:pt>
                <c:pt idx="2518">
                  <c:v>106.31073526170898</c:v>
                </c:pt>
                <c:pt idx="2519">
                  <c:v>106.31689242424342</c:v>
                </c:pt>
                <c:pt idx="2520">
                  <c:v>106.32304958677786</c:v>
                </c:pt>
                <c:pt idx="2521">
                  <c:v>106.32920674931233</c:v>
                </c:pt>
                <c:pt idx="2522">
                  <c:v>106.33536391184673</c:v>
                </c:pt>
                <c:pt idx="2523">
                  <c:v>106.34152107438116</c:v>
                </c:pt>
                <c:pt idx="2524">
                  <c:v>106.3476782369156</c:v>
                </c:pt>
                <c:pt idx="2525">
                  <c:v>106.35383539944999</c:v>
                </c:pt>
                <c:pt idx="2526">
                  <c:v>106.35999256198444</c:v>
                </c:pt>
                <c:pt idx="2527">
                  <c:v>106.36614972451892</c:v>
                </c:pt>
                <c:pt idx="2528">
                  <c:v>106.37230688705328</c:v>
                </c:pt>
                <c:pt idx="2529">
                  <c:v>106.37846404958778</c:v>
                </c:pt>
                <c:pt idx="2530">
                  <c:v>106.38462121212221</c:v>
                </c:pt>
                <c:pt idx="2531">
                  <c:v>106.39077837465658</c:v>
                </c:pt>
                <c:pt idx="2532">
                  <c:v>106.39693553719106</c:v>
                </c:pt>
                <c:pt idx="2533">
                  <c:v>106.40309269972552</c:v>
                </c:pt>
                <c:pt idx="2534">
                  <c:v>106.40924986225995</c:v>
                </c:pt>
                <c:pt idx="2535">
                  <c:v>106.41540702479438</c:v>
                </c:pt>
                <c:pt idx="2536">
                  <c:v>106.42156418732885</c:v>
                </c:pt>
                <c:pt idx="2537">
                  <c:v>106.42772134986326</c:v>
                </c:pt>
                <c:pt idx="2538">
                  <c:v>106.43387851239767</c:v>
                </c:pt>
                <c:pt idx="2539">
                  <c:v>106.44003567493218</c:v>
                </c:pt>
                <c:pt idx="2540">
                  <c:v>106.44619283746654</c:v>
                </c:pt>
                <c:pt idx="2541">
                  <c:v>106.45235000000098</c:v>
                </c:pt>
                <c:pt idx="2542">
                  <c:v>106.45850716253541</c:v>
                </c:pt>
                <c:pt idx="2543">
                  <c:v>106.46466432506992</c:v>
                </c:pt>
                <c:pt idx="2544">
                  <c:v>106.47082148760431</c:v>
                </c:pt>
                <c:pt idx="2545">
                  <c:v>106.47697865013875</c:v>
                </c:pt>
                <c:pt idx="2546">
                  <c:v>106.48313581267315</c:v>
                </c:pt>
                <c:pt idx="2547">
                  <c:v>106.48929297520765</c:v>
                </c:pt>
                <c:pt idx="2548">
                  <c:v>106.49545013774205</c:v>
                </c:pt>
                <c:pt idx="2549">
                  <c:v>106.50160730027649</c:v>
                </c:pt>
                <c:pt idx="2550">
                  <c:v>106.50776446281095</c:v>
                </c:pt>
                <c:pt idx="2551">
                  <c:v>106.51392162534542</c:v>
                </c:pt>
                <c:pt idx="2552">
                  <c:v>106.52007878787977</c:v>
                </c:pt>
                <c:pt idx="2553">
                  <c:v>106.5262359504142</c:v>
                </c:pt>
                <c:pt idx="2554">
                  <c:v>106.53239311294864</c:v>
                </c:pt>
                <c:pt idx="2555">
                  <c:v>106.53855027548308</c:v>
                </c:pt>
                <c:pt idx="2556">
                  <c:v>106.54470743801757</c:v>
                </c:pt>
                <c:pt idx="2557">
                  <c:v>106.55086460055198</c:v>
                </c:pt>
                <c:pt idx="2558">
                  <c:v>106.55702176308641</c:v>
                </c:pt>
                <c:pt idx="2559">
                  <c:v>106.56317892562085</c:v>
                </c:pt>
                <c:pt idx="2560">
                  <c:v>106.56933608815528</c:v>
                </c:pt>
                <c:pt idx="2561">
                  <c:v>106.57549325068966</c:v>
                </c:pt>
                <c:pt idx="2562">
                  <c:v>106.58165041322415</c:v>
                </c:pt>
                <c:pt idx="2563">
                  <c:v>106.58780757575856</c:v>
                </c:pt>
                <c:pt idx="2564">
                  <c:v>106.59396473829302</c:v>
                </c:pt>
                <c:pt idx="2565">
                  <c:v>106.60012190082746</c:v>
                </c:pt>
                <c:pt idx="2566">
                  <c:v>106.6062790633619</c:v>
                </c:pt>
                <c:pt idx="2567">
                  <c:v>106.6124362258963</c:v>
                </c:pt>
                <c:pt idx="2568">
                  <c:v>106.61859338843077</c:v>
                </c:pt>
                <c:pt idx="2569">
                  <c:v>106.62475055096517</c:v>
                </c:pt>
                <c:pt idx="2570">
                  <c:v>106.63090771349958</c:v>
                </c:pt>
                <c:pt idx="2571">
                  <c:v>106.63706487603405</c:v>
                </c:pt>
                <c:pt idx="2572">
                  <c:v>106.64322203856851</c:v>
                </c:pt>
                <c:pt idx="2573">
                  <c:v>106.64937920110296</c:v>
                </c:pt>
                <c:pt idx="2574">
                  <c:v>106.65553636363735</c:v>
                </c:pt>
                <c:pt idx="2575">
                  <c:v>106.66169352617182</c:v>
                </c:pt>
                <c:pt idx="2576">
                  <c:v>106.66785068870628</c:v>
                </c:pt>
                <c:pt idx="2577">
                  <c:v>106.67400785124066</c:v>
                </c:pt>
                <c:pt idx="2578">
                  <c:v>106.68016501377511</c:v>
                </c:pt>
                <c:pt idx="2579">
                  <c:v>106.6863221763095</c:v>
                </c:pt>
                <c:pt idx="2580">
                  <c:v>106.69247933884397</c:v>
                </c:pt>
                <c:pt idx="2581">
                  <c:v>106.69863650137843</c:v>
                </c:pt>
                <c:pt idx="2582">
                  <c:v>106.70479366391291</c:v>
                </c:pt>
                <c:pt idx="2583">
                  <c:v>106.7109508264473</c:v>
                </c:pt>
                <c:pt idx="2584">
                  <c:v>106.71710798898177</c:v>
                </c:pt>
                <c:pt idx="2585">
                  <c:v>106.72326515151617</c:v>
                </c:pt>
                <c:pt idx="2586">
                  <c:v>106.72942231405057</c:v>
                </c:pt>
                <c:pt idx="2587">
                  <c:v>106.73557947658502</c:v>
                </c:pt>
                <c:pt idx="2588">
                  <c:v>106.74173663911949</c:v>
                </c:pt>
                <c:pt idx="2589">
                  <c:v>106.74789380165392</c:v>
                </c:pt>
                <c:pt idx="2590">
                  <c:v>106.75405096418838</c:v>
                </c:pt>
                <c:pt idx="2591">
                  <c:v>106.76020812672276</c:v>
                </c:pt>
                <c:pt idx="2592">
                  <c:v>106.76636528925727</c:v>
                </c:pt>
                <c:pt idx="2593">
                  <c:v>106.77252245179163</c:v>
                </c:pt>
                <c:pt idx="2594">
                  <c:v>106.77867961432608</c:v>
                </c:pt>
                <c:pt idx="2595">
                  <c:v>106.7848367768605</c:v>
                </c:pt>
                <c:pt idx="2596">
                  <c:v>106.79099393939499</c:v>
                </c:pt>
                <c:pt idx="2597">
                  <c:v>106.7971511019294</c:v>
                </c:pt>
                <c:pt idx="2598">
                  <c:v>106.80330826446379</c:v>
                </c:pt>
                <c:pt idx="2599">
                  <c:v>106.80946542699827</c:v>
                </c:pt>
                <c:pt idx="2600">
                  <c:v>106.81562258953272</c:v>
                </c:pt>
                <c:pt idx="2601">
                  <c:v>106.82177975206712</c:v>
                </c:pt>
                <c:pt idx="2602">
                  <c:v>106.82793691460155</c:v>
                </c:pt>
                <c:pt idx="2603">
                  <c:v>106.83409407713602</c:v>
                </c:pt>
                <c:pt idx="2604">
                  <c:v>106.84025123967048</c:v>
                </c:pt>
                <c:pt idx="2605">
                  <c:v>106.84640840220486</c:v>
                </c:pt>
                <c:pt idx="2606">
                  <c:v>106.85256556473931</c:v>
                </c:pt>
                <c:pt idx="2607">
                  <c:v>106.85872272727373</c:v>
                </c:pt>
                <c:pt idx="2608">
                  <c:v>106.86487988980819</c:v>
                </c:pt>
                <c:pt idx="2609">
                  <c:v>106.8710370523426</c:v>
                </c:pt>
                <c:pt idx="2610">
                  <c:v>106.87719421487706</c:v>
                </c:pt>
                <c:pt idx="2611">
                  <c:v>106.88335137741144</c:v>
                </c:pt>
                <c:pt idx="2612">
                  <c:v>106.88950853994594</c:v>
                </c:pt>
                <c:pt idx="2613">
                  <c:v>106.89566570248034</c:v>
                </c:pt>
                <c:pt idx="2614">
                  <c:v>106.90182286501482</c:v>
                </c:pt>
                <c:pt idx="2615">
                  <c:v>106.90798002754924</c:v>
                </c:pt>
                <c:pt idx="2616">
                  <c:v>106.91413719008368</c:v>
                </c:pt>
                <c:pt idx="2617">
                  <c:v>106.92029435261811</c:v>
                </c:pt>
                <c:pt idx="2618">
                  <c:v>106.92645151515255</c:v>
                </c:pt>
                <c:pt idx="2619">
                  <c:v>106.93260867768696</c:v>
                </c:pt>
                <c:pt idx="2620">
                  <c:v>106.93876584022141</c:v>
                </c:pt>
                <c:pt idx="2621">
                  <c:v>106.94492300275589</c:v>
                </c:pt>
                <c:pt idx="2622">
                  <c:v>106.95108016529029</c:v>
                </c:pt>
                <c:pt idx="2623">
                  <c:v>106.9572373278247</c:v>
                </c:pt>
                <c:pt idx="2624">
                  <c:v>106.96339449035916</c:v>
                </c:pt>
                <c:pt idx="2625">
                  <c:v>106.9695516528936</c:v>
                </c:pt>
                <c:pt idx="2626">
                  <c:v>106.97570881542798</c:v>
                </c:pt>
                <c:pt idx="2627">
                  <c:v>106.9818659779625</c:v>
                </c:pt>
                <c:pt idx="2628">
                  <c:v>106.98802314049691</c:v>
                </c:pt>
                <c:pt idx="2629">
                  <c:v>106.99418030303134</c:v>
                </c:pt>
                <c:pt idx="2630">
                  <c:v>107.00033746556578</c:v>
                </c:pt>
                <c:pt idx="2631">
                  <c:v>107.00649462810024</c:v>
                </c:pt>
                <c:pt idx="2632">
                  <c:v>107.01265179063465</c:v>
                </c:pt>
                <c:pt idx="2633">
                  <c:v>107.01880895316906</c:v>
                </c:pt>
                <c:pt idx="2634">
                  <c:v>107.02496611570351</c:v>
                </c:pt>
                <c:pt idx="2635">
                  <c:v>107.03112327823801</c:v>
                </c:pt>
                <c:pt idx="2636">
                  <c:v>107.03728044077243</c:v>
                </c:pt>
                <c:pt idx="2637">
                  <c:v>107.04343760330683</c:v>
                </c:pt>
                <c:pt idx="2638">
                  <c:v>107.04959476584131</c:v>
                </c:pt>
                <c:pt idx="2639">
                  <c:v>107.0557519283757</c:v>
                </c:pt>
                <c:pt idx="2640">
                  <c:v>107.06190909091018</c:v>
                </c:pt>
                <c:pt idx="2641">
                  <c:v>107.06806625344454</c:v>
                </c:pt>
                <c:pt idx="2642">
                  <c:v>107.07422341597905</c:v>
                </c:pt>
                <c:pt idx="2643">
                  <c:v>107.08038057851341</c:v>
                </c:pt>
                <c:pt idx="2644">
                  <c:v>107.08653774104789</c:v>
                </c:pt>
                <c:pt idx="2645">
                  <c:v>107.09269490358231</c:v>
                </c:pt>
                <c:pt idx="2646">
                  <c:v>107.09885206611675</c:v>
                </c:pt>
                <c:pt idx="2647">
                  <c:v>107.10500922865116</c:v>
                </c:pt>
                <c:pt idx="2648">
                  <c:v>107.11116639118562</c:v>
                </c:pt>
                <c:pt idx="2649">
                  <c:v>107.11732355372006</c:v>
                </c:pt>
                <c:pt idx="2650">
                  <c:v>107.12348071625442</c:v>
                </c:pt>
                <c:pt idx="2651">
                  <c:v>107.12963787878887</c:v>
                </c:pt>
                <c:pt idx="2652">
                  <c:v>107.13579504132335</c:v>
                </c:pt>
                <c:pt idx="2653">
                  <c:v>107.1419522038578</c:v>
                </c:pt>
                <c:pt idx="2654">
                  <c:v>107.14810936639223</c:v>
                </c:pt>
                <c:pt idx="2655">
                  <c:v>107.15426652892667</c:v>
                </c:pt>
                <c:pt idx="2656">
                  <c:v>107.16042369146112</c:v>
                </c:pt>
                <c:pt idx="2657">
                  <c:v>107.16658085399551</c:v>
                </c:pt>
                <c:pt idx="2658">
                  <c:v>107.17273801652985</c:v>
                </c:pt>
                <c:pt idx="2659">
                  <c:v>107.17889517906436</c:v>
                </c:pt>
                <c:pt idx="2660">
                  <c:v>107.18505234159881</c:v>
                </c:pt>
                <c:pt idx="2661">
                  <c:v>107.19120950413331</c:v>
                </c:pt>
                <c:pt idx="2662">
                  <c:v>107.19736666666772</c:v>
                </c:pt>
                <c:pt idx="2663">
                  <c:v>107.20352382920221</c:v>
                </c:pt>
                <c:pt idx="2664">
                  <c:v>107.20968099173659</c:v>
                </c:pt>
                <c:pt idx="2665">
                  <c:v>107.215838154271</c:v>
                </c:pt>
                <c:pt idx="2666">
                  <c:v>107.22199531680545</c:v>
                </c:pt>
                <c:pt idx="2667">
                  <c:v>107.2281524793399</c:v>
                </c:pt>
                <c:pt idx="2668">
                  <c:v>107.23430964187438</c:v>
                </c:pt>
                <c:pt idx="2669">
                  <c:v>107.24046680440877</c:v>
                </c:pt>
                <c:pt idx="2670">
                  <c:v>107.24662396694326</c:v>
                </c:pt>
                <c:pt idx="2671">
                  <c:v>107.25278112947761</c:v>
                </c:pt>
                <c:pt idx="2672">
                  <c:v>107.25893829201208</c:v>
                </c:pt>
                <c:pt idx="2673">
                  <c:v>107.26509545454651</c:v>
                </c:pt>
                <c:pt idx="2674">
                  <c:v>107.27125261708095</c:v>
                </c:pt>
                <c:pt idx="2675">
                  <c:v>107.27740977961541</c:v>
                </c:pt>
                <c:pt idx="2676">
                  <c:v>107.28356694214982</c:v>
                </c:pt>
                <c:pt idx="2677">
                  <c:v>107.28972410468423</c:v>
                </c:pt>
                <c:pt idx="2678">
                  <c:v>107.29588126721869</c:v>
                </c:pt>
                <c:pt idx="2679">
                  <c:v>107.3020384297531</c:v>
                </c:pt>
                <c:pt idx="2680">
                  <c:v>107.30819559228755</c:v>
                </c:pt>
                <c:pt idx="2681">
                  <c:v>107.314352754822</c:v>
                </c:pt>
                <c:pt idx="2682">
                  <c:v>107.3205099173564</c:v>
                </c:pt>
                <c:pt idx="2683">
                  <c:v>107.32666707989087</c:v>
                </c:pt>
                <c:pt idx="2684">
                  <c:v>107.33282424242527</c:v>
                </c:pt>
                <c:pt idx="2685">
                  <c:v>107.3389814049597</c:v>
                </c:pt>
                <c:pt idx="2686">
                  <c:v>107.34513856749413</c:v>
                </c:pt>
                <c:pt idx="2687">
                  <c:v>107.35129573002861</c:v>
                </c:pt>
                <c:pt idx="2688">
                  <c:v>107.357452892563</c:v>
                </c:pt>
                <c:pt idx="2689">
                  <c:v>107.36361005509751</c:v>
                </c:pt>
                <c:pt idx="2690">
                  <c:v>107.36976721763186</c:v>
                </c:pt>
                <c:pt idx="2691">
                  <c:v>107.37592438016635</c:v>
                </c:pt>
                <c:pt idx="2692">
                  <c:v>107.38208154270073</c:v>
                </c:pt>
                <c:pt idx="2693">
                  <c:v>107.38823870523521</c:v>
                </c:pt>
                <c:pt idx="2694">
                  <c:v>107.39439586776965</c:v>
                </c:pt>
                <c:pt idx="2695">
                  <c:v>107.40055303030412</c:v>
                </c:pt>
                <c:pt idx="2696">
                  <c:v>107.4067101928385</c:v>
                </c:pt>
                <c:pt idx="2697">
                  <c:v>107.412867355373</c:v>
                </c:pt>
                <c:pt idx="2698">
                  <c:v>107.41902451790743</c:v>
                </c:pt>
                <c:pt idx="2699">
                  <c:v>107.42518168044184</c:v>
                </c:pt>
                <c:pt idx="2700">
                  <c:v>107.43133884297625</c:v>
                </c:pt>
                <c:pt idx="2701">
                  <c:v>107.43749600551072</c:v>
                </c:pt>
                <c:pt idx="2702">
                  <c:v>107.44365316804522</c:v>
                </c:pt>
                <c:pt idx="2703">
                  <c:v>107.44981033057958</c:v>
                </c:pt>
                <c:pt idx="2704">
                  <c:v>107.45596749311402</c:v>
                </c:pt>
                <c:pt idx="2705">
                  <c:v>107.46212465564851</c:v>
                </c:pt>
                <c:pt idx="2706">
                  <c:v>107.46828181818286</c:v>
                </c:pt>
                <c:pt idx="2707">
                  <c:v>107.47443898071732</c:v>
                </c:pt>
                <c:pt idx="2708">
                  <c:v>107.48059614325173</c:v>
                </c:pt>
                <c:pt idx="2709">
                  <c:v>107.48675330578618</c:v>
                </c:pt>
                <c:pt idx="2710">
                  <c:v>107.49291046832066</c:v>
                </c:pt>
                <c:pt idx="2711">
                  <c:v>107.49906763085509</c:v>
                </c:pt>
                <c:pt idx="2712">
                  <c:v>107.5052247933895</c:v>
                </c:pt>
                <c:pt idx="2713">
                  <c:v>107.51138195592394</c:v>
                </c:pt>
                <c:pt idx="2714">
                  <c:v>107.51753911845834</c:v>
                </c:pt>
                <c:pt idx="2715">
                  <c:v>107.52369628099282</c:v>
                </c:pt>
                <c:pt idx="2716">
                  <c:v>107.52985344352724</c:v>
                </c:pt>
                <c:pt idx="2717">
                  <c:v>107.53601060606168</c:v>
                </c:pt>
                <c:pt idx="2718">
                  <c:v>107.54216776859612</c:v>
                </c:pt>
                <c:pt idx="2719">
                  <c:v>107.54832493113058</c:v>
                </c:pt>
                <c:pt idx="2720">
                  <c:v>107.55448209366493</c:v>
                </c:pt>
                <c:pt idx="2721">
                  <c:v>107.56063925619941</c:v>
                </c:pt>
                <c:pt idx="2722">
                  <c:v>107.56679641873383</c:v>
                </c:pt>
                <c:pt idx="2723">
                  <c:v>107.57295358126829</c:v>
                </c:pt>
                <c:pt idx="2724">
                  <c:v>107.57911074380273</c:v>
                </c:pt>
                <c:pt idx="2725">
                  <c:v>107.58526790633719</c:v>
                </c:pt>
                <c:pt idx="2726">
                  <c:v>107.59142506887163</c:v>
                </c:pt>
                <c:pt idx="2727">
                  <c:v>107.59758223140604</c:v>
                </c:pt>
                <c:pt idx="2728">
                  <c:v>107.60373939394044</c:v>
                </c:pt>
                <c:pt idx="2729">
                  <c:v>107.60989655647485</c:v>
                </c:pt>
                <c:pt idx="2730">
                  <c:v>107.61605371900934</c:v>
                </c:pt>
                <c:pt idx="2731">
                  <c:v>107.62221088154378</c:v>
                </c:pt>
                <c:pt idx="2732">
                  <c:v>107.62836804407819</c:v>
                </c:pt>
                <c:pt idx="2733">
                  <c:v>107.63452520661266</c:v>
                </c:pt>
                <c:pt idx="2734">
                  <c:v>107.64068236914711</c:v>
                </c:pt>
                <c:pt idx="2735">
                  <c:v>107.64683953168147</c:v>
                </c:pt>
                <c:pt idx="2736">
                  <c:v>107.65299669421596</c:v>
                </c:pt>
                <c:pt idx="2737">
                  <c:v>107.65915385675034</c:v>
                </c:pt>
                <c:pt idx="2738">
                  <c:v>107.66531101928477</c:v>
                </c:pt>
                <c:pt idx="2739">
                  <c:v>107.67146818181925</c:v>
                </c:pt>
                <c:pt idx="2740">
                  <c:v>107.6776253443537</c:v>
                </c:pt>
                <c:pt idx="2741">
                  <c:v>107.68378250688808</c:v>
                </c:pt>
                <c:pt idx="2742">
                  <c:v>107.68993966942257</c:v>
                </c:pt>
                <c:pt idx="2743">
                  <c:v>107.69609683195701</c:v>
                </c:pt>
                <c:pt idx="2744">
                  <c:v>107.70225399449144</c:v>
                </c:pt>
                <c:pt idx="2745">
                  <c:v>107.70841115702584</c:v>
                </c:pt>
                <c:pt idx="2746">
                  <c:v>107.71456831956031</c:v>
                </c:pt>
                <c:pt idx="2747">
                  <c:v>107.72072548209475</c:v>
                </c:pt>
                <c:pt idx="2748">
                  <c:v>107.72688264462916</c:v>
                </c:pt>
                <c:pt idx="2749">
                  <c:v>107.73303980716361</c:v>
                </c:pt>
                <c:pt idx="2750">
                  <c:v>107.73919696969809</c:v>
                </c:pt>
                <c:pt idx="2751">
                  <c:v>107.74535413223248</c:v>
                </c:pt>
                <c:pt idx="2752">
                  <c:v>107.75151129476693</c:v>
                </c:pt>
                <c:pt idx="2753">
                  <c:v>107.75766845730136</c:v>
                </c:pt>
                <c:pt idx="2754">
                  <c:v>107.76382561983583</c:v>
                </c:pt>
                <c:pt idx="2755">
                  <c:v>107.76998278237023</c:v>
                </c:pt>
                <c:pt idx="2756">
                  <c:v>107.77613994490467</c:v>
                </c:pt>
                <c:pt idx="2757">
                  <c:v>107.78229710743906</c:v>
                </c:pt>
                <c:pt idx="2758">
                  <c:v>107.78845426997357</c:v>
                </c:pt>
                <c:pt idx="2759">
                  <c:v>107.79461143250799</c:v>
                </c:pt>
                <c:pt idx="2760">
                  <c:v>107.80076859504241</c:v>
                </c:pt>
                <c:pt idx="2761">
                  <c:v>107.80692575757685</c:v>
                </c:pt>
                <c:pt idx="2762">
                  <c:v>107.81308292011128</c:v>
                </c:pt>
                <c:pt idx="2763">
                  <c:v>107.81924008264572</c:v>
                </c:pt>
                <c:pt idx="2764">
                  <c:v>107.82539724518013</c:v>
                </c:pt>
                <c:pt idx="2765">
                  <c:v>107.83155440771459</c:v>
                </c:pt>
                <c:pt idx="2766">
                  <c:v>107.83771157024903</c:v>
                </c:pt>
                <c:pt idx="2767">
                  <c:v>107.84386873278341</c:v>
                </c:pt>
                <c:pt idx="2768">
                  <c:v>107.85002589531793</c:v>
                </c:pt>
                <c:pt idx="2769">
                  <c:v>107.85618305785231</c:v>
                </c:pt>
                <c:pt idx="2770">
                  <c:v>107.86234022038674</c:v>
                </c:pt>
                <c:pt idx="2771">
                  <c:v>107.86849738292116</c:v>
                </c:pt>
                <c:pt idx="2772">
                  <c:v>107.87465454545564</c:v>
                </c:pt>
                <c:pt idx="2773">
                  <c:v>107.88081170799008</c:v>
                </c:pt>
                <c:pt idx="2774">
                  <c:v>107.88696887052446</c:v>
                </c:pt>
                <c:pt idx="2775">
                  <c:v>107.89312603305895</c:v>
                </c:pt>
                <c:pt idx="2776">
                  <c:v>107.89928319559338</c:v>
                </c:pt>
                <c:pt idx="2777">
                  <c:v>107.90544035812781</c:v>
                </c:pt>
                <c:pt idx="2778">
                  <c:v>107.91159752066228</c:v>
                </c:pt>
                <c:pt idx="2779">
                  <c:v>107.91775468319672</c:v>
                </c:pt>
                <c:pt idx="2780">
                  <c:v>107.92391184573113</c:v>
                </c:pt>
                <c:pt idx="2781">
                  <c:v>107.9300690082656</c:v>
                </c:pt>
                <c:pt idx="2782">
                  <c:v>107.93622617080003</c:v>
                </c:pt>
                <c:pt idx="2783">
                  <c:v>107.9423833333344</c:v>
                </c:pt>
                <c:pt idx="2784">
                  <c:v>107.9485404958689</c:v>
                </c:pt>
                <c:pt idx="2785">
                  <c:v>107.9546976584033</c:v>
                </c:pt>
                <c:pt idx="2786">
                  <c:v>107.96085482093777</c:v>
                </c:pt>
                <c:pt idx="2787">
                  <c:v>107.96701198347222</c:v>
                </c:pt>
                <c:pt idx="2788">
                  <c:v>107.97316914600661</c:v>
                </c:pt>
                <c:pt idx="2789">
                  <c:v>107.97932630854105</c:v>
                </c:pt>
                <c:pt idx="2790">
                  <c:v>107.98548347107551</c:v>
                </c:pt>
                <c:pt idx="2791">
                  <c:v>107.99164063360992</c:v>
                </c:pt>
                <c:pt idx="2792">
                  <c:v>107.99779779614435</c:v>
                </c:pt>
                <c:pt idx="2793">
                  <c:v>108.00395495867879</c:v>
                </c:pt>
                <c:pt idx="2794">
                  <c:v>108.01011212121325</c:v>
                </c:pt>
                <c:pt idx="2795">
                  <c:v>108.01626928374772</c:v>
                </c:pt>
                <c:pt idx="2796">
                  <c:v>108.0224264462821</c:v>
                </c:pt>
                <c:pt idx="2797">
                  <c:v>108.02858360881653</c:v>
                </c:pt>
                <c:pt idx="2798">
                  <c:v>108.03474077135097</c:v>
                </c:pt>
                <c:pt idx="2799">
                  <c:v>108.04089793388538</c:v>
                </c:pt>
                <c:pt idx="2800">
                  <c:v>108.04705509641984</c:v>
                </c:pt>
                <c:pt idx="2801">
                  <c:v>108.05321225895428</c:v>
                </c:pt>
                <c:pt idx="2802">
                  <c:v>108.05936942148871</c:v>
                </c:pt>
                <c:pt idx="2803">
                  <c:v>108.06552658402316</c:v>
                </c:pt>
                <c:pt idx="2804">
                  <c:v>108.07168374655758</c:v>
                </c:pt>
                <c:pt idx="2805">
                  <c:v>108.07784090909202</c:v>
                </c:pt>
                <c:pt idx="2806">
                  <c:v>108.08399807162643</c:v>
                </c:pt>
                <c:pt idx="2807">
                  <c:v>108.09015523416089</c:v>
                </c:pt>
                <c:pt idx="2808">
                  <c:v>108.09631239669528</c:v>
                </c:pt>
                <c:pt idx="2809">
                  <c:v>108.10246955922975</c:v>
                </c:pt>
                <c:pt idx="2810">
                  <c:v>108.1086267217642</c:v>
                </c:pt>
                <c:pt idx="2811">
                  <c:v>108.11478388429863</c:v>
                </c:pt>
                <c:pt idx="2812">
                  <c:v>108.12094104683304</c:v>
                </c:pt>
                <c:pt idx="2813">
                  <c:v>108.1270982093675</c:v>
                </c:pt>
                <c:pt idx="2814">
                  <c:v>108.13325537190194</c:v>
                </c:pt>
                <c:pt idx="2815">
                  <c:v>108.13941253443633</c:v>
                </c:pt>
                <c:pt idx="2816">
                  <c:v>108.14556969697082</c:v>
                </c:pt>
                <c:pt idx="2817">
                  <c:v>108.15172685950525</c:v>
                </c:pt>
                <c:pt idx="2818">
                  <c:v>108.15788402203965</c:v>
                </c:pt>
                <c:pt idx="2819">
                  <c:v>108.16404118457409</c:v>
                </c:pt>
                <c:pt idx="2820">
                  <c:v>108.17019834710852</c:v>
                </c:pt>
                <c:pt idx="2821">
                  <c:v>108.17635550964296</c:v>
                </c:pt>
                <c:pt idx="2822">
                  <c:v>108.18251267217741</c:v>
                </c:pt>
                <c:pt idx="2823">
                  <c:v>108.18866983471185</c:v>
                </c:pt>
                <c:pt idx="2824">
                  <c:v>108.19482699724632</c:v>
                </c:pt>
                <c:pt idx="2825">
                  <c:v>108.2009841597807</c:v>
                </c:pt>
                <c:pt idx="2826">
                  <c:v>108.20714132231519</c:v>
                </c:pt>
                <c:pt idx="2827">
                  <c:v>108.21329848484963</c:v>
                </c:pt>
                <c:pt idx="2828">
                  <c:v>108.21945564738407</c:v>
                </c:pt>
                <c:pt idx="2829">
                  <c:v>108.22561280991847</c:v>
                </c:pt>
                <c:pt idx="2830">
                  <c:v>108.23176997245291</c:v>
                </c:pt>
                <c:pt idx="2831">
                  <c:v>108.23792713498734</c:v>
                </c:pt>
                <c:pt idx="2832">
                  <c:v>108.24408429752178</c:v>
                </c:pt>
                <c:pt idx="2833">
                  <c:v>108.25024146005622</c:v>
                </c:pt>
                <c:pt idx="2834">
                  <c:v>108.25639862259062</c:v>
                </c:pt>
                <c:pt idx="2835">
                  <c:v>108.26255578512512</c:v>
                </c:pt>
                <c:pt idx="2836">
                  <c:v>108.26871294765947</c:v>
                </c:pt>
                <c:pt idx="2837">
                  <c:v>108.2748701101939</c:v>
                </c:pt>
                <c:pt idx="2838">
                  <c:v>108.28102727272838</c:v>
                </c:pt>
                <c:pt idx="2839">
                  <c:v>108.28718443526286</c:v>
                </c:pt>
                <c:pt idx="2840">
                  <c:v>108.29334159779727</c:v>
                </c:pt>
                <c:pt idx="2841">
                  <c:v>108.2994987603317</c:v>
                </c:pt>
                <c:pt idx="2842">
                  <c:v>108.30565592286614</c:v>
                </c:pt>
                <c:pt idx="2843">
                  <c:v>108.3118130854006</c:v>
                </c:pt>
                <c:pt idx="2844">
                  <c:v>108.31797024793502</c:v>
                </c:pt>
                <c:pt idx="2845">
                  <c:v>108.32412741046942</c:v>
                </c:pt>
                <c:pt idx="2846">
                  <c:v>108.33028457300388</c:v>
                </c:pt>
                <c:pt idx="2847">
                  <c:v>108.33644173553829</c:v>
                </c:pt>
                <c:pt idx="2848">
                  <c:v>108.34259889807275</c:v>
                </c:pt>
                <c:pt idx="2849">
                  <c:v>108.34875606060719</c:v>
                </c:pt>
                <c:pt idx="2850">
                  <c:v>108.35491322314162</c:v>
                </c:pt>
                <c:pt idx="2851">
                  <c:v>108.36107038567606</c:v>
                </c:pt>
                <c:pt idx="2852">
                  <c:v>108.36722754821054</c:v>
                </c:pt>
                <c:pt idx="2853">
                  <c:v>108.37338471074487</c:v>
                </c:pt>
                <c:pt idx="2854">
                  <c:v>108.37954187327932</c:v>
                </c:pt>
                <c:pt idx="2855">
                  <c:v>108.3856990358138</c:v>
                </c:pt>
                <c:pt idx="2856">
                  <c:v>108.39185619834826</c:v>
                </c:pt>
                <c:pt idx="2857">
                  <c:v>108.39801336088267</c:v>
                </c:pt>
                <c:pt idx="2858">
                  <c:v>108.40417052341712</c:v>
                </c:pt>
                <c:pt idx="2859">
                  <c:v>108.41032768595157</c:v>
                </c:pt>
                <c:pt idx="2860">
                  <c:v>108.41648484848598</c:v>
                </c:pt>
                <c:pt idx="2861">
                  <c:v>108.42264201102039</c:v>
                </c:pt>
                <c:pt idx="2862">
                  <c:v>108.42879917355478</c:v>
                </c:pt>
                <c:pt idx="2863">
                  <c:v>108.43495633608926</c:v>
                </c:pt>
                <c:pt idx="2864">
                  <c:v>108.44111349862376</c:v>
                </c:pt>
                <c:pt idx="2865">
                  <c:v>108.44727066115821</c:v>
                </c:pt>
                <c:pt idx="2866">
                  <c:v>108.45342782369258</c:v>
                </c:pt>
                <c:pt idx="2867">
                  <c:v>108.45958498622706</c:v>
                </c:pt>
                <c:pt idx="2868">
                  <c:v>108.46574214876142</c:v>
                </c:pt>
                <c:pt idx="2869">
                  <c:v>108.4718993112959</c:v>
                </c:pt>
                <c:pt idx="2870">
                  <c:v>108.47805647383034</c:v>
                </c:pt>
                <c:pt idx="2871">
                  <c:v>108.4842136363648</c:v>
                </c:pt>
                <c:pt idx="2872">
                  <c:v>108.49037079889921</c:v>
                </c:pt>
                <c:pt idx="2873">
                  <c:v>108.49652796143367</c:v>
                </c:pt>
                <c:pt idx="2874">
                  <c:v>108.50268512396808</c:v>
                </c:pt>
                <c:pt idx="2875">
                  <c:v>108.50884228650249</c:v>
                </c:pt>
                <c:pt idx="2876">
                  <c:v>108.51499944903701</c:v>
                </c:pt>
                <c:pt idx="2877">
                  <c:v>108.52115661157139</c:v>
                </c:pt>
                <c:pt idx="2878">
                  <c:v>108.52731377410582</c:v>
                </c:pt>
                <c:pt idx="2879">
                  <c:v>108.53347093664023</c:v>
                </c:pt>
                <c:pt idx="2880">
                  <c:v>108.53962809917469</c:v>
                </c:pt>
                <c:pt idx="2881">
                  <c:v>108.54578526170913</c:v>
                </c:pt>
                <c:pt idx="2882">
                  <c:v>108.55194242424356</c:v>
                </c:pt>
                <c:pt idx="2883">
                  <c:v>108.558099586778</c:v>
                </c:pt>
                <c:pt idx="2884">
                  <c:v>108.56425674931249</c:v>
                </c:pt>
                <c:pt idx="2885">
                  <c:v>108.57041391184687</c:v>
                </c:pt>
                <c:pt idx="2886">
                  <c:v>108.57657107438126</c:v>
                </c:pt>
                <c:pt idx="2887">
                  <c:v>108.58272823691571</c:v>
                </c:pt>
                <c:pt idx="2888">
                  <c:v>108.58888539945013</c:v>
                </c:pt>
                <c:pt idx="2889">
                  <c:v>108.59504256198458</c:v>
                </c:pt>
                <c:pt idx="2890">
                  <c:v>108.60119972451906</c:v>
                </c:pt>
                <c:pt idx="2891">
                  <c:v>108.60735688705346</c:v>
                </c:pt>
                <c:pt idx="2892">
                  <c:v>108.61351404958792</c:v>
                </c:pt>
                <c:pt idx="2893">
                  <c:v>108.61967121212233</c:v>
                </c:pt>
                <c:pt idx="2894">
                  <c:v>108.62582837465672</c:v>
                </c:pt>
                <c:pt idx="2895">
                  <c:v>108.6319855371912</c:v>
                </c:pt>
                <c:pt idx="2896">
                  <c:v>108.63814269972565</c:v>
                </c:pt>
                <c:pt idx="2897">
                  <c:v>108.64429986226013</c:v>
                </c:pt>
                <c:pt idx="2898">
                  <c:v>108.65045702479449</c:v>
                </c:pt>
                <c:pt idx="2899">
                  <c:v>108.65661418732897</c:v>
                </c:pt>
                <c:pt idx="2900">
                  <c:v>108.66277134986336</c:v>
                </c:pt>
                <c:pt idx="2901">
                  <c:v>108.66892851239781</c:v>
                </c:pt>
                <c:pt idx="2902">
                  <c:v>108.67508567493228</c:v>
                </c:pt>
                <c:pt idx="2903">
                  <c:v>108.68124283746666</c:v>
                </c:pt>
                <c:pt idx="2904">
                  <c:v>108.68740000000115</c:v>
                </c:pt>
                <c:pt idx="2905">
                  <c:v>108.69355716253555</c:v>
                </c:pt>
                <c:pt idx="2906">
                  <c:v>108.69971432507002</c:v>
                </c:pt>
                <c:pt idx="2907">
                  <c:v>108.70587148760443</c:v>
                </c:pt>
                <c:pt idx="2908">
                  <c:v>108.71202865013889</c:v>
                </c:pt>
                <c:pt idx="2909">
                  <c:v>108.7181858126733</c:v>
                </c:pt>
                <c:pt idx="2910">
                  <c:v>108.72434297520776</c:v>
                </c:pt>
                <c:pt idx="2911">
                  <c:v>108.7305001377422</c:v>
                </c:pt>
                <c:pt idx="2912">
                  <c:v>108.73665730027663</c:v>
                </c:pt>
                <c:pt idx="2913">
                  <c:v>108.7428144628111</c:v>
                </c:pt>
                <c:pt idx="2914">
                  <c:v>108.74897162534553</c:v>
                </c:pt>
                <c:pt idx="2915">
                  <c:v>108.75512878787994</c:v>
                </c:pt>
                <c:pt idx="2916">
                  <c:v>108.76128595041439</c:v>
                </c:pt>
                <c:pt idx="2917">
                  <c:v>108.76744311294881</c:v>
                </c:pt>
                <c:pt idx="2918">
                  <c:v>108.77360027548325</c:v>
                </c:pt>
                <c:pt idx="2919">
                  <c:v>108.77975743801768</c:v>
                </c:pt>
                <c:pt idx="2920">
                  <c:v>108.78591460055212</c:v>
                </c:pt>
                <c:pt idx="2921">
                  <c:v>108.79207176308653</c:v>
                </c:pt>
                <c:pt idx="2922">
                  <c:v>108.79822892562099</c:v>
                </c:pt>
                <c:pt idx="2923">
                  <c:v>108.80438608815543</c:v>
                </c:pt>
                <c:pt idx="2924">
                  <c:v>108.81054325068985</c:v>
                </c:pt>
                <c:pt idx="2925">
                  <c:v>108.81670041322427</c:v>
                </c:pt>
                <c:pt idx="2926">
                  <c:v>108.82285757575868</c:v>
                </c:pt>
                <c:pt idx="2927">
                  <c:v>108.82901473829317</c:v>
                </c:pt>
                <c:pt idx="2928">
                  <c:v>108.83517190082758</c:v>
                </c:pt>
                <c:pt idx="2929">
                  <c:v>108.8413290633621</c:v>
                </c:pt>
                <c:pt idx="2930">
                  <c:v>108.84748622589647</c:v>
                </c:pt>
                <c:pt idx="2931">
                  <c:v>108.85364338843091</c:v>
                </c:pt>
                <c:pt idx="2932">
                  <c:v>108.85980055096535</c:v>
                </c:pt>
                <c:pt idx="2933">
                  <c:v>108.86595771349972</c:v>
                </c:pt>
                <c:pt idx="2934">
                  <c:v>108.87211487603416</c:v>
                </c:pt>
                <c:pt idx="2935">
                  <c:v>108.87827203856858</c:v>
                </c:pt>
                <c:pt idx="2936">
                  <c:v>108.88442920110312</c:v>
                </c:pt>
                <c:pt idx="2937">
                  <c:v>108.89058636363751</c:v>
                </c:pt>
                <c:pt idx="2938">
                  <c:v>108.89674352617195</c:v>
                </c:pt>
                <c:pt idx="2939">
                  <c:v>108.90290068870642</c:v>
                </c:pt>
                <c:pt idx="2940">
                  <c:v>108.90905785124083</c:v>
                </c:pt>
                <c:pt idx="2941">
                  <c:v>108.9152150137753</c:v>
                </c:pt>
                <c:pt idx="2942">
                  <c:v>108.92137217630965</c:v>
                </c:pt>
                <c:pt idx="2943">
                  <c:v>108.92752933884417</c:v>
                </c:pt>
                <c:pt idx="2944">
                  <c:v>108.9336865013786</c:v>
                </c:pt>
                <c:pt idx="2945">
                  <c:v>108.93984366391307</c:v>
                </c:pt>
                <c:pt idx="2946">
                  <c:v>108.94600082644746</c:v>
                </c:pt>
                <c:pt idx="2947">
                  <c:v>108.95215798898188</c:v>
                </c:pt>
                <c:pt idx="2948">
                  <c:v>108.95831515151629</c:v>
                </c:pt>
                <c:pt idx="2949">
                  <c:v>108.96447231405072</c:v>
                </c:pt>
                <c:pt idx="2950">
                  <c:v>108.97062947658519</c:v>
                </c:pt>
                <c:pt idx="2951">
                  <c:v>108.97678663911961</c:v>
                </c:pt>
                <c:pt idx="2952">
                  <c:v>108.98294380165405</c:v>
                </c:pt>
                <c:pt idx="2953">
                  <c:v>108.98910096418849</c:v>
                </c:pt>
                <c:pt idx="2954">
                  <c:v>108.9952581267229</c:v>
                </c:pt>
                <c:pt idx="2955">
                  <c:v>109.00141528925741</c:v>
                </c:pt>
                <c:pt idx="2956">
                  <c:v>109.00757245179177</c:v>
                </c:pt>
                <c:pt idx="2957">
                  <c:v>109.01372961432627</c:v>
                </c:pt>
                <c:pt idx="2958">
                  <c:v>109.01988677686064</c:v>
                </c:pt>
                <c:pt idx="2959">
                  <c:v>109.02604393939512</c:v>
                </c:pt>
                <c:pt idx="2960">
                  <c:v>109.03220110192952</c:v>
                </c:pt>
                <c:pt idx="2961">
                  <c:v>109.03835826446395</c:v>
                </c:pt>
                <c:pt idx="2962">
                  <c:v>109.04451542699844</c:v>
                </c:pt>
                <c:pt idx="2963">
                  <c:v>109.05067258953285</c:v>
                </c:pt>
                <c:pt idx="2964">
                  <c:v>109.05682975206729</c:v>
                </c:pt>
                <c:pt idx="2965">
                  <c:v>109.06298691460167</c:v>
                </c:pt>
                <c:pt idx="2966">
                  <c:v>109.06914407713616</c:v>
                </c:pt>
                <c:pt idx="2967">
                  <c:v>109.07530123967055</c:v>
                </c:pt>
                <c:pt idx="2968">
                  <c:v>109.08145840220503</c:v>
                </c:pt>
                <c:pt idx="2969">
                  <c:v>109.08761556473949</c:v>
                </c:pt>
                <c:pt idx="2970">
                  <c:v>109.09377272727387</c:v>
                </c:pt>
                <c:pt idx="2971">
                  <c:v>109.09992988980839</c:v>
                </c:pt>
                <c:pt idx="2972">
                  <c:v>109.10608705234274</c:v>
                </c:pt>
                <c:pt idx="2973">
                  <c:v>109.11224421487722</c:v>
                </c:pt>
                <c:pt idx="2974">
                  <c:v>109.11840137741159</c:v>
                </c:pt>
                <c:pt idx="2975">
                  <c:v>109.12455853994608</c:v>
                </c:pt>
                <c:pt idx="2976">
                  <c:v>109.13071570248046</c:v>
                </c:pt>
                <c:pt idx="2977">
                  <c:v>109.13687286501492</c:v>
                </c:pt>
                <c:pt idx="2978">
                  <c:v>109.14303002754936</c:v>
                </c:pt>
                <c:pt idx="2979">
                  <c:v>109.14918719008377</c:v>
                </c:pt>
                <c:pt idx="2980">
                  <c:v>109.1553443526182</c:v>
                </c:pt>
                <c:pt idx="2981">
                  <c:v>109.16150151515268</c:v>
                </c:pt>
                <c:pt idx="2982">
                  <c:v>109.16765867768713</c:v>
                </c:pt>
                <c:pt idx="2983">
                  <c:v>109.17381584022152</c:v>
                </c:pt>
                <c:pt idx="2984">
                  <c:v>109.17997300275594</c:v>
                </c:pt>
                <c:pt idx="2985">
                  <c:v>109.18613016529044</c:v>
                </c:pt>
                <c:pt idx="2986">
                  <c:v>109.19228732782481</c:v>
                </c:pt>
                <c:pt idx="2987">
                  <c:v>109.19844449035931</c:v>
                </c:pt>
                <c:pt idx="2988">
                  <c:v>109.20460165289374</c:v>
                </c:pt>
                <c:pt idx="2989">
                  <c:v>109.21075881542814</c:v>
                </c:pt>
                <c:pt idx="2990">
                  <c:v>109.21691597796264</c:v>
                </c:pt>
                <c:pt idx="2991">
                  <c:v>109.22307314049705</c:v>
                </c:pt>
                <c:pt idx="2992">
                  <c:v>109.22923030303146</c:v>
                </c:pt>
                <c:pt idx="2993">
                  <c:v>109.23538746556591</c:v>
                </c:pt>
                <c:pt idx="2994">
                  <c:v>109.24154462810041</c:v>
                </c:pt>
                <c:pt idx="2995">
                  <c:v>109.24770179063478</c:v>
                </c:pt>
                <c:pt idx="2996">
                  <c:v>109.2538589531692</c:v>
                </c:pt>
                <c:pt idx="2997">
                  <c:v>109.26001611570365</c:v>
                </c:pt>
                <c:pt idx="2998">
                  <c:v>109.26617327823813</c:v>
                </c:pt>
                <c:pt idx="2999">
                  <c:v>109.27233044077254</c:v>
                </c:pt>
                <c:pt idx="3000">
                  <c:v>109.27848760330694</c:v>
                </c:pt>
                <c:pt idx="3001">
                  <c:v>109.28464476584145</c:v>
                </c:pt>
                <c:pt idx="3002">
                  <c:v>109.29080192837587</c:v>
                </c:pt>
                <c:pt idx="3003">
                  <c:v>109.29695909091033</c:v>
                </c:pt>
                <c:pt idx="3004">
                  <c:v>109.30311625344468</c:v>
                </c:pt>
                <c:pt idx="3005">
                  <c:v>109.30927341597916</c:v>
                </c:pt>
                <c:pt idx="3006">
                  <c:v>109.31543057851356</c:v>
                </c:pt>
                <c:pt idx="3007">
                  <c:v>109.32158774104802</c:v>
                </c:pt>
                <c:pt idx="3008">
                  <c:v>109.32774490358243</c:v>
                </c:pt>
                <c:pt idx="3009">
                  <c:v>109.33390206611688</c:v>
                </c:pt>
                <c:pt idx="3010">
                  <c:v>109.34005922865133</c:v>
                </c:pt>
                <c:pt idx="3011">
                  <c:v>109.34621639118576</c:v>
                </c:pt>
                <c:pt idx="3012">
                  <c:v>109.35237355372014</c:v>
                </c:pt>
                <c:pt idx="3013">
                  <c:v>109.35853071625455</c:v>
                </c:pt>
                <c:pt idx="3014">
                  <c:v>109.36468787878904</c:v>
                </c:pt>
                <c:pt idx="3015">
                  <c:v>109.37084504132351</c:v>
                </c:pt>
                <c:pt idx="3016">
                  <c:v>109.37700220385791</c:v>
                </c:pt>
                <c:pt idx="3017">
                  <c:v>109.38315936639239</c:v>
                </c:pt>
                <c:pt idx="3018">
                  <c:v>109.38931652892678</c:v>
                </c:pt>
                <c:pt idx="3019">
                  <c:v>109.39547369146125</c:v>
                </c:pt>
                <c:pt idx="3020">
                  <c:v>109.40163085399568</c:v>
                </c:pt>
                <c:pt idx="3021">
                  <c:v>109.40778801653006</c:v>
                </c:pt>
                <c:pt idx="3022">
                  <c:v>109.41394517906456</c:v>
                </c:pt>
                <c:pt idx="3023">
                  <c:v>109.42010234159898</c:v>
                </c:pt>
                <c:pt idx="3024">
                  <c:v>109.42625950413345</c:v>
                </c:pt>
                <c:pt idx="3025">
                  <c:v>109.43241666666786</c:v>
                </c:pt>
                <c:pt idx="3026">
                  <c:v>109.43857382920233</c:v>
                </c:pt>
                <c:pt idx="3027">
                  <c:v>109.44473099173673</c:v>
                </c:pt>
                <c:pt idx="3028">
                  <c:v>109.45088815427114</c:v>
                </c:pt>
                <c:pt idx="3029">
                  <c:v>109.45704531680558</c:v>
                </c:pt>
                <c:pt idx="3030">
                  <c:v>109.4632024793401</c:v>
                </c:pt>
                <c:pt idx="3031">
                  <c:v>109.46935964187452</c:v>
                </c:pt>
                <c:pt idx="3032">
                  <c:v>109.47551680440888</c:v>
                </c:pt>
                <c:pt idx="3033">
                  <c:v>109.4816739669434</c:v>
                </c:pt>
                <c:pt idx="3034">
                  <c:v>109.48783112947778</c:v>
                </c:pt>
                <c:pt idx="3035">
                  <c:v>109.49398829201222</c:v>
                </c:pt>
                <c:pt idx="3036">
                  <c:v>109.50014545454665</c:v>
                </c:pt>
                <c:pt idx="3037">
                  <c:v>109.50630261708103</c:v>
                </c:pt>
                <c:pt idx="3038">
                  <c:v>109.51245977961555</c:v>
                </c:pt>
                <c:pt idx="3039">
                  <c:v>109.51861694214996</c:v>
                </c:pt>
                <c:pt idx="3040">
                  <c:v>109.52477410468434</c:v>
                </c:pt>
                <c:pt idx="3041">
                  <c:v>109.53093126721883</c:v>
                </c:pt>
                <c:pt idx="3042">
                  <c:v>109.53708842975327</c:v>
                </c:pt>
                <c:pt idx="3043">
                  <c:v>109.5432455922877</c:v>
                </c:pt>
                <c:pt idx="3044">
                  <c:v>109.54940275482214</c:v>
                </c:pt>
                <c:pt idx="3045">
                  <c:v>109.55555991735658</c:v>
                </c:pt>
                <c:pt idx="3046">
                  <c:v>109.56171707989101</c:v>
                </c:pt>
                <c:pt idx="3047">
                  <c:v>109.56787424242545</c:v>
                </c:pt>
                <c:pt idx="3048">
                  <c:v>109.57403140495985</c:v>
                </c:pt>
                <c:pt idx="3049">
                  <c:v>109.58018856749426</c:v>
                </c:pt>
                <c:pt idx="3050">
                  <c:v>109.58634573002873</c:v>
                </c:pt>
                <c:pt idx="3051">
                  <c:v>109.59250289256313</c:v>
                </c:pt>
                <c:pt idx="3052">
                  <c:v>109.59866005509762</c:v>
                </c:pt>
                <c:pt idx="3053">
                  <c:v>109.60481721763205</c:v>
                </c:pt>
                <c:pt idx="3054">
                  <c:v>109.6109743801665</c:v>
                </c:pt>
                <c:pt idx="3055">
                  <c:v>109.6171315427009</c:v>
                </c:pt>
                <c:pt idx="3056">
                  <c:v>109.62328870523537</c:v>
                </c:pt>
                <c:pt idx="3057">
                  <c:v>109.62944586776975</c:v>
                </c:pt>
                <c:pt idx="3058">
                  <c:v>109.63560303030424</c:v>
                </c:pt>
                <c:pt idx="3059">
                  <c:v>109.64176019283865</c:v>
                </c:pt>
                <c:pt idx="3060">
                  <c:v>109.64791735537312</c:v>
                </c:pt>
                <c:pt idx="3061">
                  <c:v>109.65407451790755</c:v>
                </c:pt>
                <c:pt idx="3062">
                  <c:v>109.66023168044198</c:v>
                </c:pt>
                <c:pt idx="3063">
                  <c:v>109.66638884297636</c:v>
                </c:pt>
                <c:pt idx="3064">
                  <c:v>109.67254600551082</c:v>
                </c:pt>
                <c:pt idx="3065">
                  <c:v>109.67870316804526</c:v>
                </c:pt>
                <c:pt idx="3066">
                  <c:v>109.68486033057968</c:v>
                </c:pt>
                <c:pt idx="3067">
                  <c:v>109.69101749311416</c:v>
                </c:pt>
                <c:pt idx="3068">
                  <c:v>109.69717465564862</c:v>
                </c:pt>
                <c:pt idx="3069">
                  <c:v>109.70333181818297</c:v>
                </c:pt>
                <c:pt idx="3070">
                  <c:v>109.7094889807175</c:v>
                </c:pt>
                <c:pt idx="3071">
                  <c:v>109.71564614325187</c:v>
                </c:pt>
                <c:pt idx="3072">
                  <c:v>109.72180330578634</c:v>
                </c:pt>
                <c:pt idx="3073">
                  <c:v>109.7279604683208</c:v>
                </c:pt>
                <c:pt idx="3074">
                  <c:v>109.73411763085522</c:v>
                </c:pt>
                <c:pt idx="3075">
                  <c:v>109.74027479338964</c:v>
                </c:pt>
                <c:pt idx="3076">
                  <c:v>109.74643195592408</c:v>
                </c:pt>
                <c:pt idx="3077">
                  <c:v>109.75258911845846</c:v>
                </c:pt>
                <c:pt idx="3078">
                  <c:v>109.75874628099295</c:v>
                </c:pt>
                <c:pt idx="3079">
                  <c:v>109.76490344352742</c:v>
                </c:pt>
                <c:pt idx="3080">
                  <c:v>109.77106060606181</c:v>
                </c:pt>
                <c:pt idx="3081">
                  <c:v>109.77721776859626</c:v>
                </c:pt>
                <c:pt idx="3082">
                  <c:v>109.78337493113068</c:v>
                </c:pt>
                <c:pt idx="3083">
                  <c:v>109.7895320936651</c:v>
                </c:pt>
                <c:pt idx="3084">
                  <c:v>109.79568925619957</c:v>
                </c:pt>
                <c:pt idx="3085">
                  <c:v>109.80184641873397</c:v>
                </c:pt>
                <c:pt idx="3086">
                  <c:v>109.80800358126847</c:v>
                </c:pt>
                <c:pt idx="3087">
                  <c:v>109.8141607438029</c:v>
                </c:pt>
                <c:pt idx="3088">
                  <c:v>109.82031790633731</c:v>
                </c:pt>
                <c:pt idx="3089">
                  <c:v>109.82647506887172</c:v>
                </c:pt>
                <c:pt idx="3090">
                  <c:v>109.83263223140615</c:v>
                </c:pt>
                <c:pt idx="3091">
                  <c:v>109.83878939394059</c:v>
                </c:pt>
                <c:pt idx="3092">
                  <c:v>109.84494655647505</c:v>
                </c:pt>
                <c:pt idx="3093">
                  <c:v>109.85110371900949</c:v>
                </c:pt>
                <c:pt idx="3094">
                  <c:v>109.85726088154392</c:v>
                </c:pt>
                <c:pt idx="3095">
                  <c:v>109.86341804407836</c:v>
                </c:pt>
                <c:pt idx="3096">
                  <c:v>109.86957520661278</c:v>
                </c:pt>
                <c:pt idx="3097">
                  <c:v>109.8757323691472</c:v>
                </c:pt>
                <c:pt idx="3098">
                  <c:v>109.88188953168164</c:v>
                </c:pt>
                <c:pt idx="3099">
                  <c:v>109.8880466942161</c:v>
                </c:pt>
                <c:pt idx="3100">
                  <c:v>109.89420385675054</c:v>
                </c:pt>
                <c:pt idx="3101">
                  <c:v>109.90036101928494</c:v>
                </c:pt>
                <c:pt idx="3102">
                  <c:v>109.90651818181942</c:v>
                </c:pt>
                <c:pt idx="3103">
                  <c:v>109.91267534435384</c:v>
                </c:pt>
                <c:pt idx="3104">
                  <c:v>109.91883250688824</c:v>
                </c:pt>
                <c:pt idx="3105">
                  <c:v>109.92498966942274</c:v>
                </c:pt>
                <c:pt idx="3106">
                  <c:v>109.93114683195716</c:v>
                </c:pt>
                <c:pt idx="3107">
                  <c:v>109.93730399449159</c:v>
                </c:pt>
                <c:pt idx="3108">
                  <c:v>109.94346115702601</c:v>
                </c:pt>
                <c:pt idx="3109">
                  <c:v>109.94961831956046</c:v>
                </c:pt>
                <c:pt idx="3110">
                  <c:v>109.95577548209484</c:v>
                </c:pt>
                <c:pt idx="3111">
                  <c:v>109.96193264462933</c:v>
                </c:pt>
                <c:pt idx="3112">
                  <c:v>109.96808980716375</c:v>
                </c:pt>
                <c:pt idx="3113">
                  <c:v>109.97424696969823</c:v>
                </c:pt>
                <c:pt idx="3114">
                  <c:v>109.98040413223264</c:v>
                </c:pt>
                <c:pt idx="3115">
                  <c:v>109.9865612947671</c:v>
                </c:pt>
                <c:pt idx="3116">
                  <c:v>109.99271845730151</c:v>
                </c:pt>
                <c:pt idx="3117">
                  <c:v>109.99887561983594</c:v>
                </c:pt>
                <c:pt idx="3118">
                  <c:v>110.00503278237038</c:v>
                </c:pt>
                <c:pt idx="3119">
                  <c:v>110.01118994490484</c:v>
                </c:pt>
                <c:pt idx="3120">
                  <c:v>110.01734710743922</c:v>
                </c:pt>
                <c:pt idx="3121">
                  <c:v>110.02350426997371</c:v>
                </c:pt>
                <c:pt idx="3122">
                  <c:v>110.02966143250811</c:v>
                </c:pt>
                <c:pt idx="3123">
                  <c:v>110.03581859504256</c:v>
                </c:pt>
                <c:pt idx="3124">
                  <c:v>110.04197575757698</c:v>
                </c:pt>
                <c:pt idx="3125">
                  <c:v>110.04813292011143</c:v>
                </c:pt>
                <c:pt idx="3126">
                  <c:v>110.05429008264586</c:v>
                </c:pt>
                <c:pt idx="3127">
                  <c:v>110.0604472451803</c:v>
                </c:pt>
                <c:pt idx="3128">
                  <c:v>110.06660440771473</c:v>
                </c:pt>
                <c:pt idx="3129">
                  <c:v>110.07276157024914</c:v>
                </c:pt>
                <c:pt idx="3130">
                  <c:v>110.07891873278355</c:v>
                </c:pt>
                <c:pt idx="3131">
                  <c:v>110.08507589531804</c:v>
                </c:pt>
                <c:pt idx="3132">
                  <c:v>110.09123305785249</c:v>
                </c:pt>
                <c:pt idx="3133">
                  <c:v>110.09739022038691</c:v>
                </c:pt>
                <c:pt idx="3134">
                  <c:v>110.10354738292131</c:v>
                </c:pt>
                <c:pt idx="3135">
                  <c:v>110.10970454545576</c:v>
                </c:pt>
                <c:pt idx="3136">
                  <c:v>110.11586170799021</c:v>
                </c:pt>
                <c:pt idx="3137">
                  <c:v>110.12201887052457</c:v>
                </c:pt>
                <c:pt idx="3138">
                  <c:v>110.12817603305902</c:v>
                </c:pt>
                <c:pt idx="3139">
                  <c:v>110.1343331955935</c:v>
                </c:pt>
                <c:pt idx="3140">
                  <c:v>110.14049035812795</c:v>
                </c:pt>
                <c:pt idx="3141">
                  <c:v>110.1466475206624</c:v>
                </c:pt>
                <c:pt idx="3142">
                  <c:v>110.15280468319681</c:v>
                </c:pt>
                <c:pt idx="3143">
                  <c:v>110.15896184573124</c:v>
                </c:pt>
                <c:pt idx="3144">
                  <c:v>110.16511900826572</c:v>
                </c:pt>
                <c:pt idx="3145">
                  <c:v>110.17127617080011</c:v>
                </c:pt>
                <c:pt idx="3146">
                  <c:v>110.17743333333453</c:v>
                </c:pt>
                <c:pt idx="3147">
                  <c:v>110.18359049586901</c:v>
                </c:pt>
                <c:pt idx="3148">
                  <c:v>110.18974765840341</c:v>
                </c:pt>
                <c:pt idx="3149">
                  <c:v>110.19590482093788</c:v>
                </c:pt>
                <c:pt idx="3150">
                  <c:v>110.20206198347232</c:v>
                </c:pt>
                <c:pt idx="3151">
                  <c:v>110.20821914600675</c:v>
                </c:pt>
                <c:pt idx="3152">
                  <c:v>110.21437630854118</c:v>
                </c:pt>
                <c:pt idx="3153">
                  <c:v>110.22053347107565</c:v>
                </c:pt>
                <c:pt idx="3154">
                  <c:v>110.22669063361006</c:v>
                </c:pt>
                <c:pt idx="3155">
                  <c:v>110.23284779614447</c:v>
                </c:pt>
                <c:pt idx="3156">
                  <c:v>110.23900495867893</c:v>
                </c:pt>
                <c:pt idx="3157">
                  <c:v>110.2451621212134</c:v>
                </c:pt>
                <c:pt idx="3158">
                  <c:v>110.25131928374783</c:v>
                </c:pt>
                <c:pt idx="3159">
                  <c:v>110.25747644628224</c:v>
                </c:pt>
                <c:pt idx="3160">
                  <c:v>110.26363360881672</c:v>
                </c:pt>
                <c:pt idx="3161">
                  <c:v>110.26979077135111</c:v>
                </c:pt>
                <c:pt idx="3162">
                  <c:v>110.2759479338855</c:v>
                </c:pt>
                <c:pt idx="3163">
                  <c:v>110.28210509641995</c:v>
                </c:pt>
                <c:pt idx="3164">
                  <c:v>110.28826225895439</c:v>
                </c:pt>
                <c:pt idx="3165">
                  <c:v>110.29441942148888</c:v>
                </c:pt>
                <c:pt idx="3166">
                  <c:v>110.30057658402328</c:v>
                </c:pt>
                <c:pt idx="3167">
                  <c:v>110.3067337465577</c:v>
                </c:pt>
                <c:pt idx="3168">
                  <c:v>110.31289090909216</c:v>
                </c:pt>
                <c:pt idx="3169">
                  <c:v>110.31904807162657</c:v>
                </c:pt>
                <c:pt idx="3170">
                  <c:v>110.325205234161</c:v>
                </c:pt>
                <c:pt idx="3171">
                  <c:v>110.33136239669544</c:v>
                </c:pt>
                <c:pt idx="3172">
                  <c:v>110.3375195592299</c:v>
                </c:pt>
                <c:pt idx="3173">
                  <c:v>110.34367672176434</c:v>
                </c:pt>
                <c:pt idx="3174">
                  <c:v>110.34983388429877</c:v>
                </c:pt>
                <c:pt idx="3175">
                  <c:v>110.35599104683318</c:v>
                </c:pt>
                <c:pt idx="3176">
                  <c:v>110.36214820936766</c:v>
                </c:pt>
                <c:pt idx="3177">
                  <c:v>110.36830537190208</c:v>
                </c:pt>
                <c:pt idx="3178">
                  <c:v>110.37446253443646</c:v>
                </c:pt>
                <c:pt idx="3179">
                  <c:v>110.38061969697098</c:v>
                </c:pt>
                <c:pt idx="3180">
                  <c:v>110.38677685950533</c:v>
                </c:pt>
                <c:pt idx="3181">
                  <c:v>110.39293402203978</c:v>
                </c:pt>
                <c:pt idx="3182">
                  <c:v>110.39909118457425</c:v>
                </c:pt>
                <c:pt idx="3183">
                  <c:v>110.4052483471087</c:v>
                </c:pt>
                <c:pt idx="3184">
                  <c:v>110.41140550964317</c:v>
                </c:pt>
                <c:pt idx="3185">
                  <c:v>110.41756267217762</c:v>
                </c:pt>
                <c:pt idx="3186">
                  <c:v>110.423719834712</c:v>
                </c:pt>
                <c:pt idx="3187">
                  <c:v>110.42987699724644</c:v>
                </c:pt>
                <c:pt idx="3188">
                  <c:v>110.43603415978085</c:v>
                </c:pt>
                <c:pt idx="3189">
                  <c:v>110.44219132231532</c:v>
                </c:pt>
                <c:pt idx="3190">
                  <c:v>110.44834848484976</c:v>
                </c:pt>
                <c:pt idx="3191">
                  <c:v>110.45450564738421</c:v>
                </c:pt>
                <c:pt idx="3192">
                  <c:v>110.46066280991865</c:v>
                </c:pt>
                <c:pt idx="3193">
                  <c:v>110.46681997245305</c:v>
                </c:pt>
                <c:pt idx="3194">
                  <c:v>110.47297713498743</c:v>
                </c:pt>
                <c:pt idx="3195">
                  <c:v>110.47913429752188</c:v>
                </c:pt>
                <c:pt idx="3196">
                  <c:v>110.48529146005636</c:v>
                </c:pt>
                <c:pt idx="3197">
                  <c:v>110.4914486225908</c:v>
                </c:pt>
                <c:pt idx="3198">
                  <c:v>110.49760578512529</c:v>
                </c:pt>
                <c:pt idx="3199">
                  <c:v>110.50376294765964</c:v>
                </c:pt>
                <c:pt idx="3200">
                  <c:v>110.50992011019407</c:v>
                </c:pt>
                <c:pt idx="3201">
                  <c:v>110.5160772727285</c:v>
                </c:pt>
                <c:pt idx="3202">
                  <c:v>110.52223443526297</c:v>
                </c:pt>
                <c:pt idx="3203">
                  <c:v>110.52839159779737</c:v>
                </c:pt>
                <c:pt idx="3204">
                  <c:v>110.53454876033184</c:v>
                </c:pt>
                <c:pt idx="3205">
                  <c:v>110.54070592286628</c:v>
                </c:pt>
                <c:pt idx="3206">
                  <c:v>110.54686308540074</c:v>
                </c:pt>
                <c:pt idx="3207">
                  <c:v>110.55302024793518</c:v>
                </c:pt>
                <c:pt idx="3208">
                  <c:v>110.55917741046953</c:v>
                </c:pt>
                <c:pt idx="3209">
                  <c:v>110.56533457300397</c:v>
                </c:pt>
                <c:pt idx="3210">
                  <c:v>110.57149173553843</c:v>
                </c:pt>
                <c:pt idx="3211">
                  <c:v>110.57764889807288</c:v>
                </c:pt>
                <c:pt idx="3212">
                  <c:v>110.58380606060733</c:v>
                </c:pt>
                <c:pt idx="3213">
                  <c:v>110.58996322314179</c:v>
                </c:pt>
                <c:pt idx="3214">
                  <c:v>110.59612038567623</c:v>
                </c:pt>
                <c:pt idx="3215">
                  <c:v>110.60227754821064</c:v>
                </c:pt>
                <c:pt idx="3216">
                  <c:v>110.60843471074504</c:v>
                </c:pt>
                <c:pt idx="3217">
                  <c:v>110.61459187327951</c:v>
                </c:pt>
                <c:pt idx="3218">
                  <c:v>110.62074903581392</c:v>
                </c:pt>
                <c:pt idx="3219">
                  <c:v>110.62690619834838</c:v>
                </c:pt>
                <c:pt idx="3220">
                  <c:v>110.63306336088282</c:v>
                </c:pt>
                <c:pt idx="3221">
                  <c:v>110.63922052341726</c:v>
                </c:pt>
                <c:pt idx="3222">
                  <c:v>110.64537768595166</c:v>
                </c:pt>
                <c:pt idx="3223">
                  <c:v>110.65153484848607</c:v>
                </c:pt>
                <c:pt idx="3224">
                  <c:v>110.65769201102053</c:v>
                </c:pt>
                <c:pt idx="3225">
                  <c:v>110.66384917355492</c:v>
                </c:pt>
                <c:pt idx="3226">
                  <c:v>110.67000633608934</c:v>
                </c:pt>
                <c:pt idx="3227">
                  <c:v>110.67616349862385</c:v>
                </c:pt>
                <c:pt idx="3228">
                  <c:v>110.6823206611583</c:v>
                </c:pt>
                <c:pt idx="3229">
                  <c:v>110.68847782369268</c:v>
                </c:pt>
                <c:pt idx="3230">
                  <c:v>110.6946349862272</c:v>
                </c:pt>
                <c:pt idx="3231">
                  <c:v>110.70079214876156</c:v>
                </c:pt>
                <c:pt idx="3232">
                  <c:v>110.70694931129604</c:v>
                </c:pt>
                <c:pt idx="3233">
                  <c:v>110.71310647383049</c:v>
                </c:pt>
                <c:pt idx="3234">
                  <c:v>110.71926363636494</c:v>
                </c:pt>
                <c:pt idx="3235">
                  <c:v>110.72542079889935</c:v>
                </c:pt>
                <c:pt idx="3236">
                  <c:v>110.73157796143379</c:v>
                </c:pt>
                <c:pt idx="3237">
                  <c:v>110.73773512396821</c:v>
                </c:pt>
                <c:pt idx="3238">
                  <c:v>110.74389228650266</c:v>
                </c:pt>
                <c:pt idx="3239">
                  <c:v>110.75004944903714</c:v>
                </c:pt>
                <c:pt idx="3240">
                  <c:v>110.75620661157153</c:v>
                </c:pt>
                <c:pt idx="3241">
                  <c:v>110.76236377410596</c:v>
                </c:pt>
                <c:pt idx="3242">
                  <c:v>110.7685209366404</c:v>
                </c:pt>
                <c:pt idx="3243">
                  <c:v>110.77467809917484</c:v>
                </c:pt>
                <c:pt idx="3244">
                  <c:v>110.78083526170927</c:v>
                </c:pt>
                <c:pt idx="3245">
                  <c:v>110.78699242424372</c:v>
                </c:pt>
                <c:pt idx="3246">
                  <c:v>110.79314958677817</c:v>
                </c:pt>
                <c:pt idx="3247">
                  <c:v>110.79930674931263</c:v>
                </c:pt>
                <c:pt idx="3248">
                  <c:v>110.80546391184704</c:v>
                </c:pt>
                <c:pt idx="3249">
                  <c:v>110.81162107438146</c:v>
                </c:pt>
                <c:pt idx="3250">
                  <c:v>110.81777823691586</c:v>
                </c:pt>
                <c:pt idx="3251">
                  <c:v>110.82393539945026</c:v>
                </c:pt>
                <c:pt idx="3252">
                  <c:v>110.83009256198473</c:v>
                </c:pt>
                <c:pt idx="3253">
                  <c:v>110.83624972451919</c:v>
                </c:pt>
                <c:pt idx="3254">
                  <c:v>110.8424068870536</c:v>
                </c:pt>
                <c:pt idx="3255">
                  <c:v>110.84856404958806</c:v>
                </c:pt>
                <c:pt idx="3256">
                  <c:v>110.85472121212247</c:v>
                </c:pt>
                <c:pt idx="3257">
                  <c:v>110.86087837465685</c:v>
                </c:pt>
                <c:pt idx="3258">
                  <c:v>110.86703553719134</c:v>
                </c:pt>
                <c:pt idx="3259">
                  <c:v>110.87319269972581</c:v>
                </c:pt>
                <c:pt idx="3260">
                  <c:v>110.87934986226021</c:v>
                </c:pt>
                <c:pt idx="3261">
                  <c:v>110.88550702479463</c:v>
                </c:pt>
                <c:pt idx="3262">
                  <c:v>110.89166418732914</c:v>
                </c:pt>
                <c:pt idx="3263">
                  <c:v>110.89782134986356</c:v>
                </c:pt>
                <c:pt idx="3264">
                  <c:v>110.90397851239796</c:v>
                </c:pt>
                <c:pt idx="3265">
                  <c:v>110.91013567493245</c:v>
                </c:pt>
                <c:pt idx="3266">
                  <c:v>110.91629283746683</c:v>
                </c:pt>
                <c:pt idx="3267">
                  <c:v>110.92245000000128</c:v>
                </c:pt>
                <c:pt idx="3268">
                  <c:v>110.9286071625357</c:v>
                </c:pt>
                <c:pt idx="3269">
                  <c:v>110.9347643250702</c:v>
                </c:pt>
                <c:pt idx="3270">
                  <c:v>110.94092148760463</c:v>
                </c:pt>
                <c:pt idx="3271">
                  <c:v>110.94707865013903</c:v>
                </c:pt>
                <c:pt idx="3272">
                  <c:v>110.95323581267344</c:v>
                </c:pt>
                <c:pt idx="3273">
                  <c:v>110.9593929752079</c:v>
                </c:pt>
                <c:pt idx="3274">
                  <c:v>110.96555013774234</c:v>
                </c:pt>
                <c:pt idx="3275">
                  <c:v>110.97170730027678</c:v>
                </c:pt>
                <c:pt idx="3276">
                  <c:v>110.97786446281124</c:v>
                </c:pt>
                <c:pt idx="3277">
                  <c:v>110.98402162534572</c:v>
                </c:pt>
                <c:pt idx="3278">
                  <c:v>110.99017878788008</c:v>
                </c:pt>
                <c:pt idx="3279">
                  <c:v>110.99633595041449</c:v>
                </c:pt>
                <c:pt idx="3280">
                  <c:v>111.00249311294893</c:v>
                </c:pt>
                <c:pt idx="3281">
                  <c:v>111.00865027548338</c:v>
                </c:pt>
                <c:pt idx="3282">
                  <c:v>111.01480743801785</c:v>
                </c:pt>
                <c:pt idx="3283">
                  <c:v>111.02096460055226</c:v>
                </c:pt>
                <c:pt idx="3284">
                  <c:v>111.0271217630867</c:v>
                </c:pt>
                <c:pt idx="3285">
                  <c:v>111.0332789256211</c:v>
                </c:pt>
                <c:pt idx="3286">
                  <c:v>111.03943608815557</c:v>
                </c:pt>
                <c:pt idx="3287">
                  <c:v>111.04559325069</c:v>
                </c:pt>
                <c:pt idx="3288">
                  <c:v>111.05175041322441</c:v>
                </c:pt>
                <c:pt idx="3289">
                  <c:v>111.05790757575888</c:v>
                </c:pt>
                <c:pt idx="3290">
                  <c:v>111.06406473829334</c:v>
                </c:pt>
                <c:pt idx="3291">
                  <c:v>111.07022190082776</c:v>
                </c:pt>
                <c:pt idx="3292">
                  <c:v>111.07637906336218</c:v>
                </c:pt>
                <c:pt idx="3293">
                  <c:v>111.08253622589659</c:v>
                </c:pt>
                <c:pt idx="3294">
                  <c:v>111.08869338843105</c:v>
                </c:pt>
                <c:pt idx="3295">
                  <c:v>111.09485055096549</c:v>
                </c:pt>
                <c:pt idx="3296">
                  <c:v>111.10100771349985</c:v>
                </c:pt>
                <c:pt idx="3297">
                  <c:v>111.10716487603435</c:v>
                </c:pt>
                <c:pt idx="3298">
                  <c:v>111.11332203856877</c:v>
                </c:pt>
                <c:pt idx="3299">
                  <c:v>111.11947920110323</c:v>
                </c:pt>
                <c:pt idx="3300">
                  <c:v>111.12563636363764</c:v>
                </c:pt>
                <c:pt idx="3301">
                  <c:v>111.1317935261721</c:v>
                </c:pt>
                <c:pt idx="3302">
                  <c:v>111.13795068870657</c:v>
                </c:pt>
                <c:pt idx="3303">
                  <c:v>111.14410785124097</c:v>
                </c:pt>
                <c:pt idx="3304">
                  <c:v>111.15026501377541</c:v>
                </c:pt>
                <c:pt idx="3305">
                  <c:v>111.1564221763098</c:v>
                </c:pt>
                <c:pt idx="3306">
                  <c:v>111.16257933884425</c:v>
                </c:pt>
                <c:pt idx="3307">
                  <c:v>111.16873650137869</c:v>
                </c:pt>
                <c:pt idx="3308">
                  <c:v>111.17489366391318</c:v>
                </c:pt>
                <c:pt idx="3309">
                  <c:v>111.18105082644756</c:v>
                </c:pt>
                <c:pt idx="3310">
                  <c:v>111.18720798898202</c:v>
                </c:pt>
                <c:pt idx="3311">
                  <c:v>111.19336515151645</c:v>
                </c:pt>
                <c:pt idx="3312">
                  <c:v>111.19952231405087</c:v>
                </c:pt>
                <c:pt idx="3313">
                  <c:v>111.2056794765853</c:v>
                </c:pt>
                <c:pt idx="3314">
                  <c:v>111.2118366391198</c:v>
                </c:pt>
                <c:pt idx="3315">
                  <c:v>111.2179938016542</c:v>
                </c:pt>
                <c:pt idx="3316">
                  <c:v>111.22415096418867</c:v>
                </c:pt>
                <c:pt idx="3317">
                  <c:v>111.23030812672303</c:v>
                </c:pt>
                <c:pt idx="3318">
                  <c:v>111.23646528925757</c:v>
                </c:pt>
                <c:pt idx="3319">
                  <c:v>111.24262245179196</c:v>
                </c:pt>
                <c:pt idx="3320">
                  <c:v>111.24877961432638</c:v>
                </c:pt>
                <c:pt idx="3321">
                  <c:v>111.25493677686079</c:v>
                </c:pt>
                <c:pt idx="3322">
                  <c:v>111.26109393939531</c:v>
                </c:pt>
                <c:pt idx="3323">
                  <c:v>111.26725110192969</c:v>
                </c:pt>
                <c:pt idx="3324">
                  <c:v>111.27340826446407</c:v>
                </c:pt>
                <c:pt idx="3325">
                  <c:v>111.27956542699856</c:v>
                </c:pt>
                <c:pt idx="3326">
                  <c:v>111.28572258953298</c:v>
                </c:pt>
                <c:pt idx="3327">
                  <c:v>111.29187975206743</c:v>
                </c:pt>
                <c:pt idx="3328">
                  <c:v>111.29803691460184</c:v>
                </c:pt>
                <c:pt idx="3329">
                  <c:v>111.3041940771363</c:v>
                </c:pt>
                <c:pt idx="3330">
                  <c:v>111.31035123967074</c:v>
                </c:pt>
                <c:pt idx="3331">
                  <c:v>111.31650840220517</c:v>
                </c:pt>
                <c:pt idx="3332">
                  <c:v>111.32266556473961</c:v>
                </c:pt>
                <c:pt idx="3333">
                  <c:v>111.32882272727402</c:v>
                </c:pt>
                <c:pt idx="3334">
                  <c:v>111.33497988980849</c:v>
                </c:pt>
                <c:pt idx="3335">
                  <c:v>111.34113705234292</c:v>
                </c:pt>
                <c:pt idx="3336">
                  <c:v>111.34729421487741</c:v>
                </c:pt>
                <c:pt idx="3337">
                  <c:v>111.35345137741173</c:v>
                </c:pt>
                <c:pt idx="3338">
                  <c:v>111.35960853994621</c:v>
                </c:pt>
                <c:pt idx="3339">
                  <c:v>111.3657657024806</c:v>
                </c:pt>
                <c:pt idx="3340">
                  <c:v>111.37192286501509</c:v>
                </c:pt>
                <c:pt idx="3341">
                  <c:v>111.37808002754947</c:v>
                </c:pt>
                <c:pt idx="3342">
                  <c:v>111.38423719008394</c:v>
                </c:pt>
                <c:pt idx="3343">
                  <c:v>111.39039435261837</c:v>
                </c:pt>
                <c:pt idx="3344">
                  <c:v>111.39655151515284</c:v>
                </c:pt>
                <c:pt idx="3345">
                  <c:v>111.40270867768724</c:v>
                </c:pt>
                <c:pt idx="3346">
                  <c:v>111.40886584022171</c:v>
                </c:pt>
                <c:pt idx="3347">
                  <c:v>111.41502300275614</c:v>
                </c:pt>
                <c:pt idx="3348">
                  <c:v>111.42118016529059</c:v>
                </c:pt>
                <c:pt idx="3349">
                  <c:v>111.42733732782499</c:v>
                </c:pt>
                <c:pt idx="3350">
                  <c:v>111.43349449035946</c:v>
                </c:pt>
                <c:pt idx="3351">
                  <c:v>111.43965165289389</c:v>
                </c:pt>
                <c:pt idx="3352">
                  <c:v>111.44580881542826</c:v>
                </c:pt>
                <c:pt idx="3353">
                  <c:v>111.45196597796279</c:v>
                </c:pt>
                <c:pt idx="3354">
                  <c:v>111.45812314049719</c:v>
                </c:pt>
                <c:pt idx="3355">
                  <c:v>111.46428030303163</c:v>
                </c:pt>
                <c:pt idx="3356">
                  <c:v>111.47043746556605</c:v>
                </c:pt>
                <c:pt idx="3357">
                  <c:v>111.47659462810053</c:v>
                </c:pt>
                <c:pt idx="3358">
                  <c:v>111.48275179063489</c:v>
                </c:pt>
                <c:pt idx="3359">
                  <c:v>111.48890895316934</c:v>
                </c:pt>
                <c:pt idx="3360">
                  <c:v>111.49506611570381</c:v>
                </c:pt>
                <c:pt idx="3361">
                  <c:v>111.5012232782383</c:v>
                </c:pt>
                <c:pt idx="3362">
                  <c:v>111.50738044077269</c:v>
                </c:pt>
                <c:pt idx="3363">
                  <c:v>111.51353760330714</c:v>
                </c:pt>
                <c:pt idx="3364">
                  <c:v>111.51969476584161</c:v>
                </c:pt>
                <c:pt idx="3365">
                  <c:v>111.52585192837599</c:v>
                </c:pt>
                <c:pt idx="3366">
                  <c:v>111.53200909091042</c:v>
                </c:pt>
                <c:pt idx="3367">
                  <c:v>111.53816625344483</c:v>
                </c:pt>
                <c:pt idx="3368">
                  <c:v>111.54432341597933</c:v>
                </c:pt>
                <c:pt idx="3369">
                  <c:v>111.5504805785137</c:v>
                </c:pt>
                <c:pt idx="3370">
                  <c:v>111.55663774104816</c:v>
                </c:pt>
                <c:pt idx="3371">
                  <c:v>111.56279490358257</c:v>
                </c:pt>
                <c:pt idx="3372">
                  <c:v>111.56895206611703</c:v>
                </c:pt>
                <c:pt idx="3373">
                  <c:v>111.57510922865144</c:v>
                </c:pt>
                <c:pt idx="3374">
                  <c:v>111.58126639118592</c:v>
                </c:pt>
                <c:pt idx="3375">
                  <c:v>111.58742355372034</c:v>
                </c:pt>
                <c:pt idx="3376">
                  <c:v>111.59358071625473</c:v>
                </c:pt>
                <c:pt idx="3377">
                  <c:v>111.59973787878916</c:v>
                </c:pt>
                <c:pt idx="3378">
                  <c:v>111.60589504132365</c:v>
                </c:pt>
                <c:pt idx="3379">
                  <c:v>111.61205220385806</c:v>
                </c:pt>
                <c:pt idx="3380">
                  <c:v>111.61820936639252</c:v>
                </c:pt>
                <c:pt idx="3381">
                  <c:v>111.62436652892693</c:v>
                </c:pt>
                <c:pt idx="3382">
                  <c:v>111.63052369146139</c:v>
                </c:pt>
                <c:pt idx="3383">
                  <c:v>111.6366808539958</c:v>
                </c:pt>
                <c:pt idx="3384">
                  <c:v>111.64283801653018</c:v>
                </c:pt>
                <c:pt idx="3385">
                  <c:v>111.64899517906467</c:v>
                </c:pt>
                <c:pt idx="3386">
                  <c:v>111.65515234159909</c:v>
                </c:pt>
                <c:pt idx="3387">
                  <c:v>111.66130950413357</c:v>
                </c:pt>
                <c:pt idx="3388">
                  <c:v>111.66746666666802</c:v>
                </c:pt>
                <c:pt idx="3389">
                  <c:v>111.67362382920247</c:v>
                </c:pt>
                <c:pt idx="3390">
                  <c:v>111.67978099173683</c:v>
                </c:pt>
                <c:pt idx="3391">
                  <c:v>111.68593815427126</c:v>
                </c:pt>
                <c:pt idx="3392">
                  <c:v>111.69209531680571</c:v>
                </c:pt>
                <c:pt idx="3393">
                  <c:v>111.69825247934021</c:v>
                </c:pt>
                <c:pt idx="3394">
                  <c:v>111.70440964187465</c:v>
                </c:pt>
                <c:pt idx="3395">
                  <c:v>111.71056680440905</c:v>
                </c:pt>
                <c:pt idx="3396">
                  <c:v>111.71672396694352</c:v>
                </c:pt>
                <c:pt idx="3397">
                  <c:v>111.7228811294779</c:v>
                </c:pt>
                <c:pt idx="3398">
                  <c:v>111.72903829201235</c:v>
                </c:pt>
                <c:pt idx="3399">
                  <c:v>111.7351954545468</c:v>
                </c:pt>
                <c:pt idx="3400">
                  <c:v>111.7413526170812</c:v>
                </c:pt>
                <c:pt idx="3401">
                  <c:v>111.74750977961573</c:v>
                </c:pt>
                <c:pt idx="3402">
                  <c:v>111.7536669421501</c:v>
                </c:pt>
                <c:pt idx="3403">
                  <c:v>111.75982410468451</c:v>
                </c:pt>
                <c:pt idx="3404">
                  <c:v>111.76598126721899</c:v>
                </c:pt>
                <c:pt idx="3405">
                  <c:v>111.77213842975338</c:v>
                </c:pt>
                <c:pt idx="3406">
                  <c:v>111.77829559228785</c:v>
                </c:pt>
                <c:pt idx="3407">
                  <c:v>111.78445275482228</c:v>
                </c:pt>
                <c:pt idx="3408">
                  <c:v>111.79060991735672</c:v>
                </c:pt>
                <c:pt idx="3409">
                  <c:v>111.79676707989115</c:v>
                </c:pt>
                <c:pt idx="3410">
                  <c:v>111.80292424242558</c:v>
                </c:pt>
                <c:pt idx="3411">
                  <c:v>111.80908140496003</c:v>
                </c:pt>
                <c:pt idx="3412">
                  <c:v>111.8152385674944</c:v>
                </c:pt>
                <c:pt idx="3413">
                  <c:v>111.82139573002887</c:v>
                </c:pt>
                <c:pt idx="3414">
                  <c:v>111.82755289256328</c:v>
                </c:pt>
                <c:pt idx="3415">
                  <c:v>111.83371005509777</c:v>
                </c:pt>
                <c:pt idx="3416">
                  <c:v>111.83986721763218</c:v>
                </c:pt>
                <c:pt idx="3417">
                  <c:v>111.84602438016667</c:v>
                </c:pt>
                <c:pt idx="3418">
                  <c:v>111.85218154270103</c:v>
                </c:pt>
                <c:pt idx="3419">
                  <c:v>111.85833870523548</c:v>
                </c:pt>
                <c:pt idx="3420">
                  <c:v>111.86449586776995</c:v>
                </c:pt>
                <c:pt idx="3421">
                  <c:v>111.87065303030438</c:v>
                </c:pt>
                <c:pt idx="3422">
                  <c:v>111.87681019283876</c:v>
                </c:pt>
                <c:pt idx="3423">
                  <c:v>111.88296735537325</c:v>
                </c:pt>
                <c:pt idx="3424">
                  <c:v>111.88912451790769</c:v>
                </c:pt>
                <c:pt idx="3425">
                  <c:v>111.89528168044212</c:v>
                </c:pt>
                <c:pt idx="3426">
                  <c:v>111.90143884297655</c:v>
                </c:pt>
                <c:pt idx="3427">
                  <c:v>111.90759600551102</c:v>
                </c:pt>
                <c:pt idx="3428">
                  <c:v>111.91375316804547</c:v>
                </c:pt>
                <c:pt idx="3429">
                  <c:v>111.91991033057987</c:v>
                </c:pt>
                <c:pt idx="3430">
                  <c:v>111.9260674931143</c:v>
                </c:pt>
                <c:pt idx="3431">
                  <c:v>111.9322246556488</c:v>
                </c:pt>
                <c:pt idx="3432">
                  <c:v>111.93838181818313</c:v>
                </c:pt>
                <c:pt idx="3433">
                  <c:v>111.94453898071767</c:v>
                </c:pt>
                <c:pt idx="3434">
                  <c:v>111.95069614325206</c:v>
                </c:pt>
                <c:pt idx="3435">
                  <c:v>111.95685330578648</c:v>
                </c:pt>
                <c:pt idx="3436">
                  <c:v>111.96301046832095</c:v>
                </c:pt>
                <c:pt idx="3437">
                  <c:v>111.96916763085538</c:v>
                </c:pt>
                <c:pt idx="3438">
                  <c:v>111.97532479338976</c:v>
                </c:pt>
                <c:pt idx="3439">
                  <c:v>111.98148195592421</c:v>
                </c:pt>
                <c:pt idx="3440">
                  <c:v>111.98763911845865</c:v>
                </c:pt>
                <c:pt idx="3441">
                  <c:v>111.99379628099312</c:v>
                </c:pt>
                <c:pt idx="3442">
                  <c:v>111.99995344352757</c:v>
                </c:pt>
                <c:pt idx="3443">
                  <c:v>112.00611060606197</c:v>
                </c:pt>
                <c:pt idx="3444">
                  <c:v>112.0122677685964</c:v>
                </c:pt>
                <c:pt idx="3445">
                  <c:v>112.01842493113087</c:v>
                </c:pt>
                <c:pt idx="3446">
                  <c:v>112.02458209366524</c:v>
                </c:pt>
                <c:pt idx="3447">
                  <c:v>112.03073925619967</c:v>
                </c:pt>
                <c:pt idx="3448">
                  <c:v>112.03689641873412</c:v>
                </c:pt>
                <c:pt idx="3449">
                  <c:v>112.04305358126864</c:v>
                </c:pt>
                <c:pt idx="3450">
                  <c:v>112.04921074380304</c:v>
                </c:pt>
                <c:pt idx="3451">
                  <c:v>112.05536790633745</c:v>
                </c:pt>
                <c:pt idx="3452">
                  <c:v>112.06152506887192</c:v>
                </c:pt>
                <c:pt idx="3453">
                  <c:v>112.06768223140631</c:v>
                </c:pt>
                <c:pt idx="3454">
                  <c:v>112.07383939394073</c:v>
                </c:pt>
                <c:pt idx="3455">
                  <c:v>112.07999655647515</c:v>
                </c:pt>
                <c:pt idx="3456">
                  <c:v>112.08615371900963</c:v>
                </c:pt>
                <c:pt idx="3457">
                  <c:v>112.09231088154407</c:v>
                </c:pt>
                <c:pt idx="3458">
                  <c:v>112.0984680440785</c:v>
                </c:pt>
                <c:pt idx="3459">
                  <c:v>112.10462520661297</c:v>
                </c:pt>
                <c:pt idx="3460">
                  <c:v>112.11078236914737</c:v>
                </c:pt>
                <c:pt idx="3461">
                  <c:v>112.11693953168177</c:v>
                </c:pt>
                <c:pt idx="3462">
                  <c:v>112.12309669421624</c:v>
                </c:pt>
                <c:pt idx="3463">
                  <c:v>112.12925385675065</c:v>
                </c:pt>
                <c:pt idx="3464">
                  <c:v>112.13541101928509</c:v>
                </c:pt>
                <c:pt idx="3465">
                  <c:v>112.14156818181958</c:v>
                </c:pt>
                <c:pt idx="3466">
                  <c:v>112.14772534435399</c:v>
                </c:pt>
                <c:pt idx="3467">
                  <c:v>112.15388250688835</c:v>
                </c:pt>
                <c:pt idx="3468">
                  <c:v>112.16003966942286</c:v>
                </c:pt>
                <c:pt idx="3469">
                  <c:v>112.16619683195728</c:v>
                </c:pt>
                <c:pt idx="3470">
                  <c:v>112.17235399449167</c:v>
                </c:pt>
                <c:pt idx="3471">
                  <c:v>112.17851115702608</c:v>
                </c:pt>
                <c:pt idx="3472">
                  <c:v>112.18466831956057</c:v>
                </c:pt>
                <c:pt idx="3473">
                  <c:v>112.19082548209506</c:v>
                </c:pt>
                <c:pt idx="3474">
                  <c:v>112.19698264462944</c:v>
                </c:pt>
                <c:pt idx="3475">
                  <c:v>112.20313980716391</c:v>
                </c:pt>
                <c:pt idx="3476">
                  <c:v>112.20929696969837</c:v>
                </c:pt>
                <c:pt idx="3477">
                  <c:v>112.21545413223278</c:v>
                </c:pt>
                <c:pt idx="3478">
                  <c:v>112.22161129476724</c:v>
                </c:pt>
                <c:pt idx="3479">
                  <c:v>112.22776845730165</c:v>
                </c:pt>
                <c:pt idx="3480">
                  <c:v>112.23392561983611</c:v>
                </c:pt>
                <c:pt idx="3481">
                  <c:v>112.24008278237052</c:v>
                </c:pt>
                <c:pt idx="3482">
                  <c:v>112.24623994490499</c:v>
                </c:pt>
                <c:pt idx="3483">
                  <c:v>112.25239710743932</c:v>
                </c:pt>
                <c:pt idx="3484">
                  <c:v>112.25855426997386</c:v>
                </c:pt>
                <c:pt idx="3485">
                  <c:v>112.26471143250825</c:v>
                </c:pt>
                <c:pt idx="3486">
                  <c:v>112.2708685950427</c:v>
                </c:pt>
                <c:pt idx="3487">
                  <c:v>112.27702575757716</c:v>
                </c:pt>
                <c:pt idx="3488">
                  <c:v>112.28318292011157</c:v>
                </c:pt>
                <c:pt idx="3489">
                  <c:v>112.28934008264601</c:v>
                </c:pt>
                <c:pt idx="3490">
                  <c:v>112.29549724518044</c:v>
                </c:pt>
                <c:pt idx="3491">
                  <c:v>112.30165440771489</c:v>
                </c:pt>
                <c:pt idx="3492">
                  <c:v>112.30781157024931</c:v>
                </c:pt>
                <c:pt idx="3493">
                  <c:v>112.31396873278372</c:v>
                </c:pt>
                <c:pt idx="3494">
                  <c:v>112.32012589531821</c:v>
                </c:pt>
                <c:pt idx="3495">
                  <c:v>112.32628305785261</c:v>
                </c:pt>
                <c:pt idx="3496">
                  <c:v>112.33244022038706</c:v>
                </c:pt>
                <c:pt idx="3497">
                  <c:v>112.33859738292144</c:v>
                </c:pt>
                <c:pt idx="3498">
                  <c:v>112.34475454545593</c:v>
                </c:pt>
                <c:pt idx="3499">
                  <c:v>112.35091170799035</c:v>
                </c:pt>
                <c:pt idx="3500">
                  <c:v>112.35706887052474</c:v>
                </c:pt>
                <c:pt idx="3501">
                  <c:v>112.36322603305921</c:v>
                </c:pt>
                <c:pt idx="3502">
                  <c:v>112.36938319559364</c:v>
                </c:pt>
                <c:pt idx="3503">
                  <c:v>112.37554035812806</c:v>
                </c:pt>
                <c:pt idx="3504">
                  <c:v>112.38169752066254</c:v>
                </c:pt>
                <c:pt idx="3505">
                  <c:v>112.38785468319699</c:v>
                </c:pt>
                <c:pt idx="3506">
                  <c:v>112.39401184573141</c:v>
                </c:pt>
                <c:pt idx="3507">
                  <c:v>112.40016900826591</c:v>
                </c:pt>
                <c:pt idx="3508">
                  <c:v>112.40632617080028</c:v>
                </c:pt>
                <c:pt idx="3509">
                  <c:v>112.41248333333471</c:v>
                </c:pt>
                <c:pt idx="3510">
                  <c:v>112.41864049586918</c:v>
                </c:pt>
                <c:pt idx="3511">
                  <c:v>112.42479765840358</c:v>
                </c:pt>
                <c:pt idx="3512">
                  <c:v>112.43095482093806</c:v>
                </c:pt>
                <c:pt idx="3513">
                  <c:v>112.43711198347251</c:v>
                </c:pt>
                <c:pt idx="3514">
                  <c:v>112.44326914600693</c:v>
                </c:pt>
                <c:pt idx="3515">
                  <c:v>112.44942630854133</c:v>
                </c:pt>
                <c:pt idx="3516">
                  <c:v>112.4555834710758</c:v>
                </c:pt>
                <c:pt idx="3517">
                  <c:v>112.46174063361022</c:v>
                </c:pt>
                <c:pt idx="3518">
                  <c:v>112.46789779614464</c:v>
                </c:pt>
                <c:pt idx="3519">
                  <c:v>112.47405495867909</c:v>
                </c:pt>
                <c:pt idx="3520">
                  <c:v>112.48021212121354</c:v>
                </c:pt>
                <c:pt idx="3521">
                  <c:v>112.486369283748</c:v>
                </c:pt>
                <c:pt idx="3522">
                  <c:v>112.49252644628241</c:v>
                </c:pt>
                <c:pt idx="3523">
                  <c:v>112.49868360881685</c:v>
                </c:pt>
                <c:pt idx="3524">
                  <c:v>112.50484077135125</c:v>
                </c:pt>
                <c:pt idx="3525">
                  <c:v>112.51099793388568</c:v>
                </c:pt>
                <c:pt idx="3526">
                  <c:v>112.51715509642013</c:v>
                </c:pt>
                <c:pt idx="3527">
                  <c:v>112.5233122589545</c:v>
                </c:pt>
                <c:pt idx="3528">
                  <c:v>112.529469421489</c:v>
                </c:pt>
                <c:pt idx="3529">
                  <c:v>112.53562658402343</c:v>
                </c:pt>
                <c:pt idx="3530">
                  <c:v>112.54178374655787</c:v>
                </c:pt>
                <c:pt idx="3531">
                  <c:v>112.54794090909233</c:v>
                </c:pt>
                <c:pt idx="3532">
                  <c:v>112.55409807162671</c:v>
                </c:pt>
                <c:pt idx="3533">
                  <c:v>112.56025523416119</c:v>
                </c:pt>
                <c:pt idx="3534">
                  <c:v>112.56641239669558</c:v>
                </c:pt>
                <c:pt idx="3535">
                  <c:v>112.57256955923006</c:v>
                </c:pt>
                <c:pt idx="3536">
                  <c:v>112.57872672176445</c:v>
                </c:pt>
                <c:pt idx="3537">
                  <c:v>112.58488388429892</c:v>
                </c:pt>
                <c:pt idx="3538">
                  <c:v>112.59104104683335</c:v>
                </c:pt>
                <c:pt idx="3539">
                  <c:v>112.59719820936782</c:v>
                </c:pt>
                <c:pt idx="3540">
                  <c:v>112.60335537190223</c:v>
                </c:pt>
                <c:pt idx="3541">
                  <c:v>112.6095125344366</c:v>
                </c:pt>
                <c:pt idx="3542">
                  <c:v>112.61566969697112</c:v>
                </c:pt>
                <c:pt idx="3543">
                  <c:v>112.6218268595055</c:v>
                </c:pt>
                <c:pt idx="3544">
                  <c:v>112.62798402203994</c:v>
                </c:pt>
                <c:pt idx="3545">
                  <c:v>112.63414118457437</c:v>
                </c:pt>
                <c:pt idx="3546">
                  <c:v>112.64029834710884</c:v>
                </c:pt>
                <c:pt idx="3547">
                  <c:v>112.64645550964327</c:v>
                </c:pt>
                <c:pt idx="3548">
                  <c:v>112.65261267217771</c:v>
                </c:pt>
                <c:pt idx="3549">
                  <c:v>112.65876983471215</c:v>
                </c:pt>
                <c:pt idx="3550">
                  <c:v>112.66492699724661</c:v>
                </c:pt>
                <c:pt idx="3551">
                  <c:v>112.67108415978096</c:v>
                </c:pt>
                <c:pt idx="3552">
                  <c:v>112.67724132231545</c:v>
                </c:pt>
                <c:pt idx="3553">
                  <c:v>112.68339848484986</c:v>
                </c:pt>
                <c:pt idx="3554">
                  <c:v>112.68955564738431</c:v>
                </c:pt>
                <c:pt idx="3555">
                  <c:v>112.69571280991875</c:v>
                </c:pt>
                <c:pt idx="3556">
                  <c:v>112.7018699724532</c:v>
                </c:pt>
                <c:pt idx="3557">
                  <c:v>112.7080271349876</c:v>
                </c:pt>
                <c:pt idx="3558">
                  <c:v>112.7141842975221</c:v>
                </c:pt>
                <c:pt idx="3559">
                  <c:v>112.72034146005647</c:v>
                </c:pt>
                <c:pt idx="3560">
                  <c:v>112.7264986225909</c:v>
                </c:pt>
                <c:pt idx="3561">
                  <c:v>112.7326557851254</c:v>
                </c:pt>
                <c:pt idx="3562">
                  <c:v>112.73881294765978</c:v>
                </c:pt>
                <c:pt idx="3563">
                  <c:v>112.74497011019425</c:v>
                </c:pt>
                <c:pt idx="3564">
                  <c:v>112.75112727272868</c:v>
                </c:pt>
                <c:pt idx="3565">
                  <c:v>112.75728443526314</c:v>
                </c:pt>
                <c:pt idx="3566">
                  <c:v>112.76344159779755</c:v>
                </c:pt>
                <c:pt idx="3567">
                  <c:v>112.76959876033199</c:v>
                </c:pt>
                <c:pt idx="3568">
                  <c:v>112.77575592286638</c:v>
                </c:pt>
                <c:pt idx="3569">
                  <c:v>112.78191308540089</c:v>
                </c:pt>
                <c:pt idx="3570">
                  <c:v>112.78807024793528</c:v>
                </c:pt>
                <c:pt idx="3571">
                  <c:v>112.79422741046973</c:v>
                </c:pt>
                <c:pt idx="3572">
                  <c:v>112.80038457300414</c:v>
                </c:pt>
                <c:pt idx="3573">
                  <c:v>112.80654173553857</c:v>
                </c:pt>
                <c:pt idx="3574">
                  <c:v>112.81269889807304</c:v>
                </c:pt>
                <c:pt idx="3575">
                  <c:v>112.81885606060747</c:v>
                </c:pt>
                <c:pt idx="3576">
                  <c:v>112.82501322314191</c:v>
                </c:pt>
                <c:pt idx="3577">
                  <c:v>112.83117038567634</c:v>
                </c:pt>
                <c:pt idx="3578">
                  <c:v>112.83732754821079</c:v>
                </c:pt>
                <c:pt idx="3579">
                  <c:v>112.84348471074522</c:v>
                </c:pt>
                <c:pt idx="3580">
                  <c:v>112.84964187327965</c:v>
                </c:pt>
                <c:pt idx="3581">
                  <c:v>112.85579903581406</c:v>
                </c:pt>
                <c:pt idx="3582">
                  <c:v>112.86195619834852</c:v>
                </c:pt>
                <c:pt idx="3583">
                  <c:v>112.86811336088296</c:v>
                </c:pt>
                <c:pt idx="3584">
                  <c:v>112.87427052341738</c:v>
                </c:pt>
                <c:pt idx="3585">
                  <c:v>112.88042768595183</c:v>
                </c:pt>
                <c:pt idx="3586">
                  <c:v>112.88658484848624</c:v>
                </c:pt>
                <c:pt idx="3587">
                  <c:v>112.89274201102064</c:v>
                </c:pt>
                <c:pt idx="3588">
                  <c:v>112.89889917355509</c:v>
                </c:pt>
                <c:pt idx="3589">
                  <c:v>112.90505633608952</c:v>
                </c:pt>
                <c:pt idx="3590">
                  <c:v>112.91121349862406</c:v>
                </c:pt>
                <c:pt idx="3591">
                  <c:v>112.91737066115847</c:v>
                </c:pt>
                <c:pt idx="3592">
                  <c:v>112.92352782369288</c:v>
                </c:pt>
                <c:pt idx="3593">
                  <c:v>112.92968498622734</c:v>
                </c:pt>
                <c:pt idx="3594">
                  <c:v>112.93584214876172</c:v>
                </c:pt>
                <c:pt idx="3595">
                  <c:v>112.94199931129621</c:v>
                </c:pt>
                <c:pt idx="3596">
                  <c:v>112.94815647383062</c:v>
                </c:pt>
                <c:pt idx="3597">
                  <c:v>112.95431363636509</c:v>
                </c:pt>
                <c:pt idx="3598">
                  <c:v>112.96047079889948</c:v>
                </c:pt>
                <c:pt idx="3599">
                  <c:v>112.96662796143396</c:v>
                </c:pt>
                <c:pt idx="3600">
                  <c:v>112.97278512396832</c:v>
                </c:pt>
                <c:pt idx="3601">
                  <c:v>112.97894228650277</c:v>
                </c:pt>
                <c:pt idx="3602">
                  <c:v>112.98509944903728</c:v>
                </c:pt>
                <c:pt idx="3603">
                  <c:v>112.9912566115717</c:v>
                </c:pt>
                <c:pt idx="3604">
                  <c:v>112.99741377410616</c:v>
                </c:pt>
                <c:pt idx="3605">
                  <c:v>113.00357093664051</c:v>
                </c:pt>
                <c:pt idx="3606">
                  <c:v>113.00972809917498</c:v>
                </c:pt>
                <c:pt idx="3607">
                  <c:v>113.01588526170941</c:v>
                </c:pt>
                <c:pt idx="3608">
                  <c:v>113.02204242424385</c:v>
                </c:pt>
                <c:pt idx="3609">
                  <c:v>113.02819958677829</c:v>
                </c:pt>
                <c:pt idx="3610">
                  <c:v>113.03435674931276</c:v>
                </c:pt>
                <c:pt idx="3611">
                  <c:v>113.04051391184721</c:v>
                </c:pt>
                <c:pt idx="3612">
                  <c:v>113.04667107438158</c:v>
                </c:pt>
                <c:pt idx="3613">
                  <c:v>113.052828236916</c:v>
                </c:pt>
                <c:pt idx="3614">
                  <c:v>113.05898539945042</c:v>
                </c:pt>
                <c:pt idx="3615">
                  <c:v>113.06514256198487</c:v>
                </c:pt>
                <c:pt idx="3616">
                  <c:v>113.07129972451933</c:v>
                </c:pt>
                <c:pt idx="3617">
                  <c:v>113.07745688705374</c:v>
                </c:pt>
                <c:pt idx="3618">
                  <c:v>113.08361404958822</c:v>
                </c:pt>
                <c:pt idx="3619">
                  <c:v>113.08977121212259</c:v>
                </c:pt>
                <c:pt idx="3620">
                  <c:v>113.09592837465708</c:v>
                </c:pt>
                <c:pt idx="3621">
                  <c:v>113.10208553719146</c:v>
                </c:pt>
                <c:pt idx="3622">
                  <c:v>113.10824269972595</c:v>
                </c:pt>
                <c:pt idx="3623">
                  <c:v>113.11439986226038</c:v>
                </c:pt>
                <c:pt idx="3624">
                  <c:v>113.12055702479476</c:v>
                </c:pt>
                <c:pt idx="3625">
                  <c:v>113.12671418732923</c:v>
                </c:pt>
                <c:pt idx="3626">
                  <c:v>113.13287134986363</c:v>
                </c:pt>
                <c:pt idx="3627">
                  <c:v>113.1390285123981</c:v>
                </c:pt>
                <c:pt idx="3628">
                  <c:v>113.14518567493256</c:v>
                </c:pt>
                <c:pt idx="3629">
                  <c:v>113.15134283746693</c:v>
                </c:pt>
                <c:pt idx="3630">
                  <c:v>113.15750000000141</c:v>
                </c:pt>
                <c:pt idx="3631">
                  <c:v>113.16365716253584</c:v>
                </c:pt>
                <c:pt idx="3632">
                  <c:v>113.16981432507032</c:v>
                </c:pt>
                <c:pt idx="3633">
                  <c:v>113.17597148760468</c:v>
                </c:pt>
                <c:pt idx="3634">
                  <c:v>113.18212865013918</c:v>
                </c:pt>
                <c:pt idx="3635">
                  <c:v>113.18828581267356</c:v>
                </c:pt>
                <c:pt idx="3636">
                  <c:v>113.19444297520806</c:v>
                </c:pt>
                <c:pt idx="3637">
                  <c:v>113.20060013774248</c:v>
                </c:pt>
                <c:pt idx="3638">
                  <c:v>113.20675730027691</c:v>
                </c:pt>
                <c:pt idx="3639">
                  <c:v>113.21291446281138</c:v>
                </c:pt>
                <c:pt idx="3640">
                  <c:v>113.21907162534582</c:v>
                </c:pt>
                <c:pt idx="3641">
                  <c:v>113.22522878788023</c:v>
                </c:pt>
                <c:pt idx="3642">
                  <c:v>113.23138595041465</c:v>
                </c:pt>
                <c:pt idx="3643">
                  <c:v>113.2375431129491</c:v>
                </c:pt>
                <c:pt idx="3644">
                  <c:v>113.2437002754835</c:v>
                </c:pt>
                <c:pt idx="3645">
                  <c:v>113.249857438018</c:v>
                </c:pt>
                <c:pt idx="3646">
                  <c:v>113.2560146005524</c:v>
                </c:pt>
                <c:pt idx="3647">
                  <c:v>113.26217176308681</c:v>
                </c:pt>
                <c:pt idx="3648">
                  <c:v>113.26832892562128</c:v>
                </c:pt>
                <c:pt idx="3649">
                  <c:v>113.27448608815571</c:v>
                </c:pt>
                <c:pt idx="3650">
                  <c:v>113.28064325069016</c:v>
                </c:pt>
                <c:pt idx="3651">
                  <c:v>113.28680041322455</c:v>
                </c:pt>
                <c:pt idx="3652">
                  <c:v>113.29295757575899</c:v>
                </c:pt>
                <c:pt idx="3653">
                  <c:v>113.29911473829348</c:v>
                </c:pt>
                <c:pt idx="3654">
                  <c:v>113.30527190082788</c:v>
                </c:pt>
                <c:pt idx="3655">
                  <c:v>113.31142906336238</c:v>
                </c:pt>
                <c:pt idx="3656">
                  <c:v>113.31758622589676</c:v>
                </c:pt>
                <c:pt idx="3657">
                  <c:v>113.32374338843117</c:v>
                </c:pt>
                <c:pt idx="3658">
                  <c:v>113.3299005509656</c:v>
                </c:pt>
                <c:pt idx="3659">
                  <c:v>113.33605771350004</c:v>
                </c:pt>
                <c:pt idx="3660">
                  <c:v>113.34221487603448</c:v>
                </c:pt>
                <c:pt idx="3661">
                  <c:v>113.34837203856888</c:v>
                </c:pt>
                <c:pt idx="3662">
                  <c:v>113.35452920110342</c:v>
                </c:pt>
                <c:pt idx="3663">
                  <c:v>113.36068636363781</c:v>
                </c:pt>
                <c:pt idx="3664">
                  <c:v>113.36684352617226</c:v>
                </c:pt>
                <c:pt idx="3665">
                  <c:v>113.37300068870668</c:v>
                </c:pt>
                <c:pt idx="3666">
                  <c:v>113.37915785124109</c:v>
                </c:pt>
                <c:pt idx="3667">
                  <c:v>113.38531501377553</c:v>
                </c:pt>
                <c:pt idx="3668">
                  <c:v>113.39147217630993</c:v>
                </c:pt>
                <c:pt idx="3669">
                  <c:v>113.39762933884442</c:v>
                </c:pt>
                <c:pt idx="3670">
                  <c:v>113.40378650137886</c:v>
                </c:pt>
                <c:pt idx="3671">
                  <c:v>113.40994366391334</c:v>
                </c:pt>
                <c:pt idx="3672">
                  <c:v>113.41610082644773</c:v>
                </c:pt>
                <c:pt idx="3673">
                  <c:v>113.4222579889822</c:v>
                </c:pt>
                <c:pt idx="3674">
                  <c:v>113.42841515151657</c:v>
                </c:pt>
                <c:pt idx="3675">
                  <c:v>113.434572314051</c:v>
                </c:pt>
                <c:pt idx="3676">
                  <c:v>113.44072947658547</c:v>
                </c:pt>
                <c:pt idx="3677">
                  <c:v>113.44688663911992</c:v>
                </c:pt>
                <c:pt idx="3678">
                  <c:v>113.45304380165435</c:v>
                </c:pt>
                <c:pt idx="3679">
                  <c:v>113.45920096418881</c:v>
                </c:pt>
                <c:pt idx="3680">
                  <c:v>113.46535812672316</c:v>
                </c:pt>
                <c:pt idx="3681">
                  <c:v>113.47151528925771</c:v>
                </c:pt>
                <c:pt idx="3682">
                  <c:v>113.47767245179209</c:v>
                </c:pt>
                <c:pt idx="3683">
                  <c:v>113.48382961432652</c:v>
                </c:pt>
                <c:pt idx="3684">
                  <c:v>113.48998677686095</c:v>
                </c:pt>
                <c:pt idx="3685">
                  <c:v>113.49614393939544</c:v>
                </c:pt>
                <c:pt idx="3686">
                  <c:v>113.50230110192977</c:v>
                </c:pt>
                <c:pt idx="3687">
                  <c:v>113.50845826446424</c:v>
                </c:pt>
                <c:pt idx="3688">
                  <c:v>113.51461542699873</c:v>
                </c:pt>
                <c:pt idx="3689">
                  <c:v>113.5207725895331</c:v>
                </c:pt>
                <c:pt idx="3690">
                  <c:v>113.52692975206757</c:v>
                </c:pt>
                <c:pt idx="3691">
                  <c:v>113.53308691460201</c:v>
                </c:pt>
                <c:pt idx="3692">
                  <c:v>113.53924407713644</c:v>
                </c:pt>
                <c:pt idx="3693">
                  <c:v>113.54540123967088</c:v>
                </c:pt>
                <c:pt idx="3694">
                  <c:v>113.55155840220532</c:v>
                </c:pt>
                <c:pt idx="3695">
                  <c:v>113.55771556473975</c:v>
                </c:pt>
                <c:pt idx="3696">
                  <c:v>113.56387272727416</c:v>
                </c:pt>
                <c:pt idx="3697">
                  <c:v>113.57002988980862</c:v>
                </c:pt>
                <c:pt idx="3698">
                  <c:v>113.57618705234303</c:v>
                </c:pt>
                <c:pt idx="3699">
                  <c:v>113.58234421487748</c:v>
                </c:pt>
                <c:pt idx="3700">
                  <c:v>113.58850137741187</c:v>
                </c:pt>
                <c:pt idx="3701">
                  <c:v>113.59465853994639</c:v>
                </c:pt>
                <c:pt idx="3702">
                  <c:v>113.60081570248074</c:v>
                </c:pt>
                <c:pt idx="3703">
                  <c:v>113.60697286501524</c:v>
                </c:pt>
                <c:pt idx="3704">
                  <c:v>113.61313002754964</c:v>
                </c:pt>
                <c:pt idx="3705">
                  <c:v>113.61928719008407</c:v>
                </c:pt>
                <c:pt idx="3706">
                  <c:v>113.62544435261849</c:v>
                </c:pt>
                <c:pt idx="3707">
                  <c:v>113.63160151515298</c:v>
                </c:pt>
                <c:pt idx="3708">
                  <c:v>113.63775867768739</c:v>
                </c:pt>
                <c:pt idx="3709">
                  <c:v>113.64391584022185</c:v>
                </c:pt>
                <c:pt idx="3710">
                  <c:v>113.65007300275623</c:v>
                </c:pt>
                <c:pt idx="3711">
                  <c:v>113.65623016529071</c:v>
                </c:pt>
                <c:pt idx="3712">
                  <c:v>113.6623873278251</c:v>
                </c:pt>
                <c:pt idx="3713">
                  <c:v>113.66854449035958</c:v>
                </c:pt>
                <c:pt idx="3714">
                  <c:v>113.67470165289397</c:v>
                </c:pt>
                <c:pt idx="3715">
                  <c:v>113.68085881542838</c:v>
                </c:pt>
                <c:pt idx="3716">
                  <c:v>113.6870159779629</c:v>
                </c:pt>
                <c:pt idx="3717">
                  <c:v>113.69317314049734</c:v>
                </c:pt>
                <c:pt idx="3718">
                  <c:v>113.69933030303172</c:v>
                </c:pt>
                <c:pt idx="3719">
                  <c:v>113.70548746556621</c:v>
                </c:pt>
                <c:pt idx="3720">
                  <c:v>113.7116446281007</c:v>
                </c:pt>
                <c:pt idx="3721">
                  <c:v>113.71780179063509</c:v>
                </c:pt>
                <c:pt idx="3722">
                  <c:v>113.72395895316949</c:v>
                </c:pt>
                <c:pt idx="3723">
                  <c:v>113.73011611570395</c:v>
                </c:pt>
                <c:pt idx="3724">
                  <c:v>113.73627327823841</c:v>
                </c:pt>
                <c:pt idx="3725">
                  <c:v>113.74243044077282</c:v>
                </c:pt>
                <c:pt idx="3726">
                  <c:v>113.74858760330729</c:v>
                </c:pt>
                <c:pt idx="3727">
                  <c:v>113.75474476584169</c:v>
                </c:pt>
                <c:pt idx="3728">
                  <c:v>113.76090192837616</c:v>
                </c:pt>
                <c:pt idx="3729">
                  <c:v>113.76705909091061</c:v>
                </c:pt>
                <c:pt idx="3730">
                  <c:v>113.773216253445</c:v>
                </c:pt>
                <c:pt idx="3731">
                  <c:v>113.77937341597944</c:v>
                </c:pt>
                <c:pt idx="3732">
                  <c:v>113.78553057851384</c:v>
                </c:pt>
                <c:pt idx="3733">
                  <c:v>113.79168774104836</c:v>
                </c:pt>
                <c:pt idx="3734">
                  <c:v>113.79784490358274</c:v>
                </c:pt>
                <c:pt idx="3735">
                  <c:v>113.80400206611719</c:v>
                </c:pt>
                <c:pt idx="3736">
                  <c:v>113.81015922865161</c:v>
                </c:pt>
                <c:pt idx="3737">
                  <c:v>113.81631639118605</c:v>
                </c:pt>
                <c:pt idx="3738">
                  <c:v>113.82247355372043</c:v>
                </c:pt>
                <c:pt idx="3739">
                  <c:v>113.82863071625485</c:v>
                </c:pt>
                <c:pt idx="3740">
                  <c:v>113.8347878787893</c:v>
                </c:pt>
                <c:pt idx="3741">
                  <c:v>113.84094504132379</c:v>
                </c:pt>
                <c:pt idx="3742">
                  <c:v>113.84710220385823</c:v>
                </c:pt>
                <c:pt idx="3743">
                  <c:v>113.85325936639266</c:v>
                </c:pt>
                <c:pt idx="3744">
                  <c:v>113.8594165289271</c:v>
                </c:pt>
                <c:pt idx="3745">
                  <c:v>113.86557369146151</c:v>
                </c:pt>
                <c:pt idx="3746">
                  <c:v>113.87173085399591</c:v>
                </c:pt>
                <c:pt idx="3747">
                  <c:v>113.87788801653035</c:v>
                </c:pt>
                <c:pt idx="3748">
                  <c:v>113.88404517906481</c:v>
                </c:pt>
                <c:pt idx="3749">
                  <c:v>113.89020234159928</c:v>
                </c:pt>
                <c:pt idx="3750">
                  <c:v>113.89635950413371</c:v>
                </c:pt>
                <c:pt idx="3751">
                  <c:v>113.90251666666816</c:v>
                </c:pt>
                <c:pt idx="3752">
                  <c:v>113.90867382920261</c:v>
                </c:pt>
                <c:pt idx="3753">
                  <c:v>113.91483099173705</c:v>
                </c:pt>
                <c:pt idx="3754">
                  <c:v>113.92098815427143</c:v>
                </c:pt>
                <c:pt idx="3755">
                  <c:v>113.92714531680588</c:v>
                </c:pt>
                <c:pt idx="3756">
                  <c:v>113.93330247934036</c:v>
                </c:pt>
                <c:pt idx="3757">
                  <c:v>113.93945964187481</c:v>
                </c:pt>
                <c:pt idx="3758">
                  <c:v>113.9456168044092</c:v>
                </c:pt>
                <c:pt idx="3759">
                  <c:v>113.95177396694363</c:v>
                </c:pt>
                <c:pt idx="3760">
                  <c:v>113.95793112947807</c:v>
                </c:pt>
                <c:pt idx="3761">
                  <c:v>113.96408829201252</c:v>
                </c:pt>
                <c:pt idx="3762">
                  <c:v>113.97024545454694</c:v>
                </c:pt>
                <c:pt idx="3763">
                  <c:v>113.97640261708133</c:v>
                </c:pt>
                <c:pt idx="3764">
                  <c:v>113.98255977961584</c:v>
                </c:pt>
                <c:pt idx="3765">
                  <c:v>113.98871694215025</c:v>
                </c:pt>
                <c:pt idx="3766">
                  <c:v>113.99487410468465</c:v>
                </c:pt>
                <c:pt idx="3767">
                  <c:v>114.00103126721912</c:v>
                </c:pt>
                <c:pt idx="3768">
                  <c:v>114.00718842975355</c:v>
                </c:pt>
                <c:pt idx="3769">
                  <c:v>114.01334559228798</c:v>
                </c:pt>
                <c:pt idx="3770">
                  <c:v>114.01950275482243</c:v>
                </c:pt>
                <c:pt idx="3771">
                  <c:v>114.02565991735685</c:v>
                </c:pt>
                <c:pt idx="3772">
                  <c:v>114.0318170798913</c:v>
                </c:pt>
                <c:pt idx="3773">
                  <c:v>114.0379742424257</c:v>
                </c:pt>
                <c:pt idx="3774">
                  <c:v>114.0441314049602</c:v>
                </c:pt>
                <c:pt idx="3775">
                  <c:v>114.05028856749456</c:v>
                </c:pt>
                <c:pt idx="3776">
                  <c:v>114.05644573002901</c:v>
                </c:pt>
                <c:pt idx="3777">
                  <c:v>114.06260289256343</c:v>
                </c:pt>
                <c:pt idx="3778">
                  <c:v>114.06876005509791</c:v>
                </c:pt>
                <c:pt idx="3779">
                  <c:v>114.07491721763235</c:v>
                </c:pt>
                <c:pt idx="3780">
                  <c:v>114.08107438016678</c:v>
                </c:pt>
                <c:pt idx="3781">
                  <c:v>114.08723154270119</c:v>
                </c:pt>
                <c:pt idx="3782">
                  <c:v>114.09338870523565</c:v>
                </c:pt>
                <c:pt idx="3783">
                  <c:v>114.09954586777009</c:v>
                </c:pt>
                <c:pt idx="3784">
                  <c:v>114.1057030303045</c:v>
                </c:pt>
                <c:pt idx="3785">
                  <c:v>114.11186019283895</c:v>
                </c:pt>
                <c:pt idx="3786">
                  <c:v>114.1180173553734</c:v>
                </c:pt>
                <c:pt idx="3787">
                  <c:v>114.1241745179078</c:v>
                </c:pt>
                <c:pt idx="3788">
                  <c:v>114.13033168044227</c:v>
                </c:pt>
                <c:pt idx="3789">
                  <c:v>114.13648884297666</c:v>
                </c:pt>
                <c:pt idx="3790">
                  <c:v>114.14264600551114</c:v>
                </c:pt>
                <c:pt idx="3791">
                  <c:v>114.14880316804557</c:v>
                </c:pt>
                <c:pt idx="3792">
                  <c:v>114.15496033057998</c:v>
                </c:pt>
                <c:pt idx="3793">
                  <c:v>114.16111749311446</c:v>
                </c:pt>
                <c:pt idx="3794">
                  <c:v>114.16727465564891</c:v>
                </c:pt>
                <c:pt idx="3795">
                  <c:v>114.17343181818323</c:v>
                </c:pt>
                <c:pt idx="3796">
                  <c:v>114.17958898071775</c:v>
                </c:pt>
                <c:pt idx="3797">
                  <c:v>114.18574614325213</c:v>
                </c:pt>
                <c:pt idx="3798">
                  <c:v>114.19190330578661</c:v>
                </c:pt>
                <c:pt idx="3799">
                  <c:v>114.19806046832106</c:v>
                </c:pt>
                <c:pt idx="3800">
                  <c:v>114.20421763085552</c:v>
                </c:pt>
                <c:pt idx="3801">
                  <c:v>114.2103747933899</c:v>
                </c:pt>
                <c:pt idx="3802">
                  <c:v>114.21653195592437</c:v>
                </c:pt>
                <c:pt idx="3803">
                  <c:v>114.22268911845875</c:v>
                </c:pt>
                <c:pt idx="3804">
                  <c:v>114.22884628099324</c:v>
                </c:pt>
                <c:pt idx="3805">
                  <c:v>114.23500344352767</c:v>
                </c:pt>
                <c:pt idx="3806">
                  <c:v>114.24116060606217</c:v>
                </c:pt>
                <c:pt idx="3807">
                  <c:v>114.24731776859656</c:v>
                </c:pt>
                <c:pt idx="3808">
                  <c:v>114.25347493113098</c:v>
                </c:pt>
                <c:pt idx="3809">
                  <c:v>114.25963209366539</c:v>
                </c:pt>
                <c:pt idx="3810">
                  <c:v>114.26578925619982</c:v>
                </c:pt>
                <c:pt idx="3811">
                  <c:v>114.27194641873426</c:v>
                </c:pt>
                <c:pt idx="3812">
                  <c:v>114.27810358126872</c:v>
                </c:pt>
                <c:pt idx="3813">
                  <c:v>114.28426074380319</c:v>
                </c:pt>
                <c:pt idx="3814">
                  <c:v>114.29041790633759</c:v>
                </c:pt>
                <c:pt idx="3815">
                  <c:v>114.29657506887206</c:v>
                </c:pt>
                <c:pt idx="3816">
                  <c:v>114.30273223140641</c:v>
                </c:pt>
                <c:pt idx="3817">
                  <c:v>114.30888939394087</c:v>
                </c:pt>
                <c:pt idx="3818">
                  <c:v>114.31504655647529</c:v>
                </c:pt>
                <c:pt idx="3819">
                  <c:v>114.32120371900977</c:v>
                </c:pt>
                <c:pt idx="3820">
                  <c:v>114.32736088154421</c:v>
                </c:pt>
                <c:pt idx="3821">
                  <c:v>114.33351804407864</c:v>
                </c:pt>
                <c:pt idx="3822">
                  <c:v>114.33967520661308</c:v>
                </c:pt>
                <c:pt idx="3823">
                  <c:v>114.34583236914752</c:v>
                </c:pt>
                <c:pt idx="3824">
                  <c:v>114.35198953168192</c:v>
                </c:pt>
                <c:pt idx="3825">
                  <c:v>114.35814669421639</c:v>
                </c:pt>
                <c:pt idx="3826">
                  <c:v>114.36430385675077</c:v>
                </c:pt>
                <c:pt idx="3827">
                  <c:v>114.37046101928523</c:v>
                </c:pt>
                <c:pt idx="3828">
                  <c:v>114.37661818181968</c:v>
                </c:pt>
                <c:pt idx="3829">
                  <c:v>114.38277534435407</c:v>
                </c:pt>
                <c:pt idx="3830">
                  <c:v>114.38893250688851</c:v>
                </c:pt>
                <c:pt idx="3831">
                  <c:v>114.395089669423</c:v>
                </c:pt>
                <c:pt idx="3832">
                  <c:v>114.40124683195747</c:v>
                </c:pt>
                <c:pt idx="3833">
                  <c:v>114.40740399449187</c:v>
                </c:pt>
                <c:pt idx="3834">
                  <c:v>114.41356115702631</c:v>
                </c:pt>
                <c:pt idx="3835">
                  <c:v>114.41971831956072</c:v>
                </c:pt>
                <c:pt idx="3836">
                  <c:v>114.42587548209518</c:v>
                </c:pt>
                <c:pt idx="3837">
                  <c:v>114.43203264462959</c:v>
                </c:pt>
                <c:pt idx="3838">
                  <c:v>114.43818980716405</c:v>
                </c:pt>
                <c:pt idx="3839">
                  <c:v>114.44434696969851</c:v>
                </c:pt>
                <c:pt idx="3840">
                  <c:v>114.45050413223291</c:v>
                </c:pt>
                <c:pt idx="3841">
                  <c:v>114.45666129476739</c:v>
                </c:pt>
                <c:pt idx="3842">
                  <c:v>114.46281845730178</c:v>
                </c:pt>
                <c:pt idx="3843">
                  <c:v>114.46897561983623</c:v>
                </c:pt>
                <c:pt idx="3844">
                  <c:v>114.47513278237065</c:v>
                </c:pt>
                <c:pt idx="3845">
                  <c:v>114.48128994490516</c:v>
                </c:pt>
                <c:pt idx="3846">
                  <c:v>114.48744710743949</c:v>
                </c:pt>
                <c:pt idx="3847">
                  <c:v>114.49360426997403</c:v>
                </c:pt>
                <c:pt idx="3848">
                  <c:v>114.49976143250841</c:v>
                </c:pt>
                <c:pt idx="3849">
                  <c:v>114.50591859504284</c:v>
                </c:pt>
                <c:pt idx="3850">
                  <c:v>114.51207575757728</c:v>
                </c:pt>
                <c:pt idx="3851">
                  <c:v>114.51823292011171</c:v>
                </c:pt>
                <c:pt idx="3852">
                  <c:v>114.52439008264615</c:v>
                </c:pt>
                <c:pt idx="3853">
                  <c:v>114.53054724518059</c:v>
                </c:pt>
                <c:pt idx="3854">
                  <c:v>114.53670440771502</c:v>
                </c:pt>
                <c:pt idx="3855">
                  <c:v>114.54286157024946</c:v>
                </c:pt>
                <c:pt idx="3856">
                  <c:v>114.54901873278384</c:v>
                </c:pt>
                <c:pt idx="3857">
                  <c:v>114.55517589531833</c:v>
                </c:pt>
                <c:pt idx="3858">
                  <c:v>114.56133305785275</c:v>
                </c:pt>
                <c:pt idx="3859">
                  <c:v>114.56749022038723</c:v>
                </c:pt>
                <c:pt idx="3860">
                  <c:v>114.57364738292159</c:v>
                </c:pt>
                <c:pt idx="3861">
                  <c:v>114.57980454545604</c:v>
                </c:pt>
                <c:pt idx="3862">
                  <c:v>114.58596170799051</c:v>
                </c:pt>
                <c:pt idx="3863">
                  <c:v>114.59211887052489</c:v>
                </c:pt>
                <c:pt idx="3864">
                  <c:v>114.59827603305934</c:v>
                </c:pt>
                <c:pt idx="3865">
                  <c:v>114.60443319559378</c:v>
                </c:pt>
                <c:pt idx="3866">
                  <c:v>114.61059035812825</c:v>
                </c:pt>
                <c:pt idx="3867">
                  <c:v>114.61674752066266</c:v>
                </c:pt>
                <c:pt idx="3868">
                  <c:v>114.62290468319712</c:v>
                </c:pt>
                <c:pt idx="3869">
                  <c:v>114.62906184573153</c:v>
                </c:pt>
                <c:pt idx="3870">
                  <c:v>114.63521900826599</c:v>
                </c:pt>
                <c:pt idx="3871">
                  <c:v>114.6413761708004</c:v>
                </c:pt>
                <c:pt idx="3872">
                  <c:v>114.64753333333485</c:v>
                </c:pt>
                <c:pt idx="3873">
                  <c:v>114.6536904958693</c:v>
                </c:pt>
                <c:pt idx="3874">
                  <c:v>114.65984765840369</c:v>
                </c:pt>
                <c:pt idx="3875">
                  <c:v>114.66600482093817</c:v>
                </c:pt>
                <c:pt idx="3876">
                  <c:v>114.67216198347261</c:v>
                </c:pt>
                <c:pt idx="3877">
                  <c:v>114.67831914600701</c:v>
                </c:pt>
                <c:pt idx="3878">
                  <c:v>114.68447630854143</c:v>
                </c:pt>
                <c:pt idx="3879">
                  <c:v>114.69063347107594</c:v>
                </c:pt>
                <c:pt idx="3880">
                  <c:v>114.69679063361035</c:v>
                </c:pt>
                <c:pt idx="3881">
                  <c:v>114.70294779614476</c:v>
                </c:pt>
                <c:pt idx="3882">
                  <c:v>114.70910495867922</c:v>
                </c:pt>
                <c:pt idx="3883">
                  <c:v>114.71526212121368</c:v>
                </c:pt>
                <c:pt idx="3884">
                  <c:v>114.72141928374813</c:v>
                </c:pt>
                <c:pt idx="3885">
                  <c:v>114.72757644628253</c:v>
                </c:pt>
                <c:pt idx="3886">
                  <c:v>114.73373360881696</c:v>
                </c:pt>
                <c:pt idx="3887">
                  <c:v>114.7398907713514</c:v>
                </c:pt>
                <c:pt idx="3888">
                  <c:v>114.74604793388581</c:v>
                </c:pt>
                <c:pt idx="3889">
                  <c:v>114.75220509642024</c:v>
                </c:pt>
                <c:pt idx="3890">
                  <c:v>114.75836225895466</c:v>
                </c:pt>
                <c:pt idx="3891">
                  <c:v>114.76451942148917</c:v>
                </c:pt>
                <c:pt idx="3892">
                  <c:v>114.77067658402358</c:v>
                </c:pt>
                <c:pt idx="3893">
                  <c:v>114.77683374655798</c:v>
                </c:pt>
                <c:pt idx="3894">
                  <c:v>114.78299090909246</c:v>
                </c:pt>
                <c:pt idx="3895">
                  <c:v>114.78914807162685</c:v>
                </c:pt>
                <c:pt idx="3896">
                  <c:v>114.79530523416129</c:v>
                </c:pt>
                <c:pt idx="3897">
                  <c:v>114.80146239669573</c:v>
                </c:pt>
                <c:pt idx="3898">
                  <c:v>114.80761955923022</c:v>
                </c:pt>
                <c:pt idx="3899">
                  <c:v>114.8137767217646</c:v>
                </c:pt>
                <c:pt idx="3900">
                  <c:v>114.81993388429906</c:v>
                </c:pt>
                <c:pt idx="3901">
                  <c:v>114.82609104683347</c:v>
                </c:pt>
                <c:pt idx="3902">
                  <c:v>114.83224820936793</c:v>
                </c:pt>
                <c:pt idx="3903">
                  <c:v>114.83840537190237</c:v>
                </c:pt>
                <c:pt idx="3904">
                  <c:v>114.84456253443678</c:v>
                </c:pt>
                <c:pt idx="3905">
                  <c:v>114.85071969697124</c:v>
                </c:pt>
                <c:pt idx="3906">
                  <c:v>114.85687685950563</c:v>
                </c:pt>
                <c:pt idx="3907">
                  <c:v>114.86303402204011</c:v>
                </c:pt>
                <c:pt idx="3908">
                  <c:v>114.86919118457455</c:v>
                </c:pt>
                <c:pt idx="3909">
                  <c:v>114.87534834710893</c:v>
                </c:pt>
                <c:pt idx="3910">
                  <c:v>114.88150550964342</c:v>
                </c:pt>
                <c:pt idx="3911">
                  <c:v>114.88766267217788</c:v>
                </c:pt>
                <c:pt idx="3912">
                  <c:v>114.89381983471229</c:v>
                </c:pt>
                <c:pt idx="3913">
                  <c:v>114.89997699724671</c:v>
                </c:pt>
                <c:pt idx="3914">
                  <c:v>114.90613415978115</c:v>
                </c:pt>
                <c:pt idx="3915">
                  <c:v>114.91229132231562</c:v>
                </c:pt>
                <c:pt idx="3916">
                  <c:v>114.91844848485003</c:v>
                </c:pt>
                <c:pt idx="3917">
                  <c:v>114.9246056473845</c:v>
                </c:pt>
                <c:pt idx="3918">
                  <c:v>114.9307628099189</c:v>
                </c:pt>
                <c:pt idx="3919">
                  <c:v>114.93691997245334</c:v>
                </c:pt>
                <c:pt idx="3920">
                  <c:v>114.94307713498775</c:v>
                </c:pt>
                <c:pt idx="3921">
                  <c:v>114.94923429752222</c:v>
                </c:pt>
                <c:pt idx="3922">
                  <c:v>114.95539146005665</c:v>
                </c:pt>
                <c:pt idx="3923">
                  <c:v>114.96154862259108</c:v>
                </c:pt>
                <c:pt idx="3924">
                  <c:v>114.96770578512555</c:v>
                </c:pt>
                <c:pt idx="3925">
                  <c:v>114.97386294765992</c:v>
                </c:pt>
                <c:pt idx="3926">
                  <c:v>114.98002011019436</c:v>
                </c:pt>
                <c:pt idx="3927">
                  <c:v>114.98617727272878</c:v>
                </c:pt>
                <c:pt idx="3928">
                  <c:v>114.99233443526326</c:v>
                </c:pt>
                <c:pt idx="3929">
                  <c:v>114.9984915977977</c:v>
                </c:pt>
                <c:pt idx="3930">
                  <c:v>115.00464876033217</c:v>
                </c:pt>
                <c:pt idx="3931">
                  <c:v>115.01080592286657</c:v>
                </c:pt>
                <c:pt idx="3932">
                  <c:v>115.01696308540103</c:v>
                </c:pt>
                <c:pt idx="3933">
                  <c:v>115.02312024793547</c:v>
                </c:pt>
                <c:pt idx="3934">
                  <c:v>115.02927741046983</c:v>
                </c:pt>
                <c:pt idx="3935">
                  <c:v>115.03543457300428</c:v>
                </c:pt>
                <c:pt idx="3936">
                  <c:v>115.04159173553874</c:v>
                </c:pt>
                <c:pt idx="3937">
                  <c:v>115.04774889807318</c:v>
                </c:pt>
                <c:pt idx="3938">
                  <c:v>115.05390606060762</c:v>
                </c:pt>
                <c:pt idx="3939">
                  <c:v>115.06006322314211</c:v>
                </c:pt>
                <c:pt idx="3940">
                  <c:v>115.06622038567652</c:v>
                </c:pt>
                <c:pt idx="3941">
                  <c:v>115.07237754821087</c:v>
                </c:pt>
                <c:pt idx="3942">
                  <c:v>115.07853471074533</c:v>
                </c:pt>
                <c:pt idx="3943">
                  <c:v>115.08469187327978</c:v>
                </c:pt>
                <c:pt idx="3944">
                  <c:v>115.09084903581423</c:v>
                </c:pt>
                <c:pt idx="3945">
                  <c:v>115.09700619834869</c:v>
                </c:pt>
                <c:pt idx="3946">
                  <c:v>115.1031633608831</c:v>
                </c:pt>
                <c:pt idx="3947">
                  <c:v>115.10932052341754</c:v>
                </c:pt>
                <c:pt idx="3948">
                  <c:v>115.11547768595194</c:v>
                </c:pt>
                <c:pt idx="3949">
                  <c:v>115.12163484848637</c:v>
                </c:pt>
                <c:pt idx="3950">
                  <c:v>115.12779201102079</c:v>
                </c:pt>
                <c:pt idx="3951">
                  <c:v>115.13394917355525</c:v>
                </c:pt>
                <c:pt idx="3952">
                  <c:v>115.14010633608966</c:v>
                </c:pt>
                <c:pt idx="3953">
                  <c:v>115.14626349862418</c:v>
                </c:pt>
                <c:pt idx="3954">
                  <c:v>115.15242066115859</c:v>
                </c:pt>
                <c:pt idx="3955">
                  <c:v>115.15857782369295</c:v>
                </c:pt>
                <c:pt idx="3956">
                  <c:v>115.16473498622746</c:v>
                </c:pt>
                <c:pt idx="3957">
                  <c:v>115.17089214876182</c:v>
                </c:pt>
                <c:pt idx="3958">
                  <c:v>115.1770493112963</c:v>
                </c:pt>
                <c:pt idx="3959">
                  <c:v>115.18320647383077</c:v>
                </c:pt>
                <c:pt idx="3960">
                  <c:v>115.1893636363652</c:v>
                </c:pt>
                <c:pt idx="3961">
                  <c:v>115.19552079889964</c:v>
                </c:pt>
                <c:pt idx="3962">
                  <c:v>115.20167796143407</c:v>
                </c:pt>
                <c:pt idx="3963">
                  <c:v>115.20783512396851</c:v>
                </c:pt>
                <c:pt idx="3964">
                  <c:v>115.21399228650294</c:v>
                </c:pt>
                <c:pt idx="3965">
                  <c:v>115.22014944903744</c:v>
                </c:pt>
                <c:pt idx="3966">
                  <c:v>115.22630661157179</c:v>
                </c:pt>
                <c:pt idx="3967">
                  <c:v>115.23246377410626</c:v>
                </c:pt>
                <c:pt idx="3968">
                  <c:v>115.23862093664069</c:v>
                </c:pt>
                <c:pt idx="3969">
                  <c:v>115.24477809917512</c:v>
                </c:pt>
                <c:pt idx="3970">
                  <c:v>115.25093526170956</c:v>
                </c:pt>
                <c:pt idx="3971">
                  <c:v>115.25709242424399</c:v>
                </c:pt>
                <c:pt idx="3972">
                  <c:v>115.26324958677846</c:v>
                </c:pt>
                <c:pt idx="3973">
                  <c:v>115.26940674931291</c:v>
                </c:pt>
                <c:pt idx="3974">
                  <c:v>115.27556391184733</c:v>
                </c:pt>
                <c:pt idx="3975">
                  <c:v>115.28172107438174</c:v>
                </c:pt>
                <c:pt idx="3976">
                  <c:v>115.28787823691614</c:v>
                </c:pt>
                <c:pt idx="3977">
                  <c:v>115.29403539945061</c:v>
                </c:pt>
                <c:pt idx="3978">
                  <c:v>115.30019256198504</c:v>
                </c:pt>
                <c:pt idx="3979">
                  <c:v>115.30634972451948</c:v>
                </c:pt>
                <c:pt idx="3980">
                  <c:v>115.31250688705389</c:v>
                </c:pt>
                <c:pt idx="3981">
                  <c:v>115.31866404958836</c:v>
                </c:pt>
                <c:pt idx="3982">
                  <c:v>115.32482121212276</c:v>
                </c:pt>
                <c:pt idx="3983">
                  <c:v>115.33097837465716</c:v>
                </c:pt>
                <c:pt idx="3984">
                  <c:v>115.33713553719163</c:v>
                </c:pt>
                <c:pt idx="3985">
                  <c:v>115.34329269972609</c:v>
                </c:pt>
                <c:pt idx="3986">
                  <c:v>115.34944986226053</c:v>
                </c:pt>
                <c:pt idx="3987">
                  <c:v>115.35560702479492</c:v>
                </c:pt>
                <c:pt idx="3988">
                  <c:v>115.3617641873294</c:v>
                </c:pt>
                <c:pt idx="3989">
                  <c:v>115.36792134986383</c:v>
                </c:pt>
                <c:pt idx="3990">
                  <c:v>115.37407851239821</c:v>
                </c:pt>
                <c:pt idx="3991">
                  <c:v>115.38023567493272</c:v>
                </c:pt>
                <c:pt idx="3992">
                  <c:v>115.38639283746708</c:v>
                </c:pt>
                <c:pt idx="3993">
                  <c:v>115.39255000000158</c:v>
                </c:pt>
                <c:pt idx="3994">
                  <c:v>115.39870716253596</c:v>
                </c:pt>
                <c:pt idx="3995">
                  <c:v>115.40486432507051</c:v>
                </c:pt>
                <c:pt idx="3996">
                  <c:v>115.41102148760491</c:v>
                </c:pt>
                <c:pt idx="3997">
                  <c:v>115.41717865013932</c:v>
                </c:pt>
                <c:pt idx="3998">
                  <c:v>115.4233358126737</c:v>
                </c:pt>
                <c:pt idx="3999">
                  <c:v>115.42949297520819</c:v>
                </c:pt>
                <c:pt idx="4000">
                  <c:v>115.43565013774263</c:v>
                </c:pt>
                <c:pt idx="4001">
                  <c:v>115.44180730027711</c:v>
                </c:pt>
                <c:pt idx="4002">
                  <c:v>115.44796446281156</c:v>
                </c:pt>
                <c:pt idx="4003">
                  <c:v>115.45412162534599</c:v>
                </c:pt>
                <c:pt idx="4004">
                  <c:v>115.46027878788037</c:v>
                </c:pt>
                <c:pt idx="4005">
                  <c:v>115.46643595041481</c:v>
                </c:pt>
                <c:pt idx="4006">
                  <c:v>115.47259311294921</c:v>
                </c:pt>
                <c:pt idx="4007">
                  <c:v>115.47875027548363</c:v>
                </c:pt>
                <c:pt idx="4008">
                  <c:v>115.48490743801814</c:v>
                </c:pt>
                <c:pt idx="4009">
                  <c:v>115.4910646005526</c:v>
                </c:pt>
                <c:pt idx="4010">
                  <c:v>115.49722176308703</c:v>
                </c:pt>
                <c:pt idx="4011">
                  <c:v>115.50337892562136</c:v>
                </c:pt>
                <c:pt idx="4012">
                  <c:v>115.50953608815585</c:v>
                </c:pt>
                <c:pt idx="4013">
                  <c:v>115.51569325069029</c:v>
                </c:pt>
                <c:pt idx="4014">
                  <c:v>115.5218504132247</c:v>
                </c:pt>
                <c:pt idx="4015">
                  <c:v>115.5280075757591</c:v>
                </c:pt>
                <c:pt idx="4016">
                  <c:v>115.53416473829363</c:v>
                </c:pt>
                <c:pt idx="4017">
                  <c:v>115.54032190082803</c:v>
                </c:pt>
                <c:pt idx="4018">
                  <c:v>115.5464790633625</c:v>
                </c:pt>
                <c:pt idx="4019">
                  <c:v>115.55263622589688</c:v>
                </c:pt>
                <c:pt idx="4020">
                  <c:v>115.55879338843131</c:v>
                </c:pt>
                <c:pt idx="4021">
                  <c:v>115.56495055096579</c:v>
                </c:pt>
                <c:pt idx="4022">
                  <c:v>115.57110771350018</c:v>
                </c:pt>
                <c:pt idx="4023">
                  <c:v>115.57726487603465</c:v>
                </c:pt>
                <c:pt idx="4024">
                  <c:v>115.58342203856905</c:v>
                </c:pt>
                <c:pt idx="4025">
                  <c:v>115.58957920110352</c:v>
                </c:pt>
                <c:pt idx="4026">
                  <c:v>115.59573636363793</c:v>
                </c:pt>
                <c:pt idx="4027">
                  <c:v>115.60189352617239</c:v>
                </c:pt>
                <c:pt idx="4028">
                  <c:v>115.60805068870683</c:v>
                </c:pt>
                <c:pt idx="4029">
                  <c:v>115.61420785124126</c:v>
                </c:pt>
                <c:pt idx="4030">
                  <c:v>115.62036501377567</c:v>
                </c:pt>
                <c:pt idx="4031">
                  <c:v>115.6265221763101</c:v>
                </c:pt>
                <c:pt idx="4032">
                  <c:v>115.63267933884454</c:v>
                </c:pt>
                <c:pt idx="4033">
                  <c:v>115.63883650137898</c:v>
                </c:pt>
                <c:pt idx="4034">
                  <c:v>115.6449936639135</c:v>
                </c:pt>
                <c:pt idx="4035">
                  <c:v>115.65115082644785</c:v>
                </c:pt>
                <c:pt idx="4036">
                  <c:v>115.65730798898231</c:v>
                </c:pt>
                <c:pt idx="4037">
                  <c:v>115.66346515151675</c:v>
                </c:pt>
                <c:pt idx="4038">
                  <c:v>115.66962231405115</c:v>
                </c:pt>
                <c:pt idx="4039">
                  <c:v>115.67577947658553</c:v>
                </c:pt>
                <c:pt idx="4040">
                  <c:v>115.68193663912005</c:v>
                </c:pt>
                <c:pt idx="4041">
                  <c:v>115.68809380165443</c:v>
                </c:pt>
                <c:pt idx="4042">
                  <c:v>115.69425096418892</c:v>
                </c:pt>
                <c:pt idx="4043">
                  <c:v>115.7004081267233</c:v>
                </c:pt>
                <c:pt idx="4044">
                  <c:v>115.70656528925784</c:v>
                </c:pt>
                <c:pt idx="4045">
                  <c:v>115.71272245179223</c:v>
                </c:pt>
                <c:pt idx="4046">
                  <c:v>115.71887961432667</c:v>
                </c:pt>
                <c:pt idx="4047">
                  <c:v>115.72503677686105</c:v>
                </c:pt>
                <c:pt idx="4048">
                  <c:v>115.7311939393956</c:v>
                </c:pt>
                <c:pt idx="4049">
                  <c:v>115.73735110192995</c:v>
                </c:pt>
                <c:pt idx="4050">
                  <c:v>115.74350826446441</c:v>
                </c:pt>
                <c:pt idx="4051">
                  <c:v>115.74966542699889</c:v>
                </c:pt>
                <c:pt idx="4052">
                  <c:v>115.75582258953328</c:v>
                </c:pt>
                <c:pt idx="4053">
                  <c:v>115.76197975206772</c:v>
                </c:pt>
                <c:pt idx="4054">
                  <c:v>115.76813691460215</c:v>
                </c:pt>
                <c:pt idx="4055">
                  <c:v>115.77429407713659</c:v>
                </c:pt>
                <c:pt idx="4056">
                  <c:v>115.78045123967101</c:v>
                </c:pt>
                <c:pt idx="4057">
                  <c:v>115.78660840220546</c:v>
                </c:pt>
                <c:pt idx="4058">
                  <c:v>115.7927655647399</c:v>
                </c:pt>
                <c:pt idx="4059">
                  <c:v>115.79892272727433</c:v>
                </c:pt>
                <c:pt idx="4060">
                  <c:v>115.80507988980877</c:v>
                </c:pt>
                <c:pt idx="4061">
                  <c:v>115.8112370523432</c:v>
                </c:pt>
                <c:pt idx="4062">
                  <c:v>115.81739421487767</c:v>
                </c:pt>
                <c:pt idx="4063">
                  <c:v>115.82355137741204</c:v>
                </c:pt>
                <c:pt idx="4064">
                  <c:v>115.82970853994647</c:v>
                </c:pt>
                <c:pt idx="4065">
                  <c:v>115.83586570248089</c:v>
                </c:pt>
                <c:pt idx="4066">
                  <c:v>115.84202286501539</c:v>
                </c:pt>
                <c:pt idx="4067">
                  <c:v>115.84818002754979</c:v>
                </c:pt>
                <c:pt idx="4068">
                  <c:v>115.85433719008418</c:v>
                </c:pt>
                <c:pt idx="4069">
                  <c:v>115.86049435261866</c:v>
                </c:pt>
                <c:pt idx="4070">
                  <c:v>115.86665151515311</c:v>
                </c:pt>
                <c:pt idx="4071">
                  <c:v>115.8728086776875</c:v>
                </c:pt>
                <c:pt idx="4072">
                  <c:v>115.87896584022195</c:v>
                </c:pt>
                <c:pt idx="4073">
                  <c:v>115.8851230027564</c:v>
                </c:pt>
                <c:pt idx="4074">
                  <c:v>115.89128016529089</c:v>
                </c:pt>
                <c:pt idx="4075">
                  <c:v>115.89743732782527</c:v>
                </c:pt>
                <c:pt idx="4076">
                  <c:v>115.90359449035977</c:v>
                </c:pt>
                <c:pt idx="4077">
                  <c:v>115.90975165289414</c:v>
                </c:pt>
                <c:pt idx="4078">
                  <c:v>115.91590881542857</c:v>
                </c:pt>
                <c:pt idx="4079">
                  <c:v>115.92206597796304</c:v>
                </c:pt>
                <c:pt idx="4080">
                  <c:v>115.92822314049749</c:v>
                </c:pt>
                <c:pt idx="4081">
                  <c:v>115.93438030303189</c:v>
                </c:pt>
                <c:pt idx="4082">
                  <c:v>115.94053746556636</c:v>
                </c:pt>
                <c:pt idx="4083">
                  <c:v>115.94669462810084</c:v>
                </c:pt>
                <c:pt idx="4084">
                  <c:v>115.95285179063521</c:v>
                </c:pt>
                <c:pt idx="4085">
                  <c:v>115.95900895316963</c:v>
                </c:pt>
                <c:pt idx="4086">
                  <c:v>115.96516611570408</c:v>
                </c:pt>
                <c:pt idx="4087">
                  <c:v>115.97132327823856</c:v>
                </c:pt>
                <c:pt idx="4088">
                  <c:v>115.97748044077296</c:v>
                </c:pt>
                <c:pt idx="4089">
                  <c:v>115.98363760330743</c:v>
                </c:pt>
                <c:pt idx="4090">
                  <c:v>115.98979476584186</c:v>
                </c:pt>
                <c:pt idx="4091">
                  <c:v>115.9959519283763</c:v>
                </c:pt>
                <c:pt idx="4092">
                  <c:v>116.00210909091072</c:v>
                </c:pt>
                <c:pt idx="4093">
                  <c:v>116.00826625344514</c:v>
                </c:pt>
                <c:pt idx="4094">
                  <c:v>116.01442341597964</c:v>
                </c:pt>
                <c:pt idx="4095">
                  <c:v>116.02058057851399</c:v>
                </c:pt>
                <c:pt idx="4096">
                  <c:v>116.02673774104845</c:v>
                </c:pt>
                <c:pt idx="4097">
                  <c:v>116.03289490358286</c:v>
                </c:pt>
                <c:pt idx="4098">
                  <c:v>116.03905206611732</c:v>
                </c:pt>
                <c:pt idx="4099">
                  <c:v>116.04520922865176</c:v>
                </c:pt>
                <c:pt idx="4100">
                  <c:v>116.05136639118618</c:v>
                </c:pt>
                <c:pt idx="4101">
                  <c:v>116.05752355372063</c:v>
                </c:pt>
                <c:pt idx="4102">
                  <c:v>116.06368071625505</c:v>
                </c:pt>
                <c:pt idx="4103">
                  <c:v>116.06983787878944</c:v>
                </c:pt>
                <c:pt idx="4104">
                  <c:v>116.07599504132394</c:v>
                </c:pt>
                <c:pt idx="4105">
                  <c:v>116.08215220385834</c:v>
                </c:pt>
                <c:pt idx="4106">
                  <c:v>116.08830936639281</c:v>
                </c:pt>
                <c:pt idx="4107">
                  <c:v>116.09446652892727</c:v>
                </c:pt>
                <c:pt idx="4108">
                  <c:v>116.10062369146169</c:v>
                </c:pt>
                <c:pt idx="4109">
                  <c:v>116.10678085399606</c:v>
                </c:pt>
                <c:pt idx="4110">
                  <c:v>116.11293801653048</c:v>
                </c:pt>
                <c:pt idx="4111">
                  <c:v>116.11909517906496</c:v>
                </c:pt>
                <c:pt idx="4112">
                  <c:v>116.12525234159936</c:v>
                </c:pt>
                <c:pt idx="4113">
                  <c:v>116.13140950413386</c:v>
                </c:pt>
                <c:pt idx="4114">
                  <c:v>116.13756666666829</c:v>
                </c:pt>
                <c:pt idx="4115">
                  <c:v>116.14372382920276</c:v>
                </c:pt>
                <c:pt idx="4116">
                  <c:v>116.14988099173716</c:v>
                </c:pt>
                <c:pt idx="4117">
                  <c:v>116.15603815427154</c:v>
                </c:pt>
                <c:pt idx="4118">
                  <c:v>116.16219531680599</c:v>
                </c:pt>
                <c:pt idx="4119">
                  <c:v>116.16835247934047</c:v>
                </c:pt>
                <c:pt idx="4120">
                  <c:v>116.17450964187492</c:v>
                </c:pt>
                <c:pt idx="4121">
                  <c:v>116.18066680440931</c:v>
                </c:pt>
                <c:pt idx="4122">
                  <c:v>116.18682396694379</c:v>
                </c:pt>
                <c:pt idx="4123">
                  <c:v>116.19298112947818</c:v>
                </c:pt>
                <c:pt idx="4124">
                  <c:v>116.19913829201265</c:v>
                </c:pt>
                <c:pt idx="4125">
                  <c:v>116.20529545454711</c:v>
                </c:pt>
                <c:pt idx="4126">
                  <c:v>116.21145261708151</c:v>
                </c:pt>
                <c:pt idx="4127">
                  <c:v>116.21760977961601</c:v>
                </c:pt>
                <c:pt idx="4128">
                  <c:v>116.22376694215038</c:v>
                </c:pt>
                <c:pt idx="4129">
                  <c:v>116.2299241046848</c:v>
                </c:pt>
                <c:pt idx="4130">
                  <c:v>116.23608126721926</c:v>
                </c:pt>
                <c:pt idx="4131">
                  <c:v>116.2422384297537</c:v>
                </c:pt>
                <c:pt idx="4132">
                  <c:v>116.24839559228811</c:v>
                </c:pt>
                <c:pt idx="4133">
                  <c:v>116.25455275482257</c:v>
                </c:pt>
                <c:pt idx="4134">
                  <c:v>116.260709917357</c:v>
                </c:pt>
                <c:pt idx="4135">
                  <c:v>116.26686707989144</c:v>
                </c:pt>
                <c:pt idx="4136">
                  <c:v>116.27302424242588</c:v>
                </c:pt>
                <c:pt idx="4137">
                  <c:v>116.27918140496031</c:v>
                </c:pt>
                <c:pt idx="4138">
                  <c:v>116.28533856749468</c:v>
                </c:pt>
                <c:pt idx="4139">
                  <c:v>116.29149573002918</c:v>
                </c:pt>
                <c:pt idx="4140">
                  <c:v>116.29765289256359</c:v>
                </c:pt>
                <c:pt idx="4141">
                  <c:v>116.30381005509805</c:v>
                </c:pt>
                <c:pt idx="4142">
                  <c:v>116.30996721763248</c:v>
                </c:pt>
                <c:pt idx="4143">
                  <c:v>116.31612438016695</c:v>
                </c:pt>
                <c:pt idx="4144">
                  <c:v>116.3222815427013</c:v>
                </c:pt>
                <c:pt idx="4145">
                  <c:v>116.32843870523577</c:v>
                </c:pt>
                <c:pt idx="4146">
                  <c:v>116.33459586777023</c:v>
                </c:pt>
                <c:pt idx="4147">
                  <c:v>116.34075303030467</c:v>
                </c:pt>
                <c:pt idx="4148">
                  <c:v>116.34691019283908</c:v>
                </c:pt>
                <c:pt idx="4149">
                  <c:v>116.35306735537354</c:v>
                </c:pt>
                <c:pt idx="4150">
                  <c:v>116.35922451790799</c:v>
                </c:pt>
                <c:pt idx="4151">
                  <c:v>116.36538168044241</c:v>
                </c:pt>
                <c:pt idx="4152">
                  <c:v>116.3715388429768</c:v>
                </c:pt>
                <c:pt idx="4153">
                  <c:v>116.37769600551128</c:v>
                </c:pt>
                <c:pt idx="4154">
                  <c:v>116.38385316804572</c:v>
                </c:pt>
                <c:pt idx="4155">
                  <c:v>116.39001033058013</c:v>
                </c:pt>
                <c:pt idx="4156">
                  <c:v>116.39616749311459</c:v>
                </c:pt>
                <c:pt idx="4157">
                  <c:v>116.40232465564902</c:v>
                </c:pt>
                <c:pt idx="4158">
                  <c:v>116.4084818181834</c:v>
                </c:pt>
                <c:pt idx="4159">
                  <c:v>116.41463898071794</c:v>
                </c:pt>
                <c:pt idx="4160">
                  <c:v>116.4207961432523</c:v>
                </c:pt>
                <c:pt idx="4161">
                  <c:v>116.42695330578677</c:v>
                </c:pt>
                <c:pt idx="4162">
                  <c:v>116.43311046832123</c:v>
                </c:pt>
                <c:pt idx="4163">
                  <c:v>116.43926763085567</c:v>
                </c:pt>
                <c:pt idx="4164">
                  <c:v>116.4454247933901</c:v>
                </c:pt>
                <c:pt idx="4165">
                  <c:v>116.45158195592451</c:v>
                </c:pt>
                <c:pt idx="4166">
                  <c:v>116.4577391184589</c:v>
                </c:pt>
                <c:pt idx="4167">
                  <c:v>116.46389628099341</c:v>
                </c:pt>
                <c:pt idx="4168">
                  <c:v>116.47005344352782</c:v>
                </c:pt>
                <c:pt idx="4169">
                  <c:v>116.47621060606228</c:v>
                </c:pt>
                <c:pt idx="4170">
                  <c:v>116.48236776859666</c:v>
                </c:pt>
                <c:pt idx="4171">
                  <c:v>116.48852493113112</c:v>
                </c:pt>
                <c:pt idx="4172">
                  <c:v>116.49468209366556</c:v>
                </c:pt>
                <c:pt idx="4173">
                  <c:v>116.5008392562</c:v>
                </c:pt>
                <c:pt idx="4174">
                  <c:v>116.5069964187344</c:v>
                </c:pt>
                <c:pt idx="4175">
                  <c:v>116.51315358126892</c:v>
                </c:pt>
                <c:pt idx="4176">
                  <c:v>116.5193107438033</c:v>
                </c:pt>
                <c:pt idx="4177">
                  <c:v>116.52546790633774</c:v>
                </c:pt>
                <c:pt idx="4178">
                  <c:v>116.53162506887223</c:v>
                </c:pt>
                <c:pt idx="4179">
                  <c:v>116.53778223140658</c:v>
                </c:pt>
                <c:pt idx="4180">
                  <c:v>116.54393939394106</c:v>
                </c:pt>
                <c:pt idx="4181">
                  <c:v>116.55009655647545</c:v>
                </c:pt>
                <c:pt idx="4182">
                  <c:v>116.55625371900992</c:v>
                </c:pt>
                <c:pt idx="4183">
                  <c:v>116.56241088154435</c:v>
                </c:pt>
                <c:pt idx="4184">
                  <c:v>116.56856804407879</c:v>
                </c:pt>
                <c:pt idx="4185">
                  <c:v>116.57472520661321</c:v>
                </c:pt>
                <c:pt idx="4186">
                  <c:v>116.58088236914766</c:v>
                </c:pt>
                <c:pt idx="4187">
                  <c:v>116.58703953168208</c:v>
                </c:pt>
                <c:pt idx="4188">
                  <c:v>116.59319669421656</c:v>
                </c:pt>
                <c:pt idx="4189">
                  <c:v>116.59935385675094</c:v>
                </c:pt>
                <c:pt idx="4190">
                  <c:v>116.60551101928537</c:v>
                </c:pt>
                <c:pt idx="4191">
                  <c:v>116.61166818181987</c:v>
                </c:pt>
                <c:pt idx="4192">
                  <c:v>116.61782534435427</c:v>
                </c:pt>
                <c:pt idx="4193">
                  <c:v>116.62398250688865</c:v>
                </c:pt>
                <c:pt idx="4194">
                  <c:v>116.63013966942314</c:v>
                </c:pt>
                <c:pt idx="4195">
                  <c:v>116.63629683195758</c:v>
                </c:pt>
                <c:pt idx="4196">
                  <c:v>116.64245399449202</c:v>
                </c:pt>
                <c:pt idx="4197">
                  <c:v>116.64861115702642</c:v>
                </c:pt>
                <c:pt idx="4198">
                  <c:v>116.65476831956083</c:v>
                </c:pt>
                <c:pt idx="4199">
                  <c:v>116.66092548209532</c:v>
                </c:pt>
                <c:pt idx="4200">
                  <c:v>116.66708264462973</c:v>
                </c:pt>
                <c:pt idx="4201">
                  <c:v>116.67323980716415</c:v>
                </c:pt>
                <c:pt idx="4202">
                  <c:v>116.6793969696986</c:v>
                </c:pt>
                <c:pt idx="4203">
                  <c:v>116.68555413223304</c:v>
                </c:pt>
                <c:pt idx="4204">
                  <c:v>116.6917112947675</c:v>
                </c:pt>
                <c:pt idx="4205">
                  <c:v>116.69786845730194</c:v>
                </c:pt>
                <c:pt idx="4206">
                  <c:v>116.7040256198364</c:v>
                </c:pt>
                <c:pt idx="4207">
                  <c:v>116.71018278237082</c:v>
                </c:pt>
                <c:pt idx="4208">
                  <c:v>116.71633994490527</c:v>
                </c:pt>
                <c:pt idx="4209">
                  <c:v>116.72249710743962</c:v>
                </c:pt>
                <c:pt idx="4210">
                  <c:v>116.72865426997414</c:v>
                </c:pt>
                <c:pt idx="4211">
                  <c:v>116.73481143250855</c:v>
                </c:pt>
                <c:pt idx="4212">
                  <c:v>116.74096859504301</c:v>
                </c:pt>
                <c:pt idx="4213">
                  <c:v>116.74712575757746</c:v>
                </c:pt>
                <c:pt idx="4214">
                  <c:v>116.75328292011186</c:v>
                </c:pt>
                <c:pt idx="4215">
                  <c:v>116.75944008264628</c:v>
                </c:pt>
                <c:pt idx="4216">
                  <c:v>116.76559724518073</c:v>
                </c:pt>
                <c:pt idx="4217">
                  <c:v>116.77175440771516</c:v>
                </c:pt>
                <c:pt idx="4218">
                  <c:v>116.7779115702496</c:v>
                </c:pt>
                <c:pt idx="4219">
                  <c:v>116.78406873278399</c:v>
                </c:pt>
                <c:pt idx="4220">
                  <c:v>116.79022589531853</c:v>
                </c:pt>
                <c:pt idx="4221">
                  <c:v>116.79638305785291</c:v>
                </c:pt>
                <c:pt idx="4222">
                  <c:v>116.80254022038734</c:v>
                </c:pt>
                <c:pt idx="4223">
                  <c:v>116.80869738292174</c:v>
                </c:pt>
                <c:pt idx="4224">
                  <c:v>116.81485454545621</c:v>
                </c:pt>
                <c:pt idx="4225">
                  <c:v>116.82101170799065</c:v>
                </c:pt>
                <c:pt idx="4226">
                  <c:v>116.82716887052506</c:v>
                </c:pt>
                <c:pt idx="4227">
                  <c:v>116.83332603305946</c:v>
                </c:pt>
                <c:pt idx="4228">
                  <c:v>116.83948319559393</c:v>
                </c:pt>
                <c:pt idx="4229">
                  <c:v>116.84564035812838</c:v>
                </c:pt>
                <c:pt idx="4230">
                  <c:v>116.8517975206628</c:v>
                </c:pt>
                <c:pt idx="4231">
                  <c:v>116.85795468319731</c:v>
                </c:pt>
                <c:pt idx="4232">
                  <c:v>116.8641118457317</c:v>
                </c:pt>
                <c:pt idx="4233">
                  <c:v>116.87026900826613</c:v>
                </c:pt>
                <c:pt idx="4234">
                  <c:v>116.87642617080054</c:v>
                </c:pt>
                <c:pt idx="4235">
                  <c:v>116.88258333333501</c:v>
                </c:pt>
                <c:pt idx="4236">
                  <c:v>116.88874049586941</c:v>
                </c:pt>
                <c:pt idx="4237">
                  <c:v>116.89489765840388</c:v>
                </c:pt>
                <c:pt idx="4238">
                  <c:v>116.90105482093834</c:v>
                </c:pt>
                <c:pt idx="4239">
                  <c:v>116.90721198347281</c:v>
                </c:pt>
                <c:pt idx="4240">
                  <c:v>116.91336914600721</c:v>
                </c:pt>
                <c:pt idx="4241">
                  <c:v>116.91952630854162</c:v>
                </c:pt>
                <c:pt idx="4242">
                  <c:v>116.92568347107608</c:v>
                </c:pt>
                <c:pt idx="4243">
                  <c:v>116.93184063361049</c:v>
                </c:pt>
                <c:pt idx="4244">
                  <c:v>116.93799779614493</c:v>
                </c:pt>
                <c:pt idx="4245">
                  <c:v>116.94415495867941</c:v>
                </c:pt>
                <c:pt idx="4246">
                  <c:v>116.9503121212138</c:v>
                </c:pt>
                <c:pt idx="4247">
                  <c:v>116.95646928374828</c:v>
                </c:pt>
                <c:pt idx="4248">
                  <c:v>116.9626264462827</c:v>
                </c:pt>
                <c:pt idx="4249">
                  <c:v>116.96878360881715</c:v>
                </c:pt>
                <c:pt idx="4250">
                  <c:v>116.97494077135154</c:v>
                </c:pt>
                <c:pt idx="4251">
                  <c:v>116.98109793388598</c:v>
                </c:pt>
                <c:pt idx="4252">
                  <c:v>116.98725509642041</c:v>
                </c:pt>
                <c:pt idx="4253">
                  <c:v>116.99341225895485</c:v>
                </c:pt>
                <c:pt idx="4254">
                  <c:v>116.99956942148931</c:v>
                </c:pt>
                <c:pt idx="4255">
                  <c:v>117.00572658402371</c:v>
                </c:pt>
                <c:pt idx="4256">
                  <c:v>117.01188374655815</c:v>
                </c:pt>
                <c:pt idx="4257">
                  <c:v>117.01804090909259</c:v>
                </c:pt>
                <c:pt idx="4258">
                  <c:v>117.02419807162703</c:v>
                </c:pt>
                <c:pt idx="4259">
                  <c:v>117.03035523416145</c:v>
                </c:pt>
                <c:pt idx="4260">
                  <c:v>117.03651239669587</c:v>
                </c:pt>
                <c:pt idx="4261">
                  <c:v>117.04266955923038</c:v>
                </c:pt>
                <c:pt idx="4262">
                  <c:v>117.04882672176477</c:v>
                </c:pt>
                <c:pt idx="4263">
                  <c:v>117.0549838842992</c:v>
                </c:pt>
                <c:pt idx="4264">
                  <c:v>117.06114104683364</c:v>
                </c:pt>
                <c:pt idx="4265">
                  <c:v>117.06729820936812</c:v>
                </c:pt>
                <c:pt idx="4266">
                  <c:v>117.07345537190251</c:v>
                </c:pt>
                <c:pt idx="4267">
                  <c:v>117.0796125344369</c:v>
                </c:pt>
                <c:pt idx="4268">
                  <c:v>117.08576969697138</c:v>
                </c:pt>
                <c:pt idx="4269">
                  <c:v>117.09192685950582</c:v>
                </c:pt>
                <c:pt idx="4270">
                  <c:v>117.09808402204025</c:v>
                </c:pt>
                <c:pt idx="4271">
                  <c:v>117.10424118457468</c:v>
                </c:pt>
                <c:pt idx="4272">
                  <c:v>117.1103983471091</c:v>
                </c:pt>
                <c:pt idx="4273">
                  <c:v>117.11655550964356</c:v>
                </c:pt>
                <c:pt idx="4274">
                  <c:v>117.12271267217797</c:v>
                </c:pt>
                <c:pt idx="4275">
                  <c:v>117.1288698347124</c:v>
                </c:pt>
                <c:pt idx="4276">
                  <c:v>117.13502699724687</c:v>
                </c:pt>
                <c:pt idx="4277">
                  <c:v>117.14118415978128</c:v>
                </c:pt>
                <c:pt idx="4278">
                  <c:v>117.14734132231574</c:v>
                </c:pt>
                <c:pt idx="4279">
                  <c:v>117.15349848485018</c:v>
                </c:pt>
                <c:pt idx="4280">
                  <c:v>117.15965564738461</c:v>
                </c:pt>
                <c:pt idx="4281">
                  <c:v>117.16581280991905</c:v>
                </c:pt>
                <c:pt idx="4282">
                  <c:v>117.17196997245345</c:v>
                </c:pt>
                <c:pt idx="4283">
                  <c:v>117.17812713498786</c:v>
                </c:pt>
                <c:pt idx="4284">
                  <c:v>117.18428429752235</c:v>
                </c:pt>
                <c:pt idx="4285">
                  <c:v>117.19044146005676</c:v>
                </c:pt>
                <c:pt idx="4286">
                  <c:v>117.19659862259118</c:v>
                </c:pt>
                <c:pt idx="4287">
                  <c:v>117.20275578512566</c:v>
                </c:pt>
                <c:pt idx="4288">
                  <c:v>117.2089129476601</c:v>
                </c:pt>
                <c:pt idx="4289">
                  <c:v>117.21507011019447</c:v>
                </c:pt>
                <c:pt idx="4290">
                  <c:v>117.22122727272897</c:v>
                </c:pt>
                <c:pt idx="4291">
                  <c:v>117.2273844352634</c:v>
                </c:pt>
                <c:pt idx="4292">
                  <c:v>117.23354159779784</c:v>
                </c:pt>
                <c:pt idx="4293">
                  <c:v>117.2396987603323</c:v>
                </c:pt>
                <c:pt idx="4294">
                  <c:v>117.24585592286671</c:v>
                </c:pt>
                <c:pt idx="4295">
                  <c:v>117.25201308540116</c:v>
                </c:pt>
                <c:pt idx="4296">
                  <c:v>117.25817024793558</c:v>
                </c:pt>
                <c:pt idx="4297">
                  <c:v>117.26432741047002</c:v>
                </c:pt>
                <c:pt idx="4298">
                  <c:v>117.27048457300442</c:v>
                </c:pt>
                <c:pt idx="4299">
                  <c:v>117.27664173553886</c:v>
                </c:pt>
                <c:pt idx="4300">
                  <c:v>117.28279889807328</c:v>
                </c:pt>
                <c:pt idx="4301">
                  <c:v>117.28895606060776</c:v>
                </c:pt>
                <c:pt idx="4302">
                  <c:v>117.29511322314224</c:v>
                </c:pt>
                <c:pt idx="4303">
                  <c:v>117.30127038567663</c:v>
                </c:pt>
                <c:pt idx="4304">
                  <c:v>117.30742754821109</c:v>
                </c:pt>
                <c:pt idx="4305">
                  <c:v>117.3135847107455</c:v>
                </c:pt>
                <c:pt idx="4306">
                  <c:v>117.3197418732799</c:v>
                </c:pt>
                <c:pt idx="4307">
                  <c:v>117.32589903581434</c:v>
                </c:pt>
                <c:pt idx="4308">
                  <c:v>117.33205619834881</c:v>
                </c:pt>
                <c:pt idx="4309">
                  <c:v>117.33821336088324</c:v>
                </c:pt>
                <c:pt idx="4310">
                  <c:v>117.34437052341768</c:v>
                </c:pt>
                <c:pt idx="4311">
                  <c:v>117.35052768595214</c:v>
                </c:pt>
                <c:pt idx="4312">
                  <c:v>117.35668484848652</c:v>
                </c:pt>
                <c:pt idx="4313">
                  <c:v>117.36284201102093</c:v>
                </c:pt>
                <c:pt idx="4314">
                  <c:v>117.36899917355537</c:v>
                </c:pt>
                <c:pt idx="4315">
                  <c:v>117.37515633608977</c:v>
                </c:pt>
                <c:pt idx="4316">
                  <c:v>117.38131349862428</c:v>
                </c:pt>
                <c:pt idx="4317">
                  <c:v>117.38747066115873</c:v>
                </c:pt>
                <c:pt idx="4318">
                  <c:v>117.39362782369317</c:v>
                </c:pt>
                <c:pt idx="4319">
                  <c:v>117.3997849862276</c:v>
                </c:pt>
                <c:pt idx="4320">
                  <c:v>117.40594214876204</c:v>
                </c:pt>
                <c:pt idx="4321">
                  <c:v>117.41209931129647</c:v>
                </c:pt>
                <c:pt idx="4322">
                  <c:v>117.41825647383092</c:v>
                </c:pt>
                <c:pt idx="4323">
                  <c:v>117.42441363636537</c:v>
                </c:pt>
                <c:pt idx="4324">
                  <c:v>117.43057079889978</c:v>
                </c:pt>
                <c:pt idx="4325">
                  <c:v>117.43672796143422</c:v>
                </c:pt>
                <c:pt idx="4326">
                  <c:v>117.44288512396865</c:v>
                </c:pt>
                <c:pt idx="4327">
                  <c:v>117.44904228650309</c:v>
                </c:pt>
                <c:pt idx="4328">
                  <c:v>117.45519944903756</c:v>
                </c:pt>
                <c:pt idx="4329">
                  <c:v>117.46135661157196</c:v>
                </c:pt>
                <c:pt idx="4330">
                  <c:v>117.46751377410644</c:v>
                </c:pt>
                <c:pt idx="4331">
                  <c:v>117.4736709366408</c:v>
                </c:pt>
                <c:pt idx="4332">
                  <c:v>117.47982809917526</c:v>
                </c:pt>
                <c:pt idx="4333">
                  <c:v>117.4859852617097</c:v>
                </c:pt>
                <c:pt idx="4334">
                  <c:v>117.49214242424416</c:v>
                </c:pt>
                <c:pt idx="4335">
                  <c:v>117.4982995867786</c:v>
                </c:pt>
                <c:pt idx="4336">
                  <c:v>117.50445674931306</c:v>
                </c:pt>
                <c:pt idx="4337">
                  <c:v>117.5106139118475</c:v>
                </c:pt>
                <c:pt idx="4338">
                  <c:v>117.51677107438184</c:v>
                </c:pt>
                <c:pt idx="4339">
                  <c:v>117.52292823691629</c:v>
                </c:pt>
                <c:pt idx="4340">
                  <c:v>117.52908539945072</c:v>
                </c:pt>
                <c:pt idx="4341">
                  <c:v>117.53524256198519</c:v>
                </c:pt>
                <c:pt idx="4342">
                  <c:v>117.54139972451962</c:v>
                </c:pt>
                <c:pt idx="4343">
                  <c:v>117.54755688705406</c:v>
                </c:pt>
                <c:pt idx="4344">
                  <c:v>117.55371404958848</c:v>
                </c:pt>
                <c:pt idx="4345">
                  <c:v>117.55987121212287</c:v>
                </c:pt>
                <c:pt idx="4346">
                  <c:v>117.56602837465735</c:v>
                </c:pt>
                <c:pt idx="4347">
                  <c:v>117.57218553719174</c:v>
                </c:pt>
                <c:pt idx="4348">
                  <c:v>117.57834269972619</c:v>
                </c:pt>
                <c:pt idx="4349">
                  <c:v>117.58449986226067</c:v>
                </c:pt>
                <c:pt idx="4350">
                  <c:v>117.59065702479512</c:v>
                </c:pt>
                <c:pt idx="4351">
                  <c:v>117.59681418732954</c:v>
                </c:pt>
                <c:pt idx="4352">
                  <c:v>117.60297134986394</c:v>
                </c:pt>
                <c:pt idx="4353">
                  <c:v>117.60912851239839</c:v>
                </c:pt>
                <c:pt idx="4354">
                  <c:v>117.61528567493286</c:v>
                </c:pt>
                <c:pt idx="4355">
                  <c:v>117.62144283746723</c:v>
                </c:pt>
                <c:pt idx="4356">
                  <c:v>117.62760000000171</c:v>
                </c:pt>
                <c:pt idx="4357">
                  <c:v>117.6337571625361</c:v>
                </c:pt>
                <c:pt idx="4358">
                  <c:v>117.63991432507059</c:v>
                </c:pt>
                <c:pt idx="4359">
                  <c:v>117.64607148760503</c:v>
                </c:pt>
                <c:pt idx="4360">
                  <c:v>117.65222865013945</c:v>
                </c:pt>
                <c:pt idx="4361">
                  <c:v>117.65838581267381</c:v>
                </c:pt>
                <c:pt idx="4362">
                  <c:v>117.66454297520833</c:v>
                </c:pt>
                <c:pt idx="4363">
                  <c:v>117.67070013774271</c:v>
                </c:pt>
                <c:pt idx="4364">
                  <c:v>117.67685730027721</c:v>
                </c:pt>
                <c:pt idx="4365">
                  <c:v>117.68301446281164</c:v>
                </c:pt>
                <c:pt idx="4366">
                  <c:v>117.68917162534609</c:v>
                </c:pt>
                <c:pt idx="4367">
                  <c:v>117.69532878788048</c:v>
                </c:pt>
                <c:pt idx="4368">
                  <c:v>117.70148595041495</c:v>
                </c:pt>
                <c:pt idx="4369">
                  <c:v>117.70764311294938</c:v>
                </c:pt>
                <c:pt idx="4370">
                  <c:v>117.71380027548381</c:v>
                </c:pt>
                <c:pt idx="4371">
                  <c:v>117.71995743801828</c:v>
                </c:pt>
                <c:pt idx="4372">
                  <c:v>117.72611460055269</c:v>
                </c:pt>
                <c:pt idx="4373">
                  <c:v>117.73227176308713</c:v>
                </c:pt>
                <c:pt idx="4374">
                  <c:v>117.73842892562155</c:v>
                </c:pt>
                <c:pt idx="4375">
                  <c:v>117.74458608815603</c:v>
                </c:pt>
                <c:pt idx="4376">
                  <c:v>117.75074325069041</c:v>
                </c:pt>
                <c:pt idx="4377">
                  <c:v>117.75690041322484</c:v>
                </c:pt>
                <c:pt idx="4378">
                  <c:v>117.76305757575928</c:v>
                </c:pt>
                <c:pt idx="4379">
                  <c:v>117.76921473829377</c:v>
                </c:pt>
                <c:pt idx="4380">
                  <c:v>117.77537190082813</c:v>
                </c:pt>
                <c:pt idx="4381">
                  <c:v>117.78152906336267</c:v>
                </c:pt>
                <c:pt idx="4382">
                  <c:v>117.7876862258971</c:v>
                </c:pt>
                <c:pt idx="4383">
                  <c:v>117.79384338843148</c:v>
                </c:pt>
                <c:pt idx="4384">
                  <c:v>117.80000055096589</c:v>
                </c:pt>
                <c:pt idx="4385">
                  <c:v>117.80615771350033</c:v>
                </c:pt>
                <c:pt idx="4386">
                  <c:v>117.81231487603473</c:v>
                </c:pt>
                <c:pt idx="4387">
                  <c:v>117.81847203856917</c:v>
                </c:pt>
                <c:pt idx="4388">
                  <c:v>117.8246292011037</c:v>
                </c:pt>
                <c:pt idx="4389">
                  <c:v>117.83078636363807</c:v>
                </c:pt>
                <c:pt idx="4390">
                  <c:v>117.83694352617253</c:v>
                </c:pt>
                <c:pt idx="4391">
                  <c:v>117.843100688707</c:v>
                </c:pt>
                <c:pt idx="4392">
                  <c:v>117.8492578512414</c:v>
                </c:pt>
                <c:pt idx="4393">
                  <c:v>117.85541501377581</c:v>
                </c:pt>
                <c:pt idx="4394">
                  <c:v>117.86157217631028</c:v>
                </c:pt>
                <c:pt idx="4395">
                  <c:v>117.86772933884471</c:v>
                </c:pt>
                <c:pt idx="4396">
                  <c:v>117.87388650137915</c:v>
                </c:pt>
                <c:pt idx="4397">
                  <c:v>117.88004366391361</c:v>
                </c:pt>
                <c:pt idx="4398">
                  <c:v>117.88620082644799</c:v>
                </c:pt>
                <c:pt idx="4399">
                  <c:v>117.89235798898245</c:v>
                </c:pt>
                <c:pt idx="4400">
                  <c:v>117.89851515151688</c:v>
                </c:pt>
                <c:pt idx="4401">
                  <c:v>117.9046723140513</c:v>
                </c:pt>
                <c:pt idx="4402">
                  <c:v>117.91082947658576</c:v>
                </c:pt>
                <c:pt idx="4403">
                  <c:v>117.91698663912022</c:v>
                </c:pt>
                <c:pt idx="4404">
                  <c:v>117.9231438016546</c:v>
                </c:pt>
                <c:pt idx="4405">
                  <c:v>117.92930096418907</c:v>
                </c:pt>
                <c:pt idx="4406">
                  <c:v>117.93545812672345</c:v>
                </c:pt>
                <c:pt idx="4407">
                  <c:v>117.94161528925802</c:v>
                </c:pt>
                <c:pt idx="4408">
                  <c:v>117.94777245179237</c:v>
                </c:pt>
                <c:pt idx="4409">
                  <c:v>117.95392961432682</c:v>
                </c:pt>
                <c:pt idx="4410">
                  <c:v>117.96008677686125</c:v>
                </c:pt>
                <c:pt idx="4411">
                  <c:v>117.96624393939574</c:v>
                </c:pt>
                <c:pt idx="4412">
                  <c:v>117.97240110193009</c:v>
                </c:pt>
                <c:pt idx="4413">
                  <c:v>117.97855826446452</c:v>
                </c:pt>
                <c:pt idx="4414">
                  <c:v>117.98471542699899</c:v>
                </c:pt>
                <c:pt idx="4415">
                  <c:v>117.99087258953341</c:v>
                </c:pt>
                <c:pt idx="4416">
                  <c:v>117.99702975206789</c:v>
                </c:pt>
                <c:pt idx="4417">
                  <c:v>118.0031869146023</c:v>
                </c:pt>
                <c:pt idx="4418">
                  <c:v>118.0093440771367</c:v>
                </c:pt>
                <c:pt idx="4419">
                  <c:v>118.01550123967117</c:v>
                </c:pt>
                <c:pt idx="4420">
                  <c:v>118.0216584022056</c:v>
                </c:pt>
                <c:pt idx="4421">
                  <c:v>118.02781556474007</c:v>
                </c:pt>
                <c:pt idx="4422">
                  <c:v>118.03397272727445</c:v>
                </c:pt>
                <c:pt idx="4423">
                  <c:v>118.04012988980897</c:v>
                </c:pt>
                <c:pt idx="4424">
                  <c:v>118.04628705234336</c:v>
                </c:pt>
                <c:pt idx="4425">
                  <c:v>118.05244421487778</c:v>
                </c:pt>
                <c:pt idx="4426">
                  <c:v>118.05860137741219</c:v>
                </c:pt>
                <c:pt idx="4427">
                  <c:v>118.06475853994665</c:v>
                </c:pt>
                <c:pt idx="4428">
                  <c:v>118.07091570248103</c:v>
                </c:pt>
                <c:pt idx="4429">
                  <c:v>118.07707286501551</c:v>
                </c:pt>
                <c:pt idx="4430">
                  <c:v>118.08323002754993</c:v>
                </c:pt>
                <c:pt idx="4431">
                  <c:v>118.08938719008432</c:v>
                </c:pt>
                <c:pt idx="4432">
                  <c:v>118.0955443526188</c:v>
                </c:pt>
                <c:pt idx="4433">
                  <c:v>118.10170151515324</c:v>
                </c:pt>
                <c:pt idx="4434">
                  <c:v>118.10785867768767</c:v>
                </c:pt>
                <c:pt idx="4435">
                  <c:v>118.11401584022217</c:v>
                </c:pt>
                <c:pt idx="4436">
                  <c:v>118.12017300275652</c:v>
                </c:pt>
                <c:pt idx="4437">
                  <c:v>118.12633016529097</c:v>
                </c:pt>
                <c:pt idx="4438">
                  <c:v>118.13248732782539</c:v>
                </c:pt>
                <c:pt idx="4439">
                  <c:v>118.13864449035988</c:v>
                </c:pt>
                <c:pt idx="4440">
                  <c:v>118.14480165289429</c:v>
                </c:pt>
                <c:pt idx="4441">
                  <c:v>118.15095881542868</c:v>
                </c:pt>
                <c:pt idx="4442">
                  <c:v>118.15711597796319</c:v>
                </c:pt>
                <c:pt idx="4443">
                  <c:v>118.16327314049761</c:v>
                </c:pt>
                <c:pt idx="4444">
                  <c:v>118.16943030303203</c:v>
                </c:pt>
                <c:pt idx="4445">
                  <c:v>118.17558746556645</c:v>
                </c:pt>
                <c:pt idx="4446">
                  <c:v>118.18174462810093</c:v>
                </c:pt>
                <c:pt idx="4447">
                  <c:v>118.18790179063537</c:v>
                </c:pt>
                <c:pt idx="4448">
                  <c:v>118.19405895316977</c:v>
                </c:pt>
                <c:pt idx="4449">
                  <c:v>118.20021611570424</c:v>
                </c:pt>
                <c:pt idx="4450">
                  <c:v>118.20637327823867</c:v>
                </c:pt>
                <c:pt idx="4451">
                  <c:v>118.21253044077312</c:v>
                </c:pt>
                <c:pt idx="4452">
                  <c:v>118.21868760330757</c:v>
                </c:pt>
                <c:pt idx="4453">
                  <c:v>118.22484476584199</c:v>
                </c:pt>
                <c:pt idx="4454">
                  <c:v>118.23100192837644</c:v>
                </c:pt>
                <c:pt idx="4455">
                  <c:v>118.23715909091091</c:v>
                </c:pt>
                <c:pt idx="4456">
                  <c:v>118.24331625344529</c:v>
                </c:pt>
                <c:pt idx="4457">
                  <c:v>118.24947341597972</c:v>
                </c:pt>
                <c:pt idx="4458">
                  <c:v>118.25563057851413</c:v>
                </c:pt>
                <c:pt idx="4459">
                  <c:v>118.26178774104859</c:v>
                </c:pt>
                <c:pt idx="4460">
                  <c:v>118.26794490358303</c:v>
                </c:pt>
                <c:pt idx="4461">
                  <c:v>118.27410206611746</c:v>
                </c:pt>
                <c:pt idx="4462">
                  <c:v>118.2802592286519</c:v>
                </c:pt>
                <c:pt idx="4463">
                  <c:v>118.28641639118634</c:v>
                </c:pt>
                <c:pt idx="4464">
                  <c:v>118.29257355372074</c:v>
                </c:pt>
                <c:pt idx="4465">
                  <c:v>118.29873071625516</c:v>
                </c:pt>
                <c:pt idx="4466">
                  <c:v>118.30488787878959</c:v>
                </c:pt>
                <c:pt idx="4467">
                  <c:v>118.31104504132409</c:v>
                </c:pt>
                <c:pt idx="4468">
                  <c:v>118.31720220385851</c:v>
                </c:pt>
                <c:pt idx="4469">
                  <c:v>118.32335936639295</c:v>
                </c:pt>
                <c:pt idx="4470">
                  <c:v>118.32951652892739</c:v>
                </c:pt>
                <c:pt idx="4471">
                  <c:v>118.33567369146181</c:v>
                </c:pt>
                <c:pt idx="4472">
                  <c:v>118.34183085399623</c:v>
                </c:pt>
                <c:pt idx="4473">
                  <c:v>118.34798801653064</c:v>
                </c:pt>
                <c:pt idx="4474">
                  <c:v>118.35414517906513</c:v>
                </c:pt>
                <c:pt idx="4475">
                  <c:v>118.36030234159952</c:v>
                </c:pt>
                <c:pt idx="4476">
                  <c:v>118.366459504134</c:v>
                </c:pt>
                <c:pt idx="4477">
                  <c:v>118.37261666666841</c:v>
                </c:pt>
                <c:pt idx="4478">
                  <c:v>118.37877382920284</c:v>
                </c:pt>
                <c:pt idx="4479">
                  <c:v>118.38493099173732</c:v>
                </c:pt>
                <c:pt idx="4480">
                  <c:v>118.39108815427171</c:v>
                </c:pt>
                <c:pt idx="4481">
                  <c:v>118.39724531680618</c:v>
                </c:pt>
                <c:pt idx="4482">
                  <c:v>118.40340247934064</c:v>
                </c:pt>
                <c:pt idx="4483">
                  <c:v>118.40955964187512</c:v>
                </c:pt>
                <c:pt idx="4484">
                  <c:v>118.41571680440946</c:v>
                </c:pt>
                <c:pt idx="4485">
                  <c:v>118.42187396694392</c:v>
                </c:pt>
                <c:pt idx="4486">
                  <c:v>118.42803112947833</c:v>
                </c:pt>
                <c:pt idx="4487">
                  <c:v>118.43418829201279</c:v>
                </c:pt>
                <c:pt idx="4488">
                  <c:v>118.44034545454726</c:v>
                </c:pt>
                <c:pt idx="4489">
                  <c:v>118.44650261708165</c:v>
                </c:pt>
                <c:pt idx="4490">
                  <c:v>118.45265977961613</c:v>
                </c:pt>
                <c:pt idx="4491">
                  <c:v>118.45881694215051</c:v>
                </c:pt>
                <c:pt idx="4492">
                  <c:v>118.46497410468494</c:v>
                </c:pt>
                <c:pt idx="4493">
                  <c:v>118.47113126721942</c:v>
                </c:pt>
                <c:pt idx="4494">
                  <c:v>118.47728842975384</c:v>
                </c:pt>
                <c:pt idx="4495">
                  <c:v>118.48344559228828</c:v>
                </c:pt>
                <c:pt idx="4496">
                  <c:v>118.48960275482271</c:v>
                </c:pt>
                <c:pt idx="4497">
                  <c:v>118.49575991735716</c:v>
                </c:pt>
                <c:pt idx="4498">
                  <c:v>118.50191707989158</c:v>
                </c:pt>
                <c:pt idx="4499">
                  <c:v>118.50807424242596</c:v>
                </c:pt>
                <c:pt idx="4500">
                  <c:v>118.51423140496048</c:v>
                </c:pt>
                <c:pt idx="4501">
                  <c:v>118.52038856749482</c:v>
                </c:pt>
                <c:pt idx="4502">
                  <c:v>118.5265457300293</c:v>
                </c:pt>
                <c:pt idx="4503">
                  <c:v>118.53270289256368</c:v>
                </c:pt>
                <c:pt idx="4504">
                  <c:v>118.5388600550982</c:v>
                </c:pt>
                <c:pt idx="4505">
                  <c:v>118.5450172176326</c:v>
                </c:pt>
                <c:pt idx="4506">
                  <c:v>118.5511743801671</c:v>
                </c:pt>
                <c:pt idx="4507">
                  <c:v>118.55733154270146</c:v>
                </c:pt>
                <c:pt idx="4508">
                  <c:v>118.56348870523594</c:v>
                </c:pt>
                <c:pt idx="4509">
                  <c:v>118.56964586777039</c:v>
                </c:pt>
                <c:pt idx="4510">
                  <c:v>118.57580303030478</c:v>
                </c:pt>
                <c:pt idx="4511">
                  <c:v>118.58196019283925</c:v>
                </c:pt>
                <c:pt idx="4512">
                  <c:v>118.58811735537368</c:v>
                </c:pt>
                <c:pt idx="4513">
                  <c:v>118.59427451790812</c:v>
                </c:pt>
                <c:pt idx="4514">
                  <c:v>118.60043168044255</c:v>
                </c:pt>
                <c:pt idx="4515">
                  <c:v>118.60658884297693</c:v>
                </c:pt>
                <c:pt idx="4516">
                  <c:v>118.6127460055114</c:v>
                </c:pt>
                <c:pt idx="4517">
                  <c:v>118.61890316804586</c:v>
                </c:pt>
                <c:pt idx="4518">
                  <c:v>118.62506033058024</c:v>
                </c:pt>
                <c:pt idx="4519">
                  <c:v>118.63121749311473</c:v>
                </c:pt>
                <c:pt idx="4520">
                  <c:v>118.63737465564917</c:v>
                </c:pt>
                <c:pt idx="4521">
                  <c:v>118.64353181818356</c:v>
                </c:pt>
                <c:pt idx="4522">
                  <c:v>118.64968898071807</c:v>
                </c:pt>
                <c:pt idx="4523">
                  <c:v>118.65584614325243</c:v>
                </c:pt>
                <c:pt idx="4524">
                  <c:v>118.66200330578688</c:v>
                </c:pt>
                <c:pt idx="4525">
                  <c:v>118.66816046832136</c:v>
                </c:pt>
                <c:pt idx="4526">
                  <c:v>118.67431763085575</c:v>
                </c:pt>
                <c:pt idx="4527">
                  <c:v>118.68047479339019</c:v>
                </c:pt>
                <c:pt idx="4528">
                  <c:v>118.68663195592463</c:v>
                </c:pt>
                <c:pt idx="4529">
                  <c:v>118.69278911845902</c:v>
                </c:pt>
                <c:pt idx="4530">
                  <c:v>118.69894628099351</c:v>
                </c:pt>
                <c:pt idx="4531">
                  <c:v>118.70510344352796</c:v>
                </c:pt>
                <c:pt idx="4532">
                  <c:v>118.71126060606244</c:v>
                </c:pt>
                <c:pt idx="4533">
                  <c:v>118.71741776859683</c:v>
                </c:pt>
                <c:pt idx="4534">
                  <c:v>118.72357493113127</c:v>
                </c:pt>
                <c:pt idx="4535">
                  <c:v>118.72973209366565</c:v>
                </c:pt>
                <c:pt idx="4536">
                  <c:v>118.73588925620014</c:v>
                </c:pt>
                <c:pt idx="4537">
                  <c:v>118.74204641873455</c:v>
                </c:pt>
                <c:pt idx="4538">
                  <c:v>118.74820358126907</c:v>
                </c:pt>
                <c:pt idx="4539">
                  <c:v>118.75436074380346</c:v>
                </c:pt>
                <c:pt idx="4540">
                  <c:v>118.76051790633791</c:v>
                </c:pt>
                <c:pt idx="4541">
                  <c:v>118.76667506887235</c:v>
                </c:pt>
                <c:pt idx="4542">
                  <c:v>118.77283223140668</c:v>
                </c:pt>
                <c:pt idx="4543">
                  <c:v>118.77898939394116</c:v>
                </c:pt>
                <c:pt idx="4544">
                  <c:v>118.78514655647558</c:v>
                </c:pt>
                <c:pt idx="4545">
                  <c:v>118.79130371901009</c:v>
                </c:pt>
                <c:pt idx="4546">
                  <c:v>118.79746088154452</c:v>
                </c:pt>
                <c:pt idx="4547">
                  <c:v>118.80361804407893</c:v>
                </c:pt>
                <c:pt idx="4548">
                  <c:v>118.80977520661334</c:v>
                </c:pt>
                <c:pt idx="4549">
                  <c:v>118.8159323691478</c:v>
                </c:pt>
                <c:pt idx="4550">
                  <c:v>118.8220895316822</c:v>
                </c:pt>
                <c:pt idx="4551">
                  <c:v>118.82824669421667</c:v>
                </c:pt>
                <c:pt idx="4552">
                  <c:v>118.83440385675107</c:v>
                </c:pt>
                <c:pt idx="4553">
                  <c:v>118.84056101928554</c:v>
                </c:pt>
                <c:pt idx="4554">
                  <c:v>118.84671818181998</c:v>
                </c:pt>
                <c:pt idx="4555">
                  <c:v>118.85287534435436</c:v>
                </c:pt>
                <c:pt idx="4556">
                  <c:v>118.85903250688878</c:v>
                </c:pt>
                <c:pt idx="4557">
                  <c:v>118.86518966942329</c:v>
                </c:pt>
                <c:pt idx="4558">
                  <c:v>118.87134683195767</c:v>
                </c:pt>
                <c:pt idx="4559">
                  <c:v>118.87750399449216</c:v>
                </c:pt>
                <c:pt idx="4560">
                  <c:v>118.88366115702655</c:v>
                </c:pt>
                <c:pt idx="4561">
                  <c:v>118.88981831956097</c:v>
                </c:pt>
                <c:pt idx="4562">
                  <c:v>118.89597548209547</c:v>
                </c:pt>
                <c:pt idx="4563">
                  <c:v>118.90213264462987</c:v>
                </c:pt>
                <c:pt idx="4564">
                  <c:v>118.90828980716434</c:v>
                </c:pt>
                <c:pt idx="4565">
                  <c:v>118.9144469696988</c:v>
                </c:pt>
                <c:pt idx="4566">
                  <c:v>118.92060413223321</c:v>
                </c:pt>
                <c:pt idx="4567">
                  <c:v>118.92676129476764</c:v>
                </c:pt>
                <c:pt idx="4568">
                  <c:v>118.93291845730209</c:v>
                </c:pt>
                <c:pt idx="4569">
                  <c:v>118.93907561983652</c:v>
                </c:pt>
                <c:pt idx="4570">
                  <c:v>118.94523278237098</c:v>
                </c:pt>
                <c:pt idx="4571">
                  <c:v>118.95138994490542</c:v>
                </c:pt>
                <c:pt idx="4572">
                  <c:v>118.95754710743977</c:v>
                </c:pt>
                <c:pt idx="4573">
                  <c:v>118.96370426997429</c:v>
                </c:pt>
                <c:pt idx="4574">
                  <c:v>118.96986143250868</c:v>
                </c:pt>
                <c:pt idx="4575">
                  <c:v>118.97601859504313</c:v>
                </c:pt>
                <c:pt idx="4576">
                  <c:v>118.98217575757755</c:v>
                </c:pt>
                <c:pt idx="4577">
                  <c:v>118.988332920112</c:v>
                </c:pt>
                <c:pt idx="4578">
                  <c:v>118.99449008264646</c:v>
                </c:pt>
                <c:pt idx="4579">
                  <c:v>119.00064724518087</c:v>
                </c:pt>
                <c:pt idx="4580">
                  <c:v>119.00680440771532</c:v>
                </c:pt>
                <c:pt idx="4581">
                  <c:v>119.01296157024974</c:v>
                </c:pt>
                <c:pt idx="4582">
                  <c:v>119.01911873278414</c:v>
                </c:pt>
                <c:pt idx="4583">
                  <c:v>119.02527589531861</c:v>
                </c:pt>
                <c:pt idx="4584">
                  <c:v>119.03143305785305</c:v>
                </c:pt>
                <c:pt idx="4585">
                  <c:v>119.03759022038751</c:v>
                </c:pt>
                <c:pt idx="4586">
                  <c:v>119.04374738292186</c:v>
                </c:pt>
                <c:pt idx="4587">
                  <c:v>119.04990454545636</c:v>
                </c:pt>
                <c:pt idx="4588">
                  <c:v>119.05606170799078</c:v>
                </c:pt>
                <c:pt idx="4589">
                  <c:v>119.0622188705252</c:v>
                </c:pt>
                <c:pt idx="4590">
                  <c:v>119.06837603305958</c:v>
                </c:pt>
                <c:pt idx="4591">
                  <c:v>119.07453319559407</c:v>
                </c:pt>
                <c:pt idx="4592">
                  <c:v>119.08069035812854</c:v>
                </c:pt>
                <c:pt idx="4593">
                  <c:v>119.08684752066294</c:v>
                </c:pt>
                <c:pt idx="4594">
                  <c:v>119.09300468319746</c:v>
                </c:pt>
                <c:pt idx="4595">
                  <c:v>119.09916184573184</c:v>
                </c:pt>
                <c:pt idx="4596">
                  <c:v>119.10531900826628</c:v>
                </c:pt>
                <c:pt idx="4597">
                  <c:v>119.11147617080069</c:v>
                </c:pt>
                <c:pt idx="4598">
                  <c:v>119.11763333333516</c:v>
                </c:pt>
                <c:pt idx="4599">
                  <c:v>119.12379049586956</c:v>
                </c:pt>
                <c:pt idx="4600">
                  <c:v>119.12994765840396</c:v>
                </c:pt>
                <c:pt idx="4601">
                  <c:v>119.13610482093846</c:v>
                </c:pt>
                <c:pt idx="4602">
                  <c:v>119.14226198347289</c:v>
                </c:pt>
                <c:pt idx="4603">
                  <c:v>119.14841914600733</c:v>
                </c:pt>
                <c:pt idx="4604">
                  <c:v>119.15457630854171</c:v>
                </c:pt>
                <c:pt idx="4605">
                  <c:v>119.1607334710762</c:v>
                </c:pt>
                <c:pt idx="4606">
                  <c:v>119.16689063361061</c:v>
                </c:pt>
                <c:pt idx="4607">
                  <c:v>119.17304779614504</c:v>
                </c:pt>
                <c:pt idx="4608">
                  <c:v>119.17920495867951</c:v>
                </c:pt>
                <c:pt idx="4609">
                  <c:v>119.18536212121391</c:v>
                </c:pt>
                <c:pt idx="4610">
                  <c:v>119.19151928374843</c:v>
                </c:pt>
                <c:pt idx="4611">
                  <c:v>119.19767644628281</c:v>
                </c:pt>
                <c:pt idx="4612">
                  <c:v>119.20383360881731</c:v>
                </c:pt>
                <c:pt idx="4613">
                  <c:v>119.20999077135168</c:v>
                </c:pt>
                <c:pt idx="4614">
                  <c:v>119.21614793388611</c:v>
                </c:pt>
                <c:pt idx="4615">
                  <c:v>119.2223050964205</c:v>
                </c:pt>
                <c:pt idx="4616">
                  <c:v>119.22846225895493</c:v>
                </c:pt>
                <c:pt idx="4617">
                  <c:v>119.23461942148946</c:v>
                </c:pt>
                <c:pt idx="4618">
                  <c:v>119.24077658402385</c:v>
                </c:pt>
                <c:pt idx="4619">
                  <c:v>119.2469337465583</c:v>
                </c:pt>
                <c:pt idx="4620">
                  <c:v>119.25309090909273</c:v>
                </c:pt>
                <c:pt idx="4621">
                  <c:v>119.25924807162717</c:v>
                </c:pt>
                <c:pt idx="4622">
                  <c:v>119.26540523416161</c:v>
                </c:pt>
                <c:pt idx="4623">
                  <c:v>119.27156239669601</c:v>
                </c:pt>
                <c:pt idx="4624">
                  <c:v>119.27771955923049</c:v>
                </c:pt>
                <c:pt idx="4625">
                  <c:v>119.28387672176488</c:v>
                </c:pt>
                <c:pt idx="4626">
                  <c:v>119.29003388429936</c:v>
                </c:pt>
                <c:pt idx="4627">
                  <c:v>119.29619104683378</c:v>
                </c:pt>
                <c:pt idx="4628">
                  <c:v>119.30234820936819</c:v>
                </c:pt>
                <c:pt idx="4629">
                  <c:v>119.30850537190265</c:v>
                </c:pt>
                <c:pt idx="4630">
                  <c:v>119.31466253443709</c:v>
                </c:pt>
                <c:pt idx="4631">
                  <c:v>119.32081969697153</c:v>
                </c:pt>
                <c:pt idx="4632">
                  <c:v>119.3269768595059</c:v>
                </c:pt>
                <c:pt idx="4633">
                  <c:v>119.3331340220404</c:v>
                </c:pt>
                <c:pt idx="4634">
                  <c:v>119.3392911845748</c:v>
                </c:pt>
                <c:pt idx="4635">
                  <c:v>119.34544834710924</c:v>
                </c:pt>
                <c:pt idx="4636">
                  <c:v>119.3516055096437</c:v>
                </c:pt>
                <c:pt idx="4637">
                  <c:v>119.35776267217814</c:v>
                </c:pt>
                <c:pt idx="4638">
                  <c:v>119.36391983471259</c:v>
                </c:pt>
                <c:pt idx="4639">
                  <c:v>119.37007699724701</c:v>
                </c:pt>
                <c:pt idx="4640">
                  <c:v>119.3762341597814</c:v>
                </c:pt>
                <c:pt idx="4641">
                  <c:v>119.38239132231585</c:v>
                </c:pt>
                <c:pt idx="4642">
                  <c:v>119.38854848485029</c:v>
                </c:pt>
                <c:pt idx="4643">
                  <c:v>119.39470564738475</c:v>
                </c:pt>
                <c:pt idx="4644">
                  <c:v>119.40086280991919</c:v>
                </c:pt>
                <c:pt idx="4645">
                  <c:v>119.40701997245363</c:v>
                </c:pt>
                <c:pt idx="4646">
                  <c:v>119.41317713498805</c:v>
                </c:pt>
                <c:pt idx="4647">
                  <c:v>119.4193342975225</c:v>
                </c:pt>
                <c:pt idx="4648">
                  <c:v>119.4254914600569</c:v>
                </c:pt>
                <c:pt idx="4649">
                  <c:v>119.43164862259137</c:v>
                </c:pt>
                <c:pt idx="4650">
                  <c:v>119.43780578512583</c:v>
                </c:pt>
                <c:pt idx="4651">
                  <c:v>119.44396294766027</c:v>
                </c:pt>
                <c:pt idx="4652">
                  <c:v>119.45012011019465</c:v>
                </c:pt>
                <c:pt idx="4653">
                  <c:v>119.45627727272908</c:v>
                </c:pt>
                <c:pt idx="4654">
                  <c:v>119.46243443526356</c:v>
                </c:pt>
                <c:pt idx="4655">
                  <c:v>119.46859159779798</c:v>
                </c:pt>
                <c:pt idx="4656">
                  <c:v>119.47474876033242</c:v>
                </c:pt>
                <c:pt idx="4657">
                  <c:v>119.48090592286685</c:v>
                </c:pt>
                <c:pt idx="4658">
                  <c:v>119.48706308540132</c:v>
                </c:pt>
                <c:pt idx="4659">
                  <c:v>119.49322024793577</c:v>
                </c:pt>
                <c:pt idx="4660">
                  <c:v>119.49937741047015</c:v>
                </c:pt>
                <c:pt idx="4661">
                  <c:v>119.50553457300457</c:v>
                </c:pt>
                <c:pt idx="4662">
                  <c:v>119.51169173553903</c:v>
                </c:pt>
                <c:pt idx="4663">
                  <c:v>119.51784889807347</c:v>
                </c:pt>
                <c:pt idx="4664">
                  <c:v>119.5240060606079</c:v>
                </c:pt>
                <c:pt idx="4665">
                  <c:v>119.5301632231424</c:v>
                </c:pt>
                <c:pt idx="4666">
                  <c:v>119.53632038567677</c:v>
                </c:pt>
                <c:pt idx="4667">
                  <c:v>119.54247754821121</c:v>
                </c:pt>
                <c:pt idx="4668">
                  <c:v>119.54863471074566</c:v>
                </c:pt>
                <c:pt idx="4669">
                  <c:v>119.55479187328005</c:v>
                </c:pt>
                <c:pt idx="4670">
                  <c:v>119.56094903581452</c:v>
                </c:pt>
                <c:pt idx="4671">
                  <c:v>119.56710619834898</c:v>
                </c:pt>
                <c:pt idx="4672">
                  <c:v>119.57326336088339</c:v>
                </c:pt>
                <c:pt idx="4673">
                  <c:v>119.57942052341781</c:v>
                </c:pt>
                <c:pt idx="4674">
                  <c:v>119.58557768595226</c:v>
                </c:pt>
                <c:pt idx="4675">
                  <c:v>119.59173484848665</c:v>
                </c:pt>
                <c:pt idx="4676">
                  <c:v>119.5978920110211</c:v>
                </c:pt>
                <c:pt idx="4677">
                  <c:v>119.60404917355554</c:v>
                </c:pt>
                <c:pt idx="4678">
                  <c:v>119.61020633608996</c:v>
                </c:pt>
                <c:pt idx="4679">
                  <c:v>119.61636349862444</c:v>
                </c:pt>
                <c:pt idx="4680">
                  <c:v>119.62252066115887</c:v>
                </c:pt>
                <c:pt idx="4681">
                  <c:v>119.62867782369325</c:v>
                </c:pt>
                <c:pt idx="4682">
                  <c:v>119.63483498622774</c:v>
                </c:pt>
                <c:pt idx="4683">
                  <c:v>119.64099214876218</c:v>
                </c:pt>
                <c:pt idx="4684">
                  <c:v>119.64714931129662</c:v>
                </c:pt>
                <c:pt idx="4685">
                  <c:v>119.65330647383102</c:v>
                </c:pt>
                <c:pt idx="4686">
                  <c:v>119.65946363636549</c:v>
                </c:pt>
                <c:pt idx="4687">
                  <c:v>119.66562079889991</c:v>
                </c:pt>
                <c:pt idx="4688">
                  <c:v>119.6717779614343</c:v>
                </c:pt>
                <c:pt idx="4689">
                  <c:v>119.67793512396875</c:v>
                </c:pt>
                <c:pt idx="4690">
                  <c:v>119.6840922865032</c:v>
                </c:pt>
                <c:pt idx="4691">
                  <c:v>119.69024944903771</c:v>
                </c:pt>
                <c:pt idx="4692">
                  <c:v>119.6964066115721</c:v>
                </c:pt>
                <c:pt idx="4693">
                  <c:v>119.70256377410657</c:v>
                </c:pt>
                <c:pt idx="4694">
                  <c:v>119.70872093664094</c:v>
                </c:pt>
                <c:pt idx="4695">
                  <c:v>119.71487809917542</c:v>
                </c:pt>
                <c:pt idx="4696">
                  <c:v>119.72103526170984</c:v>
                </c:pt>
                <c:pt idx="4697">
                  <c:v>119.72719242424429</c:v>
                </c:pt>
                <c:pt idx="4698">
                  <c:v>119.73334958677871</c:v>
                </c:pt>
                <c:pt idx="4699">
                  <c:v>119.73950674931321</c:v>
                </c:pt>
                <c:pt idx="4700">
                  <c:v>119.74566391184764</c:v>
                </c:pt>
                <c:pt idx="4701">
                  <c:v>119.75182107438202</c:v>
                </c:pt>
                <c:pt idx="4702">
                  <c:v>119.75797823691643</c:v>
                </c:pt>
                <c:pt idx="4703">
                  <c:v>119.76413539945088</c:v>
                </c:pt>
                <c:pt idx="4704">
                  <c:v>119.77029256198533</c:v>
                </c:pt>
                <c:pt idx="4705">
                  <c:v>119.77644972451975</c:v>
                </c:pt>
                <c:pt idx="4706">
                  <c:v>119.78260688705417</c:v>
                </c:pt>
                <c:pt idx="4707">
                  <c:v>119.78876404958864</c:v>
                </c:pt>
                <c:pt idx="4708">
                  <c:v>119.79492121212307</c:v>
                </c:pt>
                <c:pt idx="4709">
                  <c:v>119.80107837465746</c:v>
                </c:pt>
                <c:pt idx="4710">
                  <c:v>119.80723553719191</c:v>
                </c:pt>
                <c:pt idx="4711">
                  <c:v>119.81339269972638</c:v>
                </c:pt>
                <c:pt idx="4712">
                  <c:v>119.81954986226081</c:v>
                </c:pt>
                <c:pt idx="4713">
                  <c:v>119.82570702479522</c:v>
                </c:pt>
                <c:pt idx="4714">
                  <c:v>119.83186418732969</c:v>
                </c:pt>
                <c:pt idx="4715">
                  <c:v>119.83802134986411</c:v>
                </c:pt>
                <c:pt idx="4716">
                  <c:v>119.84417851239853</c:v>
                </c:pt>
                <c:pt idx="4717">
                  <c:v>119.85033567493298</c:v>
                </c:pt>
                <c:pt idx="4718">
                  <c:v>119.85649283746737</c:v>
                </c:pt>
                <c:pt idx="4719">
                  <c:v>119.86265000000185</c:v>
                </c:pt>
                <c:pt idx="4720">
                  <c:v>119.86880716253624</c:v>
                </c:pt>
                <c:pt idx="4721">
                  <c:v>119.87496432507076</c:v>
                </c:pt>
                <c:pt idx="4722">
                  <c:v>119.8811214876052</c:v>
                </c:pt>
                <c:pt idx="4723">
                  <c:v>119.88727865013961</c:v>
                </c:pt>
                <c:pt idx="4724">
                  <c:v>119.89343581267399</c:v>
                </c:pt>
                <c:pt idx="4725">
                  <c:v>119.89959297520849</c:v>
                </c:pt>
                <c:pt idx="4726">
                  <c:v>119.90575013774288</c:v>
                </c:pt>
                <c:pt idx="4727">
                  <c:v>119.91190730027741</c:v>
                </c:pt>
                <c:pt idx="4728">
                  <c:v>119.91806446281181</c:v>
                </c:pt>
                <c:pt idx="4729">
                  <c:v>119.92422162534629</c:v>
                </c:pt>
                <c:pt idx="4730">
                  <c:v>119.93037878788063</c:v>
                </c:pt>
                <c:pt idx="4731">
                  <c:v>119.93653595041509</c:v>
                </c:pt>
                <c:pt idx="4732">
                  <c:v>119.94269311294953</c:v>
                </c:pt>
                <c:pt idx="4733">
                  <c:v>119.94885027548395</c:v>
                </c:pt>
                <c:pt idx="4734">
                  <c:v>119.9550074380184</c:v>
                </c:pt>
                <c:pt idx="4735">
                  <c:v>119.96116460055288</c:v>
                </c:pt>
                <c:pt idx="4736">
                  <c:v>119.9673217630873</c:v>
                </c:pt>
                <c:pt idx="4737">
                  <c:v>119.97347892562166</c:v>
                </c:pt>
                <c:pt idx="4738">
                  <c:v>119.97963608815614</c:v>
                </c:pt>
                <c:pt idx="4739">
                  <c:v>119.98579325069058</c:v>
                </c:pt>
                <c:pt idx="4740">
                  <c:v>119.99195041322504</c:v>
                </c:pt>
                <c:pt idx="4741">
                  <c:v>119.99810757575945</c:v>
                </c:pt>
                <c:pt idx="4742">
                  <c:v>120.00426473829391</c:v>
                </c:pt>
                <c:pt idx="4743">
                  <c:v>120.01042190082832</c:v>
                </c:pt>
                <c:pt idx="4744">
                  <c:v>120.01657906336278</c:v>
                </c:pt>
                <c:pt idx="4745">
                  <c:v>120.02273622589718</c:v>
                </c:pt>
                <c:pt idx="4746">
                  <c:v>120.0288933884316</c:v>
                </c:pt>
                <c:pt idx="4747">
                  <c:v>120.03505055096605</c:v>
                </c:pt>
                <c:pt idx="4748">
                  <c:v>120.0412077135005</c:v>
                </c:pt>
                <c:pt idx="4749">
                  <c:v>120.04736487603491</c:v>
                </c:pt>
                <c:pt idx="4750">
                  <c:v>120.05352203856934</c:v>
                </c:pt>
                <c:pt idx="4751">
                  <c:v>120.0596792011038</c:v>
                </c:pt>
                <c:pt idx="4752">
                  <c:v>120.06583636363821</c:v>
                </c:pt>
                <c:pt idx="4753">
                  <c:v>120.07199352617269</c:v>
                </c:pt>
                <c:pt idx="4754">
                  <c:v>120.07815068870714</c:v>
                </c:pt>
                <c:pt idx="4755">
                  <c:v>120.08430785124155</c:v>
                </c:pt>
                <c:pt idx="4756">
                  <c:v>120.09046501377598</c:v>
                </c:pt>
                <c:pt idx="4757">
                  <c:v>120.09662217631042</c:v>
                </c:pt>
                <c:pt idx="4758">
                  <c:v>120.1027793388448</c:v>
                </c:pt>
                <c:pt idx="4759">
                  <c:v>120.10893650137928</c:v>
                </c:pt>
                <c:pt idx="4760">
                  <c:v>120.11509366391375</c:v>
                </c:pt>
                <c:pt idx="4761">
                  <c:v>120.12125082644815</c:v>
                </c:pt>
                <c:pt idx="4762">
                  <c:v>120.1274079889826</c:v>
                </c:pt>
                <c:pt idx="4763">
                  <c:v>120.13356515151703</c:v>
                </c:pt>
                <c:pt idx="4764">
                  <c:v>120.13972231405141</c:v>
                </c:pt>
                <c:pt idx="4765">
                  <c:v>120.14587947658586</c:v>
                </c:pt>
                <c:pt idx="4766">
                  <c:v>120.15203663912031</c:v>
                </c:pt>
                <c:pt idx="4767">
                  <c:v>120.15819380165473</c:v>
                </c:pt>
                <c:pt idx="4768">
                  <c:v>120.16435096418921</c:v>
                </c:pt>
                <c:pt idx="4769">
                  <c:v>120.17050812672358</c:v>
                </c:pt>
                <c:pt idx="4770">
                  <c:v>120.17666528925811</c:v>
                </c:pt>
                <c:pt idx="4771">
                  <c:v>120.18282245179249</c:v>
                </c:pt>
                <c:pt idx="4772">
                  <c:v>120.18897961432693</c:v>
                </c:pt>
                <c:pt idx="4773">
                  <c:v>120.19513677686133</c:v>
                </c:pt>
                <c:pt idx="4774">
                  <c:v>120.20129393939587</c:v>
                </c:pt>
                <c:pt idx="4775">
                  <c:v>120.20745110193026</c:v>
                </c:pt>
                <c:pt idx="4776">
                  <c:v>120.2136082644647</c:v>
                </c:pt>
                <c:pt idx="4777">
                  <c:v>120.21976542699913</c:v>
                </c:pt>
                <c:pt idx="4778">
                  <c:v>120.22592258953357</c:v>
                </c:pt>
                <c:pt idx="4779">
                  <c:v>120.23207975206797</c:v>
                </c:pt>
                <c:pt idx="4780">
                  <c:v>120.23823691460244</c:v>
                </c:pt>
                <c:pt idx="4781">
                  <c:v>120.24439407713687</c:v>
                </c:pt>
                <c:pt idx="4782">
                  <c:v>120.25055123967131</c:v>
                </c:pt>
                <c:pt idx="4783">
                  <c:v>120.25670840220575</c:v>
                </c:pt>
                <c:pt idx="4784">
                  <c:v>120.26286556474021</c:v>
                </c:pt>
                <c:pt idx="4785">
                  <c:v>120.26902272727462</c:v>
                </c:pt>
                <c:pt idx="4786">
                  <c:v>120.27517988980905</c:v>
                </c:pt>
                <c:pt idx="4787">
                  <c:v>120.28133705234346</c:v>
                </c:pt>
                <c:pt idx="4788">
                  <c:v>120.28749421487792</c:v>
                </c:pt>
                <c:pt idx="4789">
                  <c:v>120.29365137741236</c:v>
                </c:pt>
                <c:pt idx="4790">
                  <c:v>120.2998085399468</c:v>
                </c:pt>
                <c:pt idx="4791">
                  <c:v>120.30596570248117</c:v>
                </c:pt>
                <c:pt idx="4792">
                  <c:v>120.3121228650157</c:v>
                </c:pt>
                <c:pt idx="4793">
                  <c:v>120.31828002755007</c:v>
                </c:pt>
                <c:pt idx="4794">
                  <c:v>120.32443719008448</c:v>
                </c:pt>
                <c:pt idx="4795">
                  <c:v>120.33059435261895</c:v>
                </c:pt>
                <c:pt idx="4796">
                  <c:v>120.33675151515338</c:v>
                </c:pt>
                <c:pt idx="4797">
                  <c:v>120.34290867768782</c:v>
                </c:pt>
                <c:pt idx="4798">
                  <c:v>120.34906584022229</c:v>
                </c:pt>
                <c:pt idx="4799">
                  <c:v>120.35522300275669</c:v>
                </c:pt>
                <c:pt idx="4800">
                  <c:v>120.36138016529115</c:v>
                </c:pt>
                <c:pt idx="4801">
                  <c:v>120.36753732782556</c:v>
                </c:pt>
                <c:pt idx="4802">
                  <c:v>120.37369449036002</c:v>
                </c:pt>
                <c:pt idx="4803">
                  <c:v>120.3798516528944</c:v>
                </c:pt>
                <c:pt idx="4804">
                  <c:v>120.38600881542882</c:v>
                </c:pt>
                <c:pt idx="4805">
                  <c:v>120.39216597796333</c:v>
                </c:pt>
                <c:pt idx="4806">
                  <c:v>120.39832314049777</c:v>
                </c:pt>
                <c:pt idx="4807">
                  <c:v>120.4044803030322</c:v>
                </c:pt>
                <c:pt idx="4808">
                  <c:v>120.41063746556667</c:v>
                </c:pt>
                <c:pt idx="4809">
                  <c:v>120.4167946281011</c:v>
                </c:pt>
                <c:pt idx="4810">
                  <c:v>120.42295179063551</c:v>
                </c:pt>
                <c:pt idx="4811">
                  <c:v>120.42910895316992</c:v>
                </c:pt>
                <c:pt idx="4812">
                  <c:v>120.43526611570438</c:v>
                </c:pt>
                <c:pt idx="4813">
                  <c:v>120.44142327823887</c:v>
                </c:pt>
                <c:pt idx="4814">
                  <c:v>120.44758044077331</c:v>
                </c:pt>
                <c:pt idx="4815">
                  <c:v>120.45373760330769</c:v>
                </c:pt>
                <c:pt idx="4816">
                  <c:v>120.45989476584217</c:v>
                </c:pt>
                <c:pt idx="4817">
                  <c:v>120.46605192837659</c:v>
                </c:pt>
                <c:pt idx="4818">
                  <c:v>120.47220909091099</c:v>
                </c:pt>
                <c:pt idx="4819">
                  <c:v>120.4783662534454</c:v>
                </c:pt>
                <c:pt idx="4820">
                  <c:v>120.48452341597991</c:v>
                </c:pt>
                <c:pt idx="4821">
                  <c:v>120.4906805785143</c:v>
                </c:pt>
                <c:pt idx="4822">
                  <c:v>120.49683774104876</c:v>
                </c:pt>
                <c:pt idx="4823">
                  <c:v>120.50299490358314</c:v>
                </c:pt>
                <c:pt idx="4824">
                  <c:v>120.50915206611762</c:v>
                </c:pt>
                <c:pt idx="4825">
                  <c:v>120.51530922865204</c:v>
                </c:pt>
                <c:pt idx="4826">
                  <c:v>120.52146639118648</c:v>
                </c:pt>
                <c:pt idx="4827">
                  <c:v>120.52762355372091</c:v>
                </c:pt>
                <c:pt idx="4828">
                  <c:v>120.53378071625532</c:v>
                </c:pt>
                <c:pt idx="4829">
                  <c:v>120.53993787878973</c:v>
                </c:pt>
                <c:pt idx="4830">
                  <c:v>120.54609504132422</c:v>
                </c:pt>
                <c:pt idx="4831">
                  <c:v>120.55225220385863</c:v>
                </c:pt>
                <c:pt idx="4832">
                  <c:v>120.55840936639308</c:v>
                </c:pt>
                <c:pt idx="4833">
                  <c:v>120.56456652892756</c:v>
                </c:pt>
                <c:pt idx="4834">
                  <c:v>120.57072369146195</c:v>
                </c:pt>
                <c:pt idx="4835">
                  <c:v>120.57688085399634</c:v>
                </c:pt>
                <c:pt idx="4836">
                  <c:v>120.58303801653078</c:v>
                </c:pt>
                <c:pt idx="4837">
                  <c:v>120.58919517906527</c:v>
                </c:pt>
                <c:pt idx="4838">
                  <c:v>120.59535234159966</c:v>
                </c:pt>
                <c:pt idx="4839">
                  <c:v>120.60150950413414</c:v>
                </c:pt>
                <c:pt idx="4840">
                  <c:v>120.60766666666859</c:v>
                </c:pt>
                <c:pt idx="4841">
                  <c:v>120.61382382920304</c:v>
                </c:pt>
                <c:pt idx="4842">
                  <c:v>120.61998099173746</c:v>
                </c:pt>
                <c:pt idx="4843">
                  <c:v>120.62613815427183</c:v>
                </c:pt>
                <c:pt idx="4844">
                  <c:v>120.63229531680626</c:v>
                </c:pt>
                <c:pt idx="4845">
                  <c:v>120.63845247934076</c:v>
                </c:pt>
                <c:pt idx="4846">
                  <c:v>120.64460964187525</c:v>
                </c:pt>
                <c:pt idx="4847">
                  <c:v>120.65076680440957</c:v>
                </c:pt>
                <c:pt idx="4848">
                  <c:v>120.65692396694406</c:v>
                </c:pt>
                <c:pt idx="4849">
                  <c:v>120.66308112947847</c:v>
                </c:pt>
                <c:pt idx="4850">
                  <c:v>120.66923829201291</c:v>
                </c:pt>
                <c:pt idx="4851">
                  <c:v>120.67539545454734</c:v>
                </c:pt>
                <c:pt idx="4852">
                  <c:v>120.68155261708176</c:v>
                </c:pt>
                <c:pt idx="4853">
                  <c:v>120.68770977961624</c:v>
                </c:pt>
                <c:pt idx="4854">
                  <c:v>120.69386694215068</c:v>
                </c:pt>
                <c:pt idx="4855">
                  <c:v>120.70002410468511</c:v>
                </c:pt>
                <c:pt idx="4856">
                  <c:v>120.70618126721956</c:v>
                </c:pt>
                <c:pt idx="4857">
                  <c:v>120.71233842975396</c:v>
                </c:pt>
                <c:pt idx="4858">
                  <c:v>120.71849559228841</c:v>
                </c:pt>
                <c:pt idx="4859">
                  <c:v>120.72465275482286</c:v>
                </c:pt>
                <c:pt idx="4860">
                  <c:v>120.73080991735729</c:v>
                </c:pt>
                <c:pt idx="4861">
                  <c:v>120.73696707989173</c:v>
                </c:pt>
                <c:pt idx="4862">
                  <c:v>120.74312424242616</c:v>
                </c:pt>
                <c:pt idx="4863">
                  <c:v>120.74928140496063</c:v>
                </c:pt>
                <c:pt idx="4864">
                  <c:v>120.75543856749499</c:v>
                </c:pt>
                <c:pt idx="4865">
                  <c:v>120.76159573002947</c:v>
                </c:pt>
                <c:pt idx="4866">
                  <c:v>120.76775289256386</c:v>
                </c:pt>
                <c:pt idx="4867">
                  <c:v>120.77391005509834</c:v>
                </c:pt>
                <c:pt idx="4868">
                  <c:v>120.78006721763278</c:v>
                </c:pt>
                <c:pt idx="4869">
                  <c:v>120.78622438016727</c:v>
                </c:pt>
                <c:pt idx="4870">
                  <c:v>120.79238154270161</c:v>
                </c:pt>
                <c:pt idx="4871">
                  <c:v>120.79853870523608</c:v>
                </c:pt>
                <c:pt idx="4872">
                  <c:v>120.80469586777052</c:v>
                </c:pt>
                <c:pt idx="4873">
                  <c:v>120.81085303030495</c:v>
                </c:pt>
                <c:pt idx="4874">
                  <c:v>120.81701019283938</c:v>
                </c:pt>
                <c:pt idx="4875">
                  <c:v>120.82316735537383</c:v>
                </c:pt>
                <c:pt idx="4876">
                  <c:v>120.82932451790825</c:v>
                </c:pt>
                <c:pt idx="4877">
                  <c:v>120.8354816804427</c:v>
                </c:pt>
                <c:pt idx="4878">
                  <c:v>120.84163884297713</c:v>
                </c:pt>
                <c:pt idx="4879">
                  <c:v>120.84779600551157</c:v>
                </c:pt>
                <c:pt idx="4880">
                  <c:v>120.853953168046</c:v>
                </c:pt>
                <c:pt idx="4881">
                  <c:v>120.86011033058041</c:v>
                </c:pt>
                <c:pt idx="4882">
                  <c:v>120.86626749311489</c:v>
                </c:pt>
                <c:pt idx="4883">
                  <c:v>120.87242465564931</c:v>
                </c:pt>
                <c:pt idx="4884">
                  <c:v>120.87858181818368</c:v>
                </c:pt>
                <c:pt idx="4885">
                  <c:v>120.88473898071818</c:v>
                </c:pt>
                <c:pt idx="4886">
                  <c:v>120.89089614325259</c:v>
                </c:pt>
                <c:pt idx="4887">
                  <c:v>120.89705330578708</c:v>
                </c:pt>
                <c:pt idx="4888">
                  <c:v>120.90321046832152</c:v>
                </c:pt>
                <c:pt idx="4889">
                  <c:v>120.90936763085593</c:v>
                </c:pt>
                <c:pt idx="4890">
                  <c:v>120.9155247933904</c:v>
                </c:pt>
                <c:pt idx="4891">
                  <c:v>120.9216819559248</c:v>
                </c:pt>
                <c:pt idx="4892">
                  <c:v>120.92783911845918</c:v>
                </c:pt>
                <c:pt idx="4893">
                  <c:v>120.9339962809937</c:v>
                </c:pt>
                <c:pt idx="4894">
                  <c:v>120.94015344352813</c:v>
                </c:pt>
                <c:pt idx="4895">
                  <c:v>120.94631060606257</c:v>
                </c:pt>
                <c:pt idx="4896">
                  <c:v>120.95246776859695</c:v>
                </c:pt>
                <c:pt idx="4897">
                  <c:v>120.95862493113142</c:v>
                </c:pt>
                <c:pt idx="4898">
                  <c:v>120.96478209366585</c:v>
                </c:pt>
                <c:pt idx="4899">
                  <c:v>120.97093925620028</c:v>
                </c:pt>
                <c:pt idx="4900">
                  <c:v>120.97709641873469</c:v>
                </c:pt>
                <c:pt idx="4901">
                  <c:v>120.98325358126921</c:v>
                </c:pt>
                <c:pt idx="4902">
                  <c:v>120.98941074380359</c:v>
                </c:pt>
                <c:pt idx="4903">
                  <c:v>120.99556790633802</c:v>
                </c:pt>
                <c:pt idx="4904">
                  <c:v>121.00172506887249</c:v>
                </c:pt>
                <c:pt idx="4905">
                  <c:v>121.00788223140687</c:v>
                </c:pt>
                <c:pt idx="4906">
                  <c:v>121.01403939394133</c:v>
                </c:pt>
                <c:pt idx="4907">
                  <c:v>121.02019655647574</c:v>
                </c:pt>
                <c:pt idx="4908">
                  <c:v>121.0263537190102</c:v>
                </c:pt>
                <c:pt idx="4909">
                  <c:v>121.03251088154464</c:v>
                </c:pt>
                <c:pt idx="4910">
                  <c:v>121.03866804407907</c:v>
                </c:pt>
                <c:pt idx="4911">
                  <c:v>121.04482520661352</c:v>
                </c:pt>
                <c:pt idx="4912">
                  <c:v>121.05098236914796</c:v>
                </c:pt>
                <c:pt idx="4913">
                  <c:v>121.05713953168238</c:v>
                </c:pt>
                <c:pt idx="4914">
                  <c:v>121.06329669421685</c:v>
                </c:pt>
                <c:pt idx="4915">
                  <c:v>121.06945385675122</c:v>
                </c:pt>
                <c:pt idx="4916">
                  <c:v>121.07561101928566</c:v>
                </c:pt>
                <c:pt idx="4917">
                  <c:v>121.08176818182011</c:v>
                </c:pt>
                <c:pt idx="4918">
                  <c:v>121.08792534435456</c:v>
                </c:pt>
                <c:pt idx="4919">
                  <c:v>121.09408250688895</c:v>
                </c:pt>
                <c:pt idx="4920">
                  <c:v>121.10023966942343</c:v>
                </c:pt>
                <c:pt idx="4921">
                  <c:v>121.10639683195784</c:v>
                </c:pt>
                <c:pt idx="4922">
                  <c:v>121.1125539944923</c:v>
                </c:pt>
                <c:pt idx="4923">
                  <c:v>121.11871115702668</c:v>
                </c:pt>
                <c:pt idx="4924">
                  <c:v>121.12486831956112</c:v>
                </c:pt>
                <c:pt idx="4925">
                  <c:v>121.13102548209562</c:v>
                </c:pt>
                <c:pt idx="4926">
                  <c:v>121.13718264463004</c:v>
                </c:pt>
                <c:pt idx="4927">
                  <c:v>121.14333980716445</c:v>
                </c:pt>
                <c:pt idx="4928">
                  <c:v>121.14949696969892</c:v>
                </c:pt>
                <c:pt idx="4929">
                  <c:v>121.15565413223332</c:v>
                </c:pt>
                <c:pt idx="4930">
                  <c:v>121.16181129476779</c:v>
                </c:pt>
                <c:pt idx="4931">
                  <c:v>121.16796845730222</c:v>
                </c:pt>
                <c:pt idx="4932">
                  <c:v>121.17412561983666</c:v>
                </c:pt>
                <c:pt idx="4933">
                  <c:v>121.18028278237108</c:v>
                </c:pt>
                <c:pt idx="4934">
                  <c:v>121.18643994490553</c:v>
                </c:pt>
                <c:pt idx="4935">
                  <c:v>121.19259710743991</c:v>
                </c:pt>
                <c:pt idx="4936">
                  <c:v>121.1987542699744</c:v>
                </c:pt>
                <c:pt idx="4937">
                  <c:v>121.20491143250884</c:v>
                </c:pt>
                <c:pt idx="4938">
                  <c:v>121.2110685950433</c:v>
                </c:pt>
                <c:pt idx="4939">
                  <c:v>121.21722575757776</c:v>
                </c:pt>
                <c:pt idx="4940">
                  <c:v>121.22338292011214</c:v>
                </c:pt>
                <c:pt idx="4941">
                  <c:v>121.22954008264658</c:v>
                </c:pt>
                <c:pt idx="4942">
                  <c:v>121.23569724518102</c:v>
                </c:pt>
                <c:pt idx="4943">
                  <c:v>121.24185440771551</c:v>
                </c:pt>
                <c:pt idx="4944">
                  <c:v>121.24801157024989</c:v>
                </c:pt>
                <c:pt idx="4945">
                  <c:v>121.25416873278427</c:v>
                </c:pt>
                <c:pt idx="4946">
                  <c:v>121.26032589531879</c:v>
                </c:pt>
                <c:pt idx="4947">
                  <c:v>121.26648305785318</c:v>
                </c:pt>
                <c:pt idx="4948">
                  <c:v>121.27264022038763</c:v>
                </c:pt>
                <c:pt idx="4949">
                  <c:v>121.27879738292202</c:v>
                </c:pt>
                <c:pt idx="4950">
                  <c:v>121.2849545454565</c:v>
                </c:pt>
                <c:pt idx="4951">
                  <c:v>121.29111170799096</c:v>
                </c:pt>
                <c:pt idx="4952">
                  <c:v>121.29726887052537</c:v>
                </c:pt>
                <c:pt idx="4953">
                  <c:v>121.30342603305976</c:v>
                </c:pt>
                <c:pt idx="4954">
                  <c:v>121.30958319559421</c:v>
                </c:pt>
                <c:pt idx="4955">
                  <c:v>121.31574035812864</c:v>
                </c:pt>
                <c:pt idx="4956">
                  <c:v>121.32189752066309</c:v>
                </c:pt>
                <c:pt idx="4957">
                  <c:v>121.32805468319756</c:v>
                </c:pt>
                <c:pt idx="4958">
                  <c:v>121.33421184573199</c:v>
                </c:pt>
                <c:pt idx="4959">
                  <c:v>121.34036900826642</c:v>
                </c:pt>
                <c:pt idx="4960">
                  <c:v>121.34652617080086</c:v>
                </c:pt>
                <c:pt idx="4961">
                  <c:v>121.35268333333528</c:v>
                </c:pt>
                <c:pt idx="4962">
                  <c:v>121.3588404958697</c:v>
                </c:pt>
                <c:pt idx="4963">
                  <c:v>121.36499765840415</c:v>
                </c:pt>
                <c:pt idx="4964">
                  <c:v>121.3711548209386</c:v>
                </c:pt>
                <c:pt idx="4965">
                  <c:v>121.37731198347304</c:v>
                </c:pt>
                <c:pt idx="4966">
                  <c:v>121.38346914600747</c:v>
                </c:pt>
                <c:pt idx="4967">
                  <c:v>121.38962630854191</c:v>
                </c:pt>
                <c:pt idx="4968">
                  <c:v>121.39578347107634</c:v>
                </c:pt>
                <c:pt idx="4969">
                  <c:v>121.40194063361079</c:v>
                </c:pt>
                <c:pt idx="4970">
                  <c:v>121.40809779614521</c:v>
                </c:pt>
                <c:pt idx="4971">
                  <c:v>121.41425495867971</c:v>
                </c:pt>
                <c:pt idx="4972">
                  <c:v>121.42041212121408</c:v>
                </c:pt>
                <c:pt idx="4973">
                  <c:v>121.42656928374855</c:v>
                </c:pt>
                <c:pt idx="4974">
                  <c:v>121.43272644628296</c:v>
                </c:pt>
                <c:pt idx="4975">
                  <c:v>121.43888360881743</c:v>
                </c:pt>
                <c:pt idx="4976">
                  <c:v>121.44504077135183</c:v>
                </c:pt>
                <c:pt idx="4977">
                  <c:v>121.45119793388625</c:v>
                </c:pt>
                <c:pt idx="4978">
                  <c:v>121.45735509642067</c:v>
                </c:pt>
                <c:pt idx="4979">
                  <c:v>121.46351225895513</c:v>
                </c:pt>
                <c:pt idx="4980">
                  <c:v>121.4696694214896</c:v>
                </c:pt>
                <c:pt idx="4981">
                  <c:v>121.47582658402401</c:v>
                </c:pt>
                <c:pt idx="4982">
                  <c:v>121.48198374655844</c:v>
                </c:pt>
                <c:pt idx="4983">
                  <c:v>121.48814090909289</c:v>
                </c:pt>
                <c:pt idx="4984">
                  <c:v>121.49429807162734</c:v>
                </c:pt>
                <c:pt idx="4985">
                  <c:v>121.50045523416175</c:v>
                </c:pt>
                <c:pt idx="4986">
                  <c:v>121.50661239669616</c:v>
                </c:pt>
                <c:pt idx="4987">
                  <c:v>121.51276955923062</c:v>
                </c:pt>
                <c:pt idx="4988">
                  <c:v>121.51892672176508</c:v>
                </c:pt>
                <c:pt idx="4989">
                  <c:v>121.52508388429948</c:v>
                </c:pt>
                <c:pt idx="4990">
                  <c:v>121.53124104683393</c:v>
                </c:pt>
                <c:pt idx="4991">
                  <c:v>121.53739820936836</c:v>
                </c:pt>
                <c:pt idx="4992">
                  <c:v>121.54355537190283</c:v>
                </c:pt>
                <c:pt idx="4993">
                  <c:v>121.54971253443721</c:v>
                </c:pt>
                <c:pt idx="4994">
                  <c:v>121.55586969697167</c:v>
                </c:pt>
                <c:pt idx="4995">
                  <c:v>121.56202685950608</c:v>
                </c:pt>
                <c:pt idx="4996">
                  <c:v>121.56818402204054</c:v>
                </c:pt>
                <c:pt idx="4997">
                  <c:v>121.57434118457493</c:v>
                </c:pt>
                <c:pt idx="4998">
                  <c:v>121.58049834710938</c:v>
                </c:pt>
                <c:pt idx="4999">
                  <c:v>121.58665550964386</c:v>
                </c:pt>
                <c:pt idx="5000">
                  <c:v>121.59281267217828</c:v>
                </c:pt>
                <c:pt idx="5001">
                  <c:v>121.59896983471272</c:v>
                </c:pt>
                <c:pt idx="5002">
                  <c:v>121.60512699724718</c:v>
                </c:pt>
                <c:pt idx="5003">
                  <c:v>121.61128415978158</c:v>
                </c:pt>
                <c:pt idx="5004">
                  <c:v>121.61744132231603</c:v>
                </c:pt>
                <c:pt idx="5005">
                  <c:v>121.62359848485045</c:v>
                </c:pt>
                <c:pt idx="5006">
                  <c:v>121.62975564738487</c:v>
                </c:pt>
                <c:pt idx="5007">
                  <c:v>121.6359128099193</c:v>
                </c:pt>
                <c:pt idx="5008">
                  <c:v>121.64206997245374</c:v>
                </c:pt>
                <c:pt idx="5009">
                  <c:v>121.64822713498818</c:v>
                </c:pt>
                <c:pt idx="5010">
                  <c:v>121.65438429752261</c:v>
                </c:pt>
                <c:pt idx="5011">
                  <c:v>121.66054146005709</c:v>
                </c:pt>
                <c:pt idx="5012">
                  <c:v>121.66669862259148</c:v>
                </c:pt>
                <c:pt idx="5013">
                  <c:v>121.67285578512595</c:v>
                </c:pt>
                <c:pt idx="5014">
                  <c:v>121.67901294766035</c:v>
                </c:pt>
                <c:pt idx="5015">
                  <c:v>121.68517011019475</c:v>
                </c:pt>
                <c:pt idx="5016">
                  <c:v>121.69132727272923</c:v>
                </c:pt>
                <c:pt idx="5017">
                  <c:v>121.69748443526369</c:v>
                </c:pt>
                <c:pt idx="5018">
                  <c:v>121.70364159779811</c:v>
                </c:pt>
                <c:pt idx="5019">
                  <c:v>121.70979876033256</c:v>
                </c:pt>
                <c:pt idx="5020">
                  <c:v>121.71595592286702</c:v>
                </c:pt>
                <c:pt idx="5021">
                  <c:v>121.72211308540143</c:v>
                </c:pt>
                <c:pt idx="5022">
                  <c:v>121.72827024793587</c:v>
                </c:pt>
                <c:pt idx="5023">
                  <c:v>121.7344274104703</c:v>
                </c:pt>
                <c:pt idx="5024">
                  <c:v>121.74058457300474</c:v>
                </c:pt>
                <c:pt idx="5025">
                  <c:v>121.74674173553915</c:v>
                </c:pt>
                <c:pt idx="5026">
                  <c:v>121.75289889807358</c:v>
                </c:pt>
                <c:pt idx="5027">
                  <c:v>121.75905606060806</c:v>
                </c:pt>
                <c:pt idx="5028">
                  <c:v>121.76521322314254</c:v>
                </c:pt>
                <c:pt idx="5029">
                  <c:v>121.77137038567689</c:v>
                </c:pt>
                <c:pt idx="5030">
                  <c:v>121.77752754821138</c:v>
                </c:pt>
                <c:pt idx="5031">
                  <c:v>121.78368471074579</c:v>
                </c:pt>
                <c:pt idx="5032">
                  <c:v>121.78984187328018</c:v>
                </c:pt>
                <c:pt idx="5033">
                  <c:v>121.79599903581466</c:v>
                </c:pt>
                <c:pt idx="5034">
                  <c:v>121.8021561983491</c:v>
                </c:pt>
                <c:pt idx="5035">
                  <c:v>121.8083133608835</c:v>
                </c:pt>
                <c:pt idx="5036">
                  <c:v>121.81447052341797</c:v>
                </c:pt>
                <c:pt idx="5037">
                  <c:v>121.82062768595243</c:v>
                </c:pt>
                <c:pt idx="5038">
                  <c:v>121.82678484848678</c:v>
                </c:pt>
                <c:pt idx="5039">
                  <c:v>121.83294201102123</c:v>
                </c:pt>
                <c:pt idx="5040">
                  <c:v>121.83909917355568</c:v>
                </c:pt>
                <c:pt idx="5041">
                  <c:v>121.84525633609015</c:v>
                </c:pt>
                <c:pt idx="5042">
                  <c:v>121.85141349862458</c:v>
                </c:pt>
                <c:pt idx="5043">
                  <c:v>121.85757066115902</c:v>
                </c:pt>
                <c:pt idx="5044">
                  <c:v>121.86372782369342</c:v>
                </c:pt>
                <c:pt idx="5045">
                  <c:v>121.86988498622789</c:v>
                </c:pt>
                <c:pt idx="5046">
                  <c:v>121.87604214876227</c:v>
                </c:pt>
                <c:pt idx="5047">
                  <c:v>121.88219931129673</c:v>
                </c:pt>
                <c:pt idx="5048">
                  <c:v>121.88835647383115</c:v>
                </c:pt>
                <c:pt idx="5049">
                  <c:v>121.89451363636566</c:v>
                </c:pt>
                <c:pt idx="5050">
                  <c:v>121.90067079890009</c:v>
                </c:pt>
                <c:pt idx="5051">
                  <c:v>121.9068279614345</c:v>
                </c:pt>
                <c:pt idx="5052">
                  <c:v>121.91298512396894</c:v>
                </c:pt>
                <c:pt idx="5053">
                  <c:v>121.91914228650337</c:v>
                </c:pt>
                <c:pt idx="5054">
                  <c:v>121.92529944903787</c:v>
                </c:pt>
                <c:pt idx="5055">
                  <c:v>121.93145661157227</c:v>
                </c:pt>
                <c:pt idx="5056">
                  <c:v>121.93761377410674</c:v>
                </c:pt>
                <c:pt idx="5057">
                  <c:v>121.94377093664109</c:v>
                </c:pt>
                <c:pt idx="5058">
                  <c:v>121.94992809917561</c:v>
                </c:pt>
                <c:pt idx="5059">
                  <c:v>121.95608526170999</c:v>
                </c:pt>
                <c:pt idx="5060">
                  <c:v>121.96224242424442</c:v>
                </c:pt>
                <c:pt idx="5061">
                  <c:v>121.96839958677886</c:v>
                </c:pt>
                <c:pt idx="5062">
                  <c:v>121.97455674931334</c:v>
                </c:pt>
                <c:pt idx="5063">
                  <c:v>121.98071391184776</c:v>
                </c:pt>
                <c:pt idx="5064">
                  <c:v>121.98687107438217</c:v>
                </c:pt>
                <c:pt idx="5065">
                  <c:v>121.9930282369166</c:v>
                </c:pt>
                <c:pt idx="5066">
                  <c:v>121.99918539945104</c:v>
                </c:pt>
                <c:pt idx="5067">
                  <c:v>122.00534256198544</c:v>
                </c:pt>
                <c:pt idx="5068">
                  <c:v>122.01149972451992</c:v>
                </c:pt>
                <c:pt idx="5069">
                  <c:v>122.01765688705434</c:v>
                </c:pt>
                <c:pt idx="5070">
                  <c:v>122.02381404958878</c:v>
                </c:pt>
                <c:pt idx="5071">
                  <c:v>122.02997121212316</c:v>
                </c:pt>
                <c:pt idx="5072">
                  <c:v>122.03612837465765</c:v>
                </c:pt>
                <c:pt idx="5073">
                  <c:v>122.04228553719209</c:v>
                </c:pt>
                <c:pt idx="5074">
                  <c:v>122.04844269972651</c:v>
                </c:pt>
                <c:pt idx="5075">
                  <c:v>122.05459986226096</c:v>
                </c:pt>
                <c:pt idx="5076">
                  <c:v>122.06075702479538</c:v>
                </c:pt>
                <c:pt idx="5077">
                  <c:v>122.06691418732983</c:v>
                </c:pt>
                <c:pt idx="5078">
                  <c:v>122.07307134986422</c:v>
                </c:pt>
                <c:pt idx="5079">
                  <c:v>122.07922851239867</c:v>
                </c:pt>
                <c:pt idx="5080">
                  <c:v>122.08538567493314</c:v>
                </c:pt>
                <c:pt idx="5081">
                  <c:v>122.09154283746754</c:v>
                </c:pt>
                <c:pt idx="5082">
                  <c:v>122.09770000000202</c:v>
                </c:pt>
                <c:pt idx="5083">
                  <c:v>122.10385716253639</c:v>
                </c:pt>
                <c:pt idx="5084">
                  <c:v>122.11001432507089</c:v>
                </c:pt>
                <c:pt idx="5085">
                  <c:v>122.11617148760531</c:v>
                </c:pt>
                <c:pt idx="5086">
                  <c:v>122.12232865013972</c:v>
                </c:pt>
                <c:pt idx="5087">
                  <c:v>122.1284858126741</c:v>
                </c:pt>
                <c:pt idx="5088">
                  <c:v>122.13464297520862</c:v>
                </c:pt>
                <c:pt idx="5089">
                  <c:v>122.14080013774303</c:v>
                </c:pt>
                <c:pt idx="5090">
                  <c:v>122.14695730027749</c:v>
                </c:pt>
                <c:pt idx="5091">
                  <c:v>122.15311446281193</c:v>
                </c:pt>
                <c:pt idx="5092">
                  <c:v>122.15927162534636</c:v>
                </c:pt>
                <c:pt idx="5093">
                  <c:v>122.16542878788077</c:v>
                </c:pt>
                <c:pt idx="5094">
                  <c:v>122.17158595041521</c:v>
                </c:pt>
                <c:pt idx="5095">
                  <c:v>122.17774311294961</c:v>
                </c:pt>
                <c:pt idx="5096">
                  <c:v>122.18390027548406</c:v>
                </c:pt>
                <c:pt idx="5097">
                  <c:v>122.19005743801854</c:v>
                </c:pt>
                <c:pt idx="5098">
                  <c:v>122.19621460055299</c:v>
                </c:pt>
                <c:pt idx="5099">
                  <c:v>122.20237176308738</c:v>
                </c:pt>
                <c:pt idx="5100">
                  <c:v>122.20852892562185</c:v>
                </c:pt>
                <c:pt idx="5101">
                  <c:v>122.21468608815631</c:v>
                </c:pt>
                <c:pt idx="5102">
                  <c:v>122.22084325069071</c:v>
                </c:pt>
                <c:pt idx="5103">
                  <c:v>122.22700041322516</c:v>
                </c:pt>
                <c:pt idx="5104">
                  <c:v>122.23315757575958</c:v>
                </c:pt>
                <c:pt idx="5105">
                  <c:v>122.23931473829403</c:v>
                </c:pt>
                <c:pt idx="5106">
                  <c:v>122.24547190082845</c:v>
                </c:pt>
                <c:pt idx="5107">
                  <c:v>122.25162906336296</c:v>
                </c:pt>
                <c:pt idx="5108">
                  <c:v>122.25778622589733</c:v>
                </c:pt>
                <c:pt idx="5109">
                  <c:v>122.26394338843177</c:v>
                </c:pt>
                <c:pt idx="5110">
                  <c:v>122.27010055096621</c:v>
                </c:pt>
                <c:pt idx="5111">
                  <c:v>122.27625771350061</c:v>
                </c:pt>
                <c:pt idx="5112">
                  <c:v>122.28241487603508</c:v>
                </c:pt>
                <c:pt idx="5113">
                  <c:v>122.28857203856946</c:v>
                </c:pt>
                <c:pt idx="5114">
                  <c:v>122.294729201104</c:v>
                </c:pt>
                <c:pt idx="5115">
                  <c:v>122.30088636363836</c:v>
                </c:pt>
                <c:pt idx="5116">
                  <c:v>122.30704352617282</c:v>
                </c:pt>
                <c:pt idx="5117">
                  <c:v>122.31320068870731</c:v>
                </c:pt>
                <c:pt idx="5118">
                  <c:v>122.31935785124168</c:v>
                </c:pt>
                <c:pt idx="5119">
                  <c:v>122.3255150137761</c:v>
                </c:pt>
                <c:pt idx="5120">
                  <c:v>122.33167217631055</c:v>
                </c:pt>
                <c:pt idx="5121">
                  <c:v>122.33782933884503</c:v>
                </c:pt>
                <c:pt idx="5122">
                  <c:v>122.34398650137943</c:v>
                </c:pt>
                <c:pt idx="5123">
                  <c:v>122.3501436639139</c:v>
                </c:pt>
                <c:pt idx="5124">
                  <c:v>122.35630082644826</c:v>
                </c:pt>
                <c:pt idx="5125">
                  <c:v>122.36245798898274</c:v>
                </c:pt>
                <c:pt idx="5126">
                  <c:v>122.36861515151719</c:v>
                </c:pt>
                <c:pt idx="5127">
                  <c:v>122.37477231405153</c:v>
                </c:pt>
                <c:pt idx="5128">
                  <c:v>122.38092947658605</c:v>
                </c:pt>
                <c:pt idx="5129">
                  <c:v>122.38708663912048</c:v>
                </c:pt>
                <c:pt idx="5130">
                  <c:v>122.39324380165489</c:v>
                </c:pt>
                <c:pt idx="5131">
                  <c:v>122.39940096418935</c:v>
                </c:pt>
                <c:pt idx="5132">
                  <c:v>122.40555812672373</c:v>
                </c:pt>
                <c:pt idx="5133">
                  <c:v>122.41171528925828</c:v>
                </c:pt>
                <c:pt idx="5134">
                  <c:v>122.41787245179266</c:v>
                </c:pt>
                <c:pt idx="5135">
                  <c:v>122.42402961432715</c:v>
                </c:pt>
                <c:pt idx="5136">
                  <c:v>122.4301867768615</c:v>
                </c:pt>
                <c:pt idx="5137">
                  <c:v>122.436343939396</c:v>
                </c:pt>
                <c:pt idx="5138">
                  <c:v>122.4425011019304</c:v>
                </c:pt>
                <c:pt idx="5139">
                  <c:v>122.44865826446484</c:v>
                </c:pt>
                <c:pt idx="5140">
                  <c:v>122.45481542699929</c:v>
                </c:pt>
                <c:pt idx="5141">
                  <c:v>122.46097258953371</c:v>
                </c:pt>
                <c:pt idx="5142">
                  <c:v>122.46712975206819</c:v>
                </c:pt>
                <c:pt idx="5143">
                  <c:v>122.47328691460258</c:v>
                </c:pt>
                <c:pt idx="5144">
                  <c:v>122.47944407713702</c:v>
                </c:pt>
                <c:pt idx="5145">
                  <c:v>122.48560123967145</c:v>
                </c:pt>
                <c:pt idx="5146">
                  <c:v>122.49175840220589</c:v>
                </c:pt>
                <c:pt idx="5147">
                  <c:v>122.49791556474037</c:v>
                </c:pt>
                <c:pt idx="5148">
                  <c:v>122.50407272727475</c:v>
                </c:pt>
                <c:pt idx="5149">
                  <c:v>122.51022988980924</c:v>
                </c:pt>
                <c:pt idx="5150">
                  <c:v>122.5163870523436</c:v>
                </c:pt>
                <c:pt idx="5151">
                  <c:v>122.52254421487807</c:v>
                </c:pt>
                <c:pt idx="5152">
                  <c:v>122.52870137741245</c:v>
                </c:pt>
                <c:pt idx="5153">
                  <c:v>122.53485853994694</c:v>
                </c:pt>
                <c:pt idx="5154">
                  <c:v>122.54101570248135</c:v>
                </c:pt>
                <c:pt idx="5155">
                  <c:v>122.54717286501582</c:v>
                </c:pt>
                <c:pt idx="5156">
                  <c:v>122.5533300275502</c:v>
                </c:pt>
                <c:pt idx="5157">
                  <c:v>122.55948719008462</c:v>
                </c:pt>
                <c:pt idx="5158">
                  <c:v>122.56564435261909</c:v>
                </c:pt>
                <c:pt idx="5159">
                  <c:v>122.57180151515352</c:v>
                </c:pt>
                <c:pt idx="5160">
                  <c:v>122.57795867768796</c:v>
                </c:pt>
                <c:pt idx="5161">
                  <c:v>122.58411584022242</c:v>
                </c:pt>
                <c:pt idx="5162">
                  <c:v>122.59027300275685</c:v>
                </c:pt>
                <c:pt idx="5163">
                  <c:v>122.5964301652913</c:v>
                </c:pt>
                <c:pt idx="5164">
                  <c:v>122.60258732782567</c:v>
                </c:pt>
                <c:pt idx="5165">
                  <c:v>122.60874449036017</c:v>
                </c:pt>
                <c:pt idx="5166">
                  <c:v>122.61490165289457</c:v>
                </c:pt>
                <c:pt idx="5167">
                  <c:v>122.62105881542898</c:v>
                </c:pt>
                <c:pt idx="5168">
                  <c:v>122.62721597796347</c:v>
                </c:pt>
                <c:pt idx="5169">
                  <c:v>122.63337314049787</c:v>
                </c:pt>
                <c:pt idx="5170">
                  <c:v>122.63953030303232</c:v>
                </c:pt>
                <c:pt idx="5171">
                  <c:v>122.64568746556678</c:v>
                </c:pt>
                <c:pt idx="5172">
                  <c:v>122.65184462810122</c:v>
                </c:pt>
                <c:pt idx="5173">
                  <c:v>122.65800179063562</c:v>
                </c:pt>
                <c:pt idx="5174">
                  <c:v>122.66415895317009</c:v>
                </c:pt>
                <c:pt idx="5175">
                  <c:v>122.67031611570445</c:v>
                </c:pt>
                <c:pt idx="5176">
                  <c:v>122.67647327823893</c:v>
                </c:pt>
                <c:pt idx="5177">
                  <c:v>122.68263044077338</c:v>
                </c:pt>
                <c:pt idx="5178">
                  <c:v>122.6887876033078</c:v>
                </c:pt>
                <c:pt idx="5179">
                  <c:v>122.69494476584231</c:v>
                </c:pt>
                <c:pt idx="5180">
                  <c:v>122.70110192837673</c:v>
                </c:pt>
                <c:pt idx="5181">
                  <c:v>122.70725909091119</c:v>
                </c:pt>
                <c:pt idx="5182">
                  <c:v>122.71341625344557</c:v>
                </c:pt>
                <c:pt idx="5183">
                  <c:v>122.71957341598002</c:v>
                </c:pt>
                <c:pt idx="5184">
                  <c:v>122.72573057851439</c:v>
                </c:pt>
                <c:pt idx="5185">
                  <c:v>122.73188774104889</c:v>
                </c:pt>
                <c:pt idx="5186">
                  <c:v>122.73804490358329</c:v>
                </c:pt>
                <c:pt idx="5187">
                  <c:v>122.74420206611781</c:v>
                </c:pt>
                <c:pt idx="5188">
                  <c:v>122.75035922865219</c:v>
                </c:pt>
                <c:pt idx="5189">
                  <c:v>122.75651639118661</c:v>
                </c:pt>
                <c:pt idx="5190">
                  <c:v>122.76267355372103</c:v>
                </c:pt>
                <c:pt idx="5191">
                  <c:v>122.76883071625545</c:v>
                </c:pt>
                <c:pt idx="5192">
                  <c:v>122.77498787878987</c:v>
                </c:pt>
                <c:pt idx="5193">
                  <c:v>122.78114504132436</c:v>
                </c:pt>
                <c:pt idx="5194">
                  <c:v>122.78730220385877</c:v>
                </c:pt>
                <c:pt idx="5195">
                  <c:v>122.79345936639326</c:v>
                </c:pt>
                <c:pt idx="5196">
                  <c:v>122.7996165289277</c:v>
                </c:pt>
                <c:pt idx="5197">
                  <c:v>122.80577369146211</c:v>
                </c:pt>
                <c:pt idx="5198">
                  <c:v>122.81193085399651</c:v>
                </c:pt>
                <c:pt idx="5199">
                  <c:v>122.81808801653092</c:v>
                </c:pt>
                <c:pt idx="5200">
                  <c:v>122.82424517906541</c:v>
                </c:pt>
                <c:pt idx="5201">
                  <c:v>122.83040234159982</c:v>
                </c:pt>
                <c:pt idx="5202">
                  <c:v>122.83655950413429</c:v>
                </c:pt>
                <c:pt idx="5203">
                  <c:v>122.84271666666871</c:v>
                </c:pt>
                <c:pt idx="5204">
                  <c:v>122.84887382920316</c:v>
                </c:pt>
                <c:pt idx="5205">
                  <c:v>122.85503099173758</c:v>
                </c:pt>
                <c:pt idx="5206">
                  <c:v>122.86118815427203</c:v>
                </c:pt>
                <c:pt idx="5207">
                  <c:v>122.86734531680642</c:v>
                </c:pt>
                <c:pt idx="5208">
                  <c:v>122.8735024793409</c:v>
                </c:pt>
                <c:pt idx="5209">
                  <c:v>122.87965964187538</c:v>
                </c:pt>
                <c:pt idx="5210">
                  <c:v>122.88581680440971</c:v>
                </c:pt>
                <c:pt idx="5211">
                  <c:v>122.89197396694422</c:v>
                </c:pt>
                <c:pt idx="5212">
                  <c:v>122.89813112947861</c:v>
                </c:pt>
                <c:pt idx="5213">
                  <c:v>122.90428829201309</c:v>
                </c:pt>
                <c:pt idx="5214">
                  <c:v>122.91044545454754</c:v>
                </c:pt>
                <c:pt idx="5215">
                  <c:v>122.91660261708195</c:v>
                </c:pt>
                <c:pt idx="5216">
                  <c:v>122.92275977961638</c:v>
                </c:pt>
                <c:pt idx="5217">
                  <c:v>122.92891694215081</c:v>
                </c:pt>
                <c:pt idx="5218">
                  <c:v>122.93507410468523</c:v>
                </c:pt>
                <c:pt idx="5219">
                  <c:v>122.94123126721973</c:v>
                </c:pt>
                <c:pt idx="5220">
                  <c:v>122.94738842975413</c:v>
                </c:pt>
                <c:pt idx="5221">
                  <c:v>122.95354559228855</c:v>
                </c:pt>
                <c:pt idx="5222">
                  <c:v>122.95970275482297</c:v>
                </c:pt>
                <c:pt idx="5223">
                  <c:v>122.96585991735743</c:v>
                </c:pt>
                <c:pt idx="5224">
                  <c:v>122.97201707989184</c:v>
                </c:pt>
                <c:pt idx="5225">
                  <c:v>122.97817424242626</c:v>
                </c:pt>
                <c:pt idx="5226">
                  <c:v>122.98433140496074</c:v>
                </c:pt>
                <c:pt idx="5227">
                  <c:v>122.99048856749518</c:v>
                </c:pt>
                <c:pt idx="5228">
                  <c:v>122.99664573002961</c:v>
                </c:pt>
                <c:pt idx="5229">
                  <c:v>123.00280289256398</c:v>
                </c:pt>
                <c:pt idx="5230">
                  <c:v>123.00896005509848</c:v>
                </c:pt>
                <c:pt idx="5231">
                  <c:v>123.01511721763291</c:v>
                </c:pt>
                <c:pt idx="5232">
                  <c:v>123.02127438016738</c:v>
                </c:pt>
                <c:pt idx="5233">
                  <c:v>123.02743154270173</c:v>
                </c:pt>
                <c:pt idx="5234">
                  <c:v>123.03358870523623</c:v>
                </c:pt>
                <c:pt idx="5235">
                  <c:v>123.03974586777065</c:v>
                </c:pt>
                <c:pt idx="5236">
                  <c:v>123.04590303030513</c:v>
                </c:pt>
                <c:pt idx="5237">
                  <c:v>123.05206019283949</c:v>
                </c:pt>
                <c:pt idx="5238">
                  <c:v>123.05821735537397</c:v>
                </c:pt>
                <c:pt idx="5239">
                  <c:v>123.06437451790838</c:v>
                </c:pt>
                <c:pt idx="5240">
                  <c:v>123.07053168044284</c:v>
                </c:pt>
                <c:pt idx="5241">
                  <c:v>123.07668884297728</c:v>
                </c:pt>
                <c:pt idx="5242">
                  <c:v>123.08284600551168</c:v>
                </c:pt>
                <c:pt idx="5243">
                  <c:v>123.08900316804616</c:v>
                </c:pt>
                <c:pt idx="5244">
                  <c:v>123.09516033058055</c:v>
                </c:pt>
                <c:pt idx="5245">
                  <c:v>123.10131749311502</c:v>
                </c:pt>
                <c:pt idx="5246">
                  <c:v>123.10747465564945</c:v>
                </c:pt>
                <c:pt idx="5247">
                  <c:v>123.11363181818383</c:v>
                </c:pt>
                <c:pt idx="5248">
                  <c:v>123.11978898071833</c:v>
                </c:pt>
                <c:pt idx="5249">
                  <c:v>123.1259461432527</c:v>
                </c:pt>
                <c:pt idx="5250">
                  <c:v>123.1321033057872</c:v>
                </c:pt>
                <c:pt idx="5251">
                  <c:v>123.13826046832163</c:v>
                </c:pt>
                <c:pt idx="5252">
                  <c:v>123.14441763085607</c:v>
                </c:pt>
                <c:pt idx="5253">
                  <c:v>123.15057479339048</c:v>
                </c:pt>
                <c:pt idx="5254">
                  <c:v>123.15673195592488</c:v>
                </c:pt>
                <c:pt idx="5255">
                  <c:v>123.16288911845932</c:v>
                </c:pt>
                <c:pt idx="5256">
                  <c:v>123.16904628099381</c:v>
                </c:pt>
                <c:pt idx="5257">
                  <c:v>123.17520344352825</c:v>
                </c:pt>
                <c:pt idx="5258">
                  <c:v>123.18136060606268</c:v>
                </c:pt>
                <c:pt idx="5259">
                  <c:v>123.18751776859712</c:v>
                </c:pt>
                <c:pt idx="5260">
                  <c:v>123.19367493113155</c:v>
                </c:pt>
                <c:pt idx="5261">
                  <c:v>123.19983209366593</c:v>
                </c:pt>
                <c:pt idx="5262">
                  <c:v>123.20598925620043</c:v>
                </c:pt>
                <c:pt idx="5263">
                  <c:v>123.21214641873485</c:v>
                </c:pt>
                <c:pt idx="5264">
                  <c:v>123.21830358126932</c:v>
                </c:pt>
                <c:pt idx="5265">
                  <c:v>123.22446074380373</c:v>
                </c:pt>
                <c:pt idx="5266">
                  <c:v>123.2306179063382</c:v>
                </c:pt>
                <c:pt idx="5267">
                  <c:v>123.2367750688726</c:v>
                </c:pt>
                <c:pt idx="5268">
                  <c:v>123.24293223140704</c:v>
                </c:pt>
                <c:pt idx="5269">
                  <c:v>123.24908939394147</c:v>
                </c:pt>
                <c:pt idx="5270">
                  <c:v>123.25524655647588</c:v>
                </c:pt>
                <c:pt idx="5271">
                  <c:v>123.26140371901039</c:v>
                </c:pt>
                <c:pt idx="5272">
                  <c:v>123.26756088154481</c:v>
                </c:pt>
                <c:pt idx="5273">
                  <c:v>123.27371804407919</c:v>
                </c:pt>
                <c:pt idx="5274">
                  <c:v>123.27987520661362</c:v>
                </c:pt>
                <c:pt idx="5275">
                  <c:v>123.28603236914809</c:v>
                </c:pt>
                <c:pt idx="5276">
                  <c:v>123.29218953168251</c:v>
                </c:pt>
                <c:pt idx="5277">
                  <c:v>123.29834669421696</c:v>
                </c:pt>
                <c:pt idx="5278">
                  <c:v>123.30450385675137</c:v>
                </c:pt>
                <c:pt idx="5279">
                  <c:v>123.31066101928583</c:v>
                </c:pt>
                <c:pt idx="5280">
                  <c:v>123.31681818182027</c:v>
                </c:pt>
                <c:pt idx="5281">
                  <c:v>123.32297534435465</c:v>
                </c:pt>
                <c:pt idx="5282">
                  <c:v>123.32913250688908</c:v>
                </c:pt>
                <c:pt idx="5283">
                  <c:v>123.33528966942357</c:v>
                </c:pt>
                <c:pt idx="5284">
                  <c:v>123.34144683195801</c:v>
                </c:pt>
                <c:pt idx="5285">
                  <c:v>123.34760399449249</c:v>
                </c:pt>
                <c:pt idx="5286">
                  <c:v>123.35376115702682</c:v>
                </c:pt>
                <c:pt idx="5287">
                  <c:v>123.35991831956126</c:v>
                </c:pt>
                <c:pt idx="5288">
                  <c:v>123.36607548209575</c:v>
                </c:pt>
                <c:pt idx="5289">
                  <c:v>123.37223264463016</c:v>
                </c:pt>
                <c:pt idx="5290">
                  <c:v>123.37838980716455</c:v>
                </c:pt>
                <c:pt idx="5291">
                  <c:v>123.38454696969906</c:v>
                </c:pt>
                <c:pt idx="5292">
                  <c:v>123.39070413223345</c:v>
                </c:pt>
                <c:pt idx="5293">
                  <c:v>123.39686129476793</c:v>
                </c:pt>
                <c:pt idx="5294">
                  <c:v>123.40301845730239</c:v>
                </c:pt>
                <c:pt idx="5295">
                  <c:v>123.4091756198368</c:v>
                </c:pt>
                <c:pt idx="5296">
                  <c:v>123.41533278237124</c:v>
                </c:pt>
                <c:pt idx="5297">
                  <c:v>123.4214899449057</c:v>
                </c:pt>
                <c:pt idx="5298">
                  <c:v>123.42764710744011</c:v>
                </c:pt>
                <c:pt idx="5299">
                  <c:v>123.43380426997457</c:v>
                </c:pt>
                <c:pt idx="5300">
                  <c:v>123.43996143250898</c:v>
                </c:pt>
                <c:pt idx="5301">
                  <c:v>123.44611859504344</c:v>
                </c:pt>
                <c:pt idx="5302">
                  <c:v>123.45227575757785</c:v>
                </c:pt>
                <c:pt idx="5303">
                  <c:v>123.45843292011229</c:v>
                </c:pt>
                <c:pt idx="5304">
                  <c:v>123.46459008264672</c:v>
                </c:pt>
                <c:pt idx="5305">
                  <c:v>123.47074724518113</c:v>
                </c:pt>
                <c:pt idx="5306">
                  <c:v>123.47690440771559</c:v>
                </c:pt>
                <c:pt idx="5307">
                  <c:v>123.48306157025003</c:v>
                </c:pt>
                <c:pt idx="5308">
                  <c:v>123.48921873278444</c:v>
                </c:pt>
                <c:pt idx="5309">
                  <c:v>123.4953758953189</c:v>
                </c:pt>
                <c:pt idx="5310">
                  <c:v>123.50153305785334</c:v>
                </c:pt>
                <c:pt idx="5311">
                  <c:v>123.5076902203878</c:v>
                </c:pt>
                <c:pt idx="5312">
                  <c:v>123.51384738292221</c:v>
                </c:pt>
                <c:pt idx="5313">
                  <c:v>123.52000454545662</c:v>
                </c:pt>
                <c:pt idx="5314">
                  <c:v>123.52616170799108</c:v>
                </c:pt>
                <c:pt idx="5315">
                  <c:v>123.53231887052546</c:v>
                </c:pt>
                <c:pt idx="5316">
                  <c:v>123.53847603305988</c:v>
                </c:pt>
                <c:pt idx="5317">
                  <c:v>123.54463319559439</c:v>
                </c:pt>
                <c:pt idx="5318">
                  <c:v>123.55079035812876</c:v>
                </c:pt>
                <c:pt idx="5319">
                  <c:v>123.55694752066323</c:v>
                </c:pt>
                <c:pt idx="5320">
                  <c:v>123.56310468319774</c:v>
                </c:pt>
                <c:pt idx="5321">
                  <c:v>123.56926184573216</c:v>
                </c:pt>
                <c:pt idx="5322">
                  <c:v>123.57541900826655</c:v>
                </c:pt>
                <c:pt idx="5323">
                  <c:v>123.58157617080097</c:v>
                </c:pt>
                <c:pt idx="5324">
                  <c:v>123.58773333333544</c:v>
                </c:pt>
                <c:pt idx="5325">
                  <c:v>123.59389049586987</c:v>
                </c:pt>
                <c:pt idx="5326">
                  <c:v>123.60004765840426</c:v>
                </c:pt>
                <c:pt idx="5327">
                  <c:v>123.60620482093874</c:v>
                </c:pt>
                <c:pt idx="5328">
                  <c:v>123.61236198347318</c:v>
                </c:pt>
                <c:pt idx="5329">
                  <c:v>123.61851914600761</c:v>
                </c:pt>
                <c:pt idx="5330">
                  <c:v>123.62467630854205</c:v>
                </c:pt>
                <c:pt idx="5331">
                  <c:v>123.63083347107649</c:v>
                </c:pt>
                <c:pt idx="5332">
                  <c:v>123.63699063361091</c:v>
                </c:pt>
                <c:pt idx="5333">
                  <c:v>123.64314779614536</c:v>
                </c:pt>
                <c:pt idx="5334">
                  <c:v>123.64930495867978</c:v>
                </c:pt>
                <c:pt idx="5335">
                  <c:v>123.6554621212142</c:v>
                </c:pt>
                <c:pt idx="5336">
                  <c:v>123.66161928374871</c:v>
                </c:pt>
                <c:pt idx="5337">
                  <c:v>123.66777644628307</c:v>
                </c:pt>
                <c:pt idx="5338">
                  <c:v>123.67393360881753</c:v>
                </c:pt>
                <c:pt idx="5339">
                  <c:v>123.68009077135194</c:v>
                </c:pt>
                <c:pt idx="5340">
                  <c:v>123.68624793388636</c:v>
                </c:pt>
                <c:pt idx="5341">
                  <c:v>123.69240509642079</c:v>
                </c:pt>
                <c:pt idx="5342">
                  <c:v>123.69856225895528</c:v>
                </c:pt>
                <c:pt idx="5343">
                  <c:v>123.70471942148971</c:v>
                </c:pt>
                <c:pt idx="5344">
                  <c:v>123.71087658402415</c:v>
                </c:pt>
                <c:pt idx="5345">
                  <c:v>123.71703374655858</c:v>
                </c:pt>
                <c:pt idx="5346">
                  <c:v>123.72319090909302</c:v>
                </c:pt>
                <c:pt idx="5347">
                  <c:v>123.72934807162743</c:v>
                </c:pt>
                <c:pt idx="5348">
                  <c:v>123.73550523416188</c:v>
                </c:pt>
                <c:pt idx="5349">
                  <c:v>123.74166239669633</c:v>
                </c:pt>
                <c:pt idx="5350">
                  <c:v>123.74781955923081</c:v>
                </c:pt>
                <c:pt idx="5351">
                  <c:v>123.7539767217652</c:v>
                </c:pt>
                <c:pt idx="5352">
                  <c:v>123.76013388429963</c:v>
                </c:pt>
                <c:pt idx="5353">
                  <c:v>123.76629104683407</c:v>
                </c:pt>
                <c:pt idx="5354">
                  <c:v>123.77244820936851</c:v>
                </c:pt>
                <c:pt idx="5355">
                  <c:v>123.77860537190294</c:v>
                </c:pt>
                <c:pt idx="5356">
                  <c:v>123.78476253443738</c:v>
                </c:pt>
                <c:pt idx="5357">
                  <c:v>123.79091969697184</c:v>
                </c:pt>
                <c:pt idx="5358">
                  <c:v>123.79707685950625</c:v>
                </c:pt>
                <c:pt idx="5359">
                  <c:v>123.80323402204068</c:v>
                </c:pt>
                <c:pt idx="5360">
                  <c:v>123.80939118457511</c:v>
                </c:pt>
                <c:pt idx="5361">
                  <c:v>123.81554834710953</c:v>
                </c:pt>
                <c:pt idx="5362">
                  <c:v>123.82170550964398</c:v>
                </c:pt>
                <c:pt idx="5363">
                  <c:v>123.82786267217843</c:v>
                </c:pt>
                <c:pt idx="5364">
                  <c:v>123.83401983471286</c:v>
                </c:pt>
                <c:pt idx="5365">
                  <c:v>123.84017699724733</c:v>
                </c:pt>
                <c:pt idx="5366">
                  <c:v>123.84633415978168</c:v>
                </c:pt>
                <c:pt idx="5367">
                  <c:v>123.85249132231614</c:v>
                </c:pt>
                <c:pt idx="5368">
                  <c:v>123.85864848485058</c:v>
                </c:pt>
                <c:pt idx="5369">
                  <c:v>123.86480564738507</c:v>
                </c:pt>
                <c:pt idx="5370">
                  <c:v>123.87096280991948</c:v>
                </c:pt>
                <c:pt idx="5371">
                  <c:v>123.87711997245388</c:v>
                </c:pt>
                <c:pt idx="5372">
                  <c:v>123.8832771349883</c:v>
                </c:pt>
                <c:pt idx="5373">
                  <c:v>123.88943429752275</c:v>
                </c:pt>
                <c:pt idx="5374">
                  <c:v>123.89559146005722</c:v>
                </c:pt>
                <c:pt idx="5375">
                  <c:v>123.90174862259163</c:v>
                </c:pt>
                <c:pt idx="5376">
                  <c:v>123.90790578512612</c:v>
                </c:pt>
                <c:pt idx="5377">
                  <c:v>123.91406294766055</c:v>
                </c:pt>
                <c:pt idx="5378">
                  <c:v>123.92022011019495</c:v>
                </c:pt>
                <c:pt idx="5379">
                  <c:v>123.92637727272934</c:v>
                </c:pt>
                <c:pt idx="5380">
                  <c:v>123.93253443526383</c:v>
                </c:pt>
                <c:pt idx="5381">
                  <c:v>123.93869159779827</c:v>
                </c:pt>
                <c:pt idx="5382">
                  <c:v>123.94484876033273</c:v>
                </c:pt>
                <c:pt idx="5383">
                  <c:v>123.95100592286717</c:v>
                </c:pt>
                <c:pt idx="5384">
                  <c:v>123.95716308540162</c:v>
                </c:pt>
                <c:pt idx="5385">
                  <c:v>123.96332024793602</c:v>
                </c:pt>
                <c:pt idx="5386">
                  <c:v>123.96947741047045</c:v>
                </c:pt>
                <c:pt idx="5387">
                  <c:v>123.97563457300485</c:v>
                </c:pt>
                <c:pt idx="5388">
                  <c:v>123.98179173553929</c:v>
                </c:pt>
                <c:pt idx="5389">
                  <c:v>123.98794889807375</c:v>
                </c:pt>
                <c:pt idx="5390">
                  <c:v>123.99410606060822</c:v>
                </c:pt>
                <c:pt idx="5391">
                  <c:v>124.00026322314267</c:v>
                </c:pt>
                <c:pt idx="5392">
                  <c:v>124.00642038567709</c:v>
                </c:pt>
                <c:pt idx="5393">
                  <c:v>124.0125775482115</c:v>
                </c:pt>
                <c:pt idx="5394">
                  <c:v>124.0187347107459</c:v>
                </c:pt>
                <c:pt idx="5395">
                  <c:v>124.02489187328034</c:v>
                </c:pt>
                <c:pt idx="5396">
                  <c:v>124.0310490358148</c:v>
                </c:pt>
                <c:pt idx="5397">
                  <c:v>124.03720619834927</c:v>
                </c:pt>
                <c:pt idx="5398">
                  <c:v>124.04336336088367</c:v>
                </c:pt>
                <c:pt idx="5399">
                  <c:v>124.04952052341812</c:v>
                </c:pt>
                <c:pt idx="5400">
                  <c:v>124.05567768595256</c:v>
                </c:pt>
                <c:pt idx="5401">
                  <c:v>124.06183484848695</c:v>
                </c:pt>
                <c:pt idx="5402">
                  <c:v>124.06799201102139</c:v>
                </c:pt>
                <c:pt idx="5403">
                  <c:v>124.07414917355582</c:v>
                </c:pt>
                <c:pt idx="5404">
                  <c:v>124.08030633609023</c:v>
                </c:pt>
                <c:pt idx="5405">
                  <c:v>124.08646349862471</c:v>
                </c:pt>
                <c:pt idx="5406">
                  <c:v>124.09262066115919</c:v>
                </c:pt>
                <c:pt idx="5407">
                  <c:v>124.09877782369354</c:v>
                </c:pt>
                <c:pt idx="5408">
                  <c:v>124.10493498622803</c:v>
                </c:pt>
                <c:pt idx="5409">
                  <c:v>124.11109214876247</c:v>
                </c:pt>
                <c:pt idx="5410">
                  <c:v>124.1172493112969</c:v>
                </c:pt>
                <c:pt idx="5411">
                  <c:v>124.1234064738313</c:v>
                </c:pt>
                <c:pt idx="5412">
                  <c:v>124.12956363636577</c:v>
                </c:pt>
                <c:pt idx="5413">
                  <c:v>124.13572079890021</c:v>
                </c:pt>
                <c:pt idx="5414">
                  <c:v>124.14187796143462</c:v>
                </c:pt>
                <c:pt idx="5415">
                  <c:v>124.14803512396905</c:v>
                </c:pt>
                <c:pt idx="5416">
                  <c:v>124.15419228650349</c:v>
                </c:pt>
                <c:pt idx="5417">
                  <c:v>124.16034944903798</c:v>
                </c:pt>
                <c:pt idx="5418">
                  <c:v>124.16650661157239</c:v>
                </c:pt>
                <c:pt idx="5419">
                  <c:v>124.17266377410681</c:v>
                </c:pt>
                <c:pt idx="5420">
                  <c:v>124.1788209366412</c:v>
                </c:pt>
                <c:pt idx="5421">
                  <c:v>124.18497809917568</c:v>
                </c:pt>
                <c:pt idx="5422">
                  <c:v>124.19113526171016</c:v>
                </c:pt>
                <c:pt idx="5423">
                  <c:v>124.19729242424459</c:v>
                </c:pt>
                <c:pt idx="5424">
                  <c:v>124.203449586779</c:v>
                </c:pt>
                <c:pt idx="5425">
                  <c:v>124.20960674931349</c:v>
                </c:pt>
                <c:pt idx="5426">
                  <c:v>124.2157639118479</c:v>
                </c:pt>
                <c:pt idx="5427">
                  <c:v>124.22192107438232</c:v>
                </c:pt>
                <c:pt idx="5428">
                  <c:v>124.22807823691669</c:v>
                </c:pt>
                <c:pt idx="5429">
                  <c:v>124.23423539945118</c:v>
                </c:pt>
                <c:pt idx="5430">
                  <c:v>124.24039256198562</c:v>
                </c:pt>
                <c:pt idx="5431">
                  <c:v>124.24654972452008</c:v>
                </c:pt>
                <c:pt idx="5432">
                  <c:v>124.25270688705443</c:v>
                </c:pt>
                <c:pt idx="5433">
                  <c:v>124.25886404958891</c:v>
                </c:pt>
                <c:pt idx="5434">
                  <c:v>124.26502121212333</c:v>
                </c:pt>
                <c:pt idx="5435">
                  <c:v>124.27117837465775</c:v>
                </c:pt>
                <c:pt idx="5436">
                  <c:v>124.2773355371922</c:v>
                </c:pt>
                <c:pt idx="5437">
                  <c:v>124.28349269972665</c:v>
                </c:pt>
                <c:pt idx="5438">
                  <c:v>124.2896498622611</c:v>
                </c:pt>
                <c:pt idx="5439">
                  <c:v>124.29580702479554</c:v>
                </c:pt>
                <c:pt idx="5440">
                  <c:v>124.30196418732997</c:v>
                </c:pt>
                <c:pt idx="5441">
                  <c:v>124.30812134986441</c:v>
                </c:pt>
                <c:pt idx="5442">
                  <c:v>124.31427851239881</c:v>
                </c:pt>
                <c:pt idx="5443">
                  <c:v>124.32043567493328</c:v>
                </c:pt>
                <c:pt idx="5444">
                  <c:v>124.32659283746766</c:v>
                </c:pt>
                <c:pt idx="5445">
                  <c:v>124.33275000000215</c:v>
                </c:pt>
                <c:pt idx="5446">
                  <c:v>124.33890716253653</c:v>
                </c:pt>
                <c:pt idx="5447">
                  <c:v>124.34506432507102</c:v>
                </c:pt>
                <c:pt idx="5448">
                  <c:v>124.35122148760549</c:v>
                </c:pt>
                <c:pt idx="5449">
                  <c:v>124.35737865013984</c:v>
                </c:pt>
                <c:pt idx="5450">
                  <c:v>124.36353581267427</c:v>
                </c:pt>
                <c:pt idx="5451">
                  <c:v>124.36969297520876</c:v>
                </c:pt>
                <c:pt idx="5452">
                  <c:v>124.37585013774314</c:v>
                </c:pt>
                <c:pt idx="5453">
                  <c:v>124.38200730027764</c:v>
                </c:pt>
                <c:pt idx="5454">
                  <c:v>124.3881644628121</c:v>
                </c:pt>
                <c:pt idx="5455">
                  <c:v>124.39432162534656</c:v>
                </c:pt>
                <c:pt idx="5456">
                  <c:v>124.40047878788091</c:v>
                </c:pt>
                <c:pt idx="5457">
                  <c:v>124.40663595041539</c:v>
                </c:pt>
                <c:pt idx="5458">
                  <c:v>124.41279311294979</c:v>
                </c:pt>
                <c:pt idx="5459">
                  <c:v>124.41895027548425</c:v>
                </c:pt>
                <c:pt idx="5460">
                  <c:v>124.42510743801869</c:v>
                </c:pt>
                <c:pt idx="5461">
                  <c:v>124.43126460055315</c:v>
                </c:pt>
                <c:pt idx="5462">
                  <c:v>124.43742176308758</c:v>
                </c:pt>
                <c:pt idx="5463">
                  <c:v>124.44357892562198</c:v>
                </c:pt>
                <c:pt idx="5464">
                  <c:v>124.44973608815643</c:v>
                </c:pt>
                <c:pt idx="5465">
                  <c:v>124.45589325069085</c:v>
                </c:pt>
                <c:pt idx="5466">
                  <c:v>124.4620504132253</c:v>
                </c:pt>
                <c:pt idx="5467">
                  <c:v>124.46820757575971</c:v>
                </c:pt>
                <c:pt idx="5468">
                  <c:v>124.47436473829417</c:v>
                </c:pt>
                <c:pt idx="5469">
                  <c:v>124.48052190082862</c:v>
                </c:pt>
                <c:pt idx="5470">
                  <c:v>124.48667906336307</c:v>
                </c:pt>
                <c:pt idx="5471">
                  <c:v>124.49283622589749</c:v>
                </c:pt>
                <c:pt idx="5472">
                  <c:v>124.49899338843191</c:v>
                </c:pt>
                <c:pt idx="5473">
                  <c:v>124.50515055096635</c:v>
                </c:pt>
                <c:pt idx="5474">
                  <c:v>124.51130771350076</c:v>
                </c:pt>
                <c:pt idx="5475">
                  <c:v>124.51746487603522</c:v>
                </c:pt>
                <c:pt idx="5476">
                  <c:v>124.52362203856963</c:v>
                </c:pt>
                <c:pt idx="5477">
                  <c:v>124.52977920110408</c:v>
                </c:pt>
                <c:pt idx="5478">
                  <c:v>124.5359363636385</c:v>
                </c:pt>
                <c:pt idx="5479">
                  <c:v>124.54209352617296</c:v>
                </c:pt>
                <c:pt idx="5480">
                  <c:v>124.54825068870745</c:v>
                </c:pt>
                <c:pt idx="5481">
                  <c:v>124.55440785124181</c:v>
                </c:pt>
                <c:pt idx="5482">
                  <c:v>124.56056501377627</c:v>
                </c:pt>
                <c:pt idx="5483">
                  <c:v>124.56672217631071</c:v>
                </c:pt>
                <c:pt idx="5484">
                  <c:v>124.57287933884511</c:v>
                </c:pt>
                <c:pt idx="5485">
                  <c:v>124.57903650137958</c:v>
                </c:pt>
                <c:pt idx="5486">
                  <c:v>124.58519366391404</c:v>
                </c:pt>
                <c:pt idx="5487">
                  <c:v>124.59135082644845</c:v>
                </c:pt>
                <c:pt idx="5488">
                  <c:v>124.59750798898291</c:v>
                </c:pt>
                <c:pt idx="5489">
                  <c:v>124.60366515151732</c:v>
                </c:pt>
                <c:pt idx="5490">
                  <c:v>124.6098223140517</c:v>
                </c:pt>
                <c:pt idx="5491">
                  <c:v>124.61597947658613</c:v>
                </c:pt>
                <c:pt idx="5492">
                  <c:v>124.6221366391206</c:v>
                </c:pt>
                <c:pt idx="5493">
                  <c:v>124.62829380165505</c:v>
                </c:pt>
                <c:pt idx="5494">
                  <c:v>124.6344509641895</c:v>
                </c:pt>
                <c:pt idx="5495">
                  <c:v>124.64060812672388</c:v>
                </c:pt>
                <c:pt idx="5496">
                  <c:v>124.6467652892584</c:v>
                </c:pt>
                <c:pt idx="5497">
                  <c:v>124.65292245179278</c:v>
                </c:pt>
                <c:pt idx="5498">
                  <c:v>124.65907961432724</c:v>
                </c:pt>
                <c:pt idx="5499">
                  <c:v>124.66523677686163</c:v>
                </c:pt>
                <c:pt idx="5500">
                  <c:v>124.67139393939611</c:v>
                </c:pt>
                <c:pt idx="5501">
                  <c:v>124.67755110193055</c:v>
                </c:pt>
                <c:pt idx="5502">
                  <c:v>124.68370826446493</c:v>
                </c:pt>
                <c:pt idx="5503">
                  <c:v>124.68986542699939</c:v>
                </c:pt>
                <c:pt idx="5504">
                  <c:v>124.69602258953385</c:v>
                </c:pt>
                <c:pt idx="5505">
                  <c:v>124.70217975206828</c:v>
                </c:pt>
                <c:pt idx="5506">
                  <c:v>124.7083369146027</c:v>
                </c:pt>
                <c:pt idx="5507">
                  <c:v>124.7144940771372</c:v>
                </c:pt>
                <c:pt idx="5508">
                  <c:v>124.7206512396716</c:v>
                </c:pt>
                <c:pt idx="5509">
                  <c:v>124.726808402206</c:v>
                </c:pt>
                <c:pt idx="5510">
                  <c:v>124.7329655647405</c:v>
                </c:pt>
                <c:pt idx="5511">
                  <c:v>124.7391227272749</c:v>
                </c:pt>
                <c:pt idx="5512">
                  <c:v>124.74527988980937</c:v>
                </c:pt>
                <c:pt idx="5513">
                  <c:v>124.75143705234375</c:v>
                </c:pt>
                <c:pt idx="5514">
                  <c:v>124.75759421487822</c:v>
                </c:pt>
                <c:pt idx="5515">
                  <c:v>124.76375137741265</c:v>
                </c:pt>
                <c:pt idx="5516">
                  <c:v>124.76990853994711</c:v>
                </c:pt>
                <c:pt idx="5517">
                  <c:v>124.77606570248146</c:v>
                </c:pt>
                <c:pt idx="5518">
                  <c:v>124.78222286501598</c:v>
                </c:pt>
                <c:pt idx="5519">
                  <c:v>124.78838002755033</c:v>
                </c:pt>
                <c:pt idx="5520">
                  <c:v>124.79453719008478</c:v>
                </c:pt>
                <c:pt idx="5521">
                  <c:v>124.80069435261925</c:v>
                </c:pt>
                <c:pt idx="5522">
                  <c:v>124.80685151515367</c:v>
                </c:pt>
                <c:pt idx="5523">
                  <c:v>124.8130086776881</c:v>
                </c:pt>
                <c:pt idx="5524">
                  <c:v>124.8191658402226</c:v>
                </c:pt>
                <c:pt idx="5525">
                  <c:v>124.82532300275696</c:v>
                </c:pt>
                <c:pt idx="5526">
                  <c:v>124.83148016529144</c:v>
                </c:pt>
                <c:pt idx="5527">
                  <c:v>124.83763732782585</c:v>
                </c:pt>
                <c:pt idx="5528">
                  <c:v>124.84379449036032</c:v>
                </c:pt>
                <c:pt idx="5529">
                  <c:v>124.84995165289475</c:v>
                </c:pt>
                <c:pt idx="5530">
                  <c:v>124.85610881542912</c:v>
                </c:pt>
                <c:pt idx="5531">
                  <c:v>124.86226597796362</c:v>
                </c:pt>
                <c:pt idx="5532">
                  <c:v>124.86842314049805</c:v>
                </c:pt>
                <c:pt idx="5533">
                  <c:v>124.87458030303246</c:v>
                </c:pt>
                <c:pt idx="5534">
                  <c:v>124.88073746556688</c:v>
                </c:pt>
                <c:pt idx="5535">
                  <c:v>124.88689462810136</c:v>
                </c:pt>
                <c:pt idx="5536">
                  <c:v>124.89305179063578</c:v>
                </c:pt>
                <c:pt idx="5537">
                  <c:v>124.89920895317023</c:v>
                </c:pt>
                <c:pt idx="5538">
                  <c:v>124.90536611570464</c:v>
                </c:pt>
                <c:pt idx="5539">
                  <c:v>124.91152327823916</c:v>
                </c:pt>
                <c:pt idx="5540">
                  <c:v>124.91768044077359</c:v>
                </c:pt>
                <c:pt idx="5541">
                  <c:v>124.92383760330797</c:v>
                </c:pt>
                <c:pt idx="5542">
                  <c:v>124.92999476584247</c:v>
                </c:pt>
                <c:pt idx="5543">
                  <c:v>124.93615192837687</c:v>
                </c:pt>
                <c:pt idx="5544">
                  <c:v>124.94230909091129</c:v>
                </c:pt>
                <c:pt idx="5545">
                  <c:v>124.94846625344572</c:v>
                </c:pt>
                <c:pt idx="5546">
                  <c:v>124.95462341598021</c:v>
                </c:pt>
                <c:pt idx="5547">
                  <c:v>124.96078057851456</c:v>
                </c:pt>
                <c:pt idx="5548">
                  <c:v>124.96693774104902</c:v>
                </c:pt>
                <c:pt idx="5549">
                  <c:v>124.97309490358343</c:v>
                </c:pt>
                <c:pt idx="5550">
                  <c:v>124.97925206611789</c:v>
                </c:pt>
                <c:pt idx="5551">
                  <c:v>124.98540922865233</c:v>
                </c:pt>
                <c:pt idx="5552">
                  <c:v>124.99156639118679</c:v>
                </c:pt>
                <c:pt idx="5553">
                  <c:v>124.9977235537212</c:v>
                </c:pt>
                <c:pt idx="5554">
                  <c:v>125.00388071625559</c:v>
                </c:pt>
                <c:pt idx="5555">
                  <c:v>125.01003787879004</c:v>
                </c:pt>
                <c:pt idx="5556">
                  <c:v>125.01619504132452</c:v>
                </c:pt>
                <c:pt idx="5557">
                  <c:v>125.02235220385889</c:v>
                </c:pt>
                <c:pt idx="5558">
                  <c:v>125.02850936639338</c:v>
                </c:pt>
                <c:pt idx="5559">
                  <c:v>125.03466652892784</c:v>
                </c:pt>
                <c:pt idx="5560">
                  <c:v>125.04082369146231</c:v>
                </c:pt>
                <c:pt idx="5561">
                  <c:v>125.04698085399666</c:v>
                </c:pt>
                <c:pt idx="5562">
                  <c:v>125.05313801653105</c:v>
                </c:pt>
                <c:pt idx="5563">
                  <c:v>125.05929517906556</c:v>
                </c:pt>
                <c:pt idx="5564">
                  <c:v>125.06545234159994</c:v>
                </c:pt>
                <c:pt idx="5565">
                  <c:v>125.07160950413443</c:v>
                </c:pt>
                <c:pt idx="5566">
                  <c:v>125.07776666666885</c:v>
                </c:pt>
                <c:pt idx="5567">
                  <c:v>125.08392382920333</c:v>
                </c:pt>
                <c:pt idx="5568">
                  <c:v>125.09008099173776</c:v>
                </c:pt>
                <c:pt idx="5569">
                  <c:v>125.09623815427217</c:v>
                </c:pt>
                <c:pt idx="5570">
                  <c:v>125.10239531680655</c:v>
                </c:pt>
                <c:pt idx="5571">
                  <c:v>125.10855247934104</c:v>
                </c:pt>
                <c:pt idx="5572">
                  <c:v>125.11470964187554</c:v>
                </c:pt>
                <c:pt idx="5573">
                  <c:v>125.12086680440986</c:v>
                </c:pt>
                <c:pt idx="5574">
                  <c:v>125.12702396694436</c:v>
                </c:pt>
                <c:pt idx="5575">
                  <c:v>125.13318112947876</c:v>
                </c:pt>
                <c:pt idx="5576">
                  <c:v>125.13933829201316</c:v>
                </c:pt>
                <c:pt idx="5577">
                  <c:v>125.14549545454766</c:v>
                </c:pt>
                <c:pt idx="5578">
                  <c:v>125.15165261708208</c:v>
                </c:pt>
                <c:pt idx="5579">
                  <c:v>125.15780977961653</c:v>
                </c:pt>
                <c:pt idx="5580">
                  <c:v>125.16396694215095</c:v>
                </c:pt>
                <c:pt idx="5581">
                  <c:v>125.17012410468537</c:v>
                </c:pt>
                <c:pt idx="5582">
                  <c:v>125.17628126721984</c:v>
                </c:pt>
                <c:pt idx="5583">
                  <c:v>125.18243842975421</c:v>
                </c:pt>
                <c:pt idx="5584">
                  <c:v>125.18859559228866</c:v>
                </c:pt>
                <c:pt idx="5585">
                  <c:v>125.19475275482311</c:v>
                </c:pt>
                <c:pt idx="5586">
                  <c:v>125.20090991735759</c:v>
                </c:pt>
                <c:pt idx="5587">
                  <c:v>125.20706707989204</c:v>
                </c:pt>
                <c:pt idx="5588">
                  <c:v>125.21322424242646</c:v>
                </c:pt>
                <c:pt idx="5589">
                  <c:v>125.21938140496088</c:v>
                </c:pt>
                <c:pt idx="5590">
                  <c:v>125.22553856749526</c:v>
                </c:pt>
                <c:pt idx="5591">
                  <c:v>125.23169573002976</c:v>
                </c:pt>
                <c:pt idx="5592">
                  <c:v>125.23785289256413</c:v>
                </c:pt>
                <c:pt idx="5593">
                  <c:v>125.24401005509866</c:v>
                </c:pt>
                <c:pt idx="5594">
                  <c:v>125.25016721763305</c:v>
                </c:pt>
                <c:pt idx="5595">
                  <c:v>125.25632438016753</c:v>
                </c:pt>
                <c:pt idx="5596">
                  <c:v>125.26248154270189</c:v>
                </c:pt>
                <c:pt idx="5597">
                  <c:v>125.26863870523637</c:v>
                </c:pt>
                <c:pt idx="5598">
                  <c:v>125.27479586777081</c:v>
                </c:pt>
                <c:pt idx="5599">
                  <c:v>125.28095303030527</c:v>
                </c:pt>
                <c:pt idx="5600">
                  <c:v>125.28711019283968</c:v>
                </c:pt>
                <c:pt idx="5601">
                  <c:v>125.29326735537414</c:v>
                </c:pt>
                <c:pt idx="5602">
                  <c:v>125.29942451790856</c:v>
                </c:pt>
                <c:pt idx="5603">
                  <c:v>125.30558168044298</c:v>
                </c:pt>
                <c:pt idx="5604">
                  <c:v>125.31173884297741</c:v>
                </c:pt>
                <c:pt idx="5605">
                  <c:v>125.31789600551186</c:v>
                </c:pt>
                <c:pt idx="5606">
                  <c:v>125.32405316804629</c:v>
                </c:pt>
                <c:pt idx="5607">
                  <c:v>125.3302103305807</c:v>
                </c:pt>
                <c:pt idx="5608">
                  <c:v>125.33636749311516</c:v>
                </c:pt>
                <c:pt idx="5609">
                  <c:v>125.34252465564963</c:v>
                </c:pt>
                <c:pt idx="5610">
                  <c:v>125.34868181818399</c:v>
                </c:pt>
                <c:pt idx="5611">
                  <c:v>125.35483898071847</c:v>
                </c:pt>
                <c:pt idx="5612">
                  <c:v>125.36099614325288</c:v>
                </c:pt>
                <c:pt idx="5613">
                  <c:v>125.36715330578737</c:v>
                </c:pt>
                <c:pt idx="5614">
                  <c:v>125.37331046832178</c:v>
                </c:pt>
                <c:pt idx="5615">
                  <c:v>125.37946763085618</c:v>
                </c:pt>
                <c:pt idx="5616">
                  <c:v>125.38562479339066</c:v>
                </c:pt>
                <c:pt idx="5617">
                  <c:v>125.39178195592508</c:v>
                </c:pt>
                <c:pt idx="5618">
                  <c:v>125.39793911845946</c:v>
                </c:pt>
                <c:pt idx="5619">
                  <c:v>125.40409628099398</c:v>
                </c:pt>
                <c:pt idx="5620">
                  <c:v>125.41025344352842</c:v>
                </c:pt>
                <c:pt idx="5621">
                  <c:v>125.41641060606285</c:v>
                </c:pt>
                <c:pt idx="5622">
                  <c:v>125.42256776859726</c:v>
                </c:pt>
                <c:pt idx="5623">
                  <c:v>125.4287249311317</c:v>
                </c:pt>
                <c:pt idx="5624">
                  <c:v>125.4348820936661</c:v>
                </c:pt>
                <c:pt idx="5625">
                  <c:v>125.4410392562006</c:v>
                </c:pt>
                <c:pt idx="5626">
                  <c:v>125.44719641873503</c:v>
                </c:pt>
                <c:pt idx="5627">
                  <c:v>125.45335358126947</c:v>
                </c:pt>
                <c:pt idx="5628">
                  <c:v>125.45951074380389</c:v>
                </c:pt>
                <c:pt idx="5629">
                  <c:v>125.46566790633834</c:v>
                </c:pt>
                <c:pt idx="5630">
                  <c:v>125.47182506887279</c:v>
                </c:pt>
                <c:pt idx="5631">
                  <c:v>125.47798223140718</c:v>
                </c:pt>
                <c:pt idx="5632">
                  <c:v>125.48413939394162</c:v>
                </c:pt>
                <c:pt idx="5633">
                  <c:v>125.49029655647605</c:v>
                </c:pt>
                <c:pt idx="5634">
                  <c:v>125.49645371901052</c:v>
                </c:pt>
                <c:pt idx="5635">
                  <c:v>125.50261088154491</c:v>
                </c:pt>
                <c:pt idx="5636">
                  <c:v>125.50876804407935</c:v>
                </c:pt>
                <c:pt idx="5637">
                  <c:v>125.51492520661382</c:v>
                </c:pt>
                <c:pt idx="5638">
                  <c:v>125.52108236914823</c:v>
                </c:pt>
                <c:pt idx="5639">
                  <c:v>125.52723953168267</c:v>
                </c:pt>
                <c:pt idx="5640">
                  <c:v>125.53339669421713</c:v>
                </c:pt>
                <c:pt idx="5641">
                  <c:v>125.5395538567515</c:v>
                </c:pt>
                <c:pt idx="5642">
                  <c:v>125.54571101928595</c:v>
                </c:pt>
                <c:pt idx="5643">
                  <c:v>125.55186818182041</c:v>
                </c:pt>
                <c:pt idx="5644">
                  <c:v>125.55802534435485</c:v>
                </c:pt>
                <c:pt idx="5645">
                  <c:v>125.56418250688925</c:v>
                </c:pt>
                <c:pt idx="5646">
                  <c:v>125.57033966942369</c:v>
                </c:pt>
                <c:pt idx="5647">
                  <c:v>125.57649683195812</c:v>
                </c:pt>
                <c:pt idx="5648">
                  <c:v>125.58265399449259</c:v>
                </c:pt>
                <c:pt idx="5649">
                  <c:v>125.58881115702698</c:v>
                </c:pt>
                <c:pt idx="5650">
                  <c:v>125.59496831956145</c:v>
                </c:pt>
                <c:pt idx="5651">
                  <c:v>125.60112548209592</c:v>
                </c:pt>
                <c:pt idx="5652">
                  <c:v>125.60728264463033</c:v>
                </c:pt>
                <c:pt idx="5653">
                  <c:v>125.61343980716474</c:v>
                </c:pt>
                <c:pt idx="5654">
                  <c:v>125.6195969696992</c:v>
                </c:pt>
                <c:pt idx="5655">
                  <c:v>125.62575413223358</c:v>
                </c:pt>
                <c:pt idx="5656">
                  <c:v>125.63191129476807</c:v>
                </c:pt>
                <c:pt idx="5657">
                  <c:v>125.63806845730251</c:v>
                </c:pt>
                <c:pt idx="5658">
                  <c:v>125.64422561983697</c:v>
                </c:pt>
                <c:pt idx="5659">
                  <c:v>125.65038278237135</c:v>
                </c:pt>
                <c:pt idx="5660">
                  <c:v>125.65653994490582</c:v>
                </c:pt>
                <c:pt idx="5661">
                  <c:v>125.66269710744022</c:v>
                </c:pt>
                <c:pt idx="5662">
                  <c:v>125.66885426997469</c:v>
                </c:pt>
                <c:pt idx="5663">
                  <c:v>125.67501143250905</c:v>
                </c:pt>
                <c:pt idx="5664">
                  <c:v>125.68116859504356</c:v>
                </c:pt>
                <c:pt idx="5665">
                  <c:v>125.68732575757798</c:v>
                </c:pt>
                <c:pt idx="5666">
                  <c:v>125.69348292011243</c:v>
                </c:pt>
                <c:pt idx="5667">
                  <c:v>125.69964008264687</c:v>
                </c:pt>
                <c:pt idx="5668">
                  <c:v>125.70579724518127</c:v>
                </c:pt>
                <c:pt idx="5669">
                  <c:v>125.71195440771579</c:v>
                </c:pt>
                <c:pt idx="5670">
                  <c:v>125.71811157025017</c:v>
                </c:pt>
                <c:pt idx="5671">
                  <c:v>125.72426873278457</c:v>
                </c:pt>
                <c:pt idx="5672">
                  <c:v>125.73042589531907</c:v>
                </c:pt>
                <c:pt idx="5673">
                  <c:v>125.73658305785348</c:v>
                </c:pt>
                <c:pt idx="5674">
                  <c:v>125.74274022038792</c:v>
                </c:pt>
                <c:pt idx="5675">
                  <c:v>125.74889738292235</c:v>
                </c:pt>
                <c:pt idx="5676">
                  <c:v>125.75505454545676</c:v>
                </c:pt>
                <c:pt idx="5677">
                  <c:v>125.76121170799122</c:v>
                </c:pt>
                <c:pt idx="5678">
                  <c:v>125.76736887052563</c:v>
                </c:pt>
                <c:pt idx="5679">
                  <c:v>125.77352603306008</c:v>
                </c:pt>
                <c:pt idx="5680">
                  <c:v>125.7796831955945</c:v>
                </c:pt>
                <c:pt idx="5681">
                  <c:v>125.78584035812894</c:v>
                </c:pt>
                <c:pt idx="5682">
                  <c:v>125.7919975206634</c:v>
                </c:pt>
                <c:pt idx="5683">
                  <c:v>125.79815468319788</c:v>
                </c:pt>
                <c:pt idx="5684">
                  <c:v>125.80431184573227</c:v>
                </c:pt>
                <c:pt idx="5685">
                  <c:v>125.81046900826672</c:v>
                </c:pt>
                <c:pt idx="5686">
                  <c:v>125.81662617080114</c:v>
                </c:pt>
                <c:pt idx="5687">
                  <c:v>125.82278333333554</c:v>
                </c:pt>
                <c:pt idx="5688">
                  <c:v>125.82894049587001</c:v>
                </c:pt>
                <c:pt idx="5689">
                  <c:v>125.83509765840442</c:v>
                </c:pt>
                <c:pt idx="5690">
                  <c:v>125.84125482093891</c:v>
                </c:pt>
                <c:pt idx="5691">
                  <c:v>125.84741198347332</c:v>
                </c:pt>
                <c:pt idx="5692">
                  <c:v>125.85356914600776</c:v>
                </c:pt>
                <c:pt idx="5693">
                  <c:v>125.85972630854218</c:v>
                </c:pt>
                <c:pt idx="5694">
                  <c:v>125.86588347107663</c:v>
                </c:pt>
                <c:pt idx="5695">
                  <c:v>125.87204063361102</c:v>
                </c:pt>
                <c:pt idx="5696">
                  <c:v>125.87819779614547</c:v>
                </c:pt>
                <c:pt idx="5697">
                  <c:v>125.88435495867994</c:v>
                </c:pt>
                <c:pt idx="5698">
                  <c:v>125.89051212121437</c:v>
                </c:pt>
                <c:pt idx="5699">
                  <c:v>125.89666928374886</c:v>
                </c:pt>
                <c:pt idx="5700">
                  <c:v>125.90282644628324</c:v>
                </c:pt>
                <c:pt idx="5701">
                  <c:v>125.90898360881773</c:v>
                </c:pt>
                <c:pt idx="5702">
                  <c:v>125.91514077135214</c:v>
                </c:pt>
                <c:pt idx="5703">
                  <c:v>125.92129793388655</c:v>
                </c:pt>
                <c:pt idx="5704">
                  <c:v>125.92745509642096</c:v>
                </c:pt>
                <c:pt idx="5705">
                  <c:v>125.93361225895542</c:v>
                </c:pt>
                <c:pt idx="5706">
                  <c:v>125.93976942148986</c:v>
                </c:pt>
                <c:pt idx="5707">
                  <c:v>125.94592658402429</c:v>
                </c:pt>
                <c:pt idx="5708">
                  <c:v>125.9520837465587</c:v>
                </c:pt>
                <c:pt idx="5709">
                  <c:v>125.95824090909316</c:v>
                </c:pt>
                <c:pt idx="5710">
                  <c:v>125.9643980716276</c:v>
                </c:pt>
                <c:pt idx="5711">
                  <c:v>125.97055523416203</c:v>
                </c:pt>
                <c:pt idx="5712">
                  <c:v>125.97671239669641</c:v>
                </c:pt>
                <c:pt idx="5713">
                  <c:v>125.98286955923092</c:v>
                </c:pt>
                <c:pt idx="5714">
                  <c:v>125.98902672176537</c:v>
                </c:pt>
                <c:pt idx="5715">
                  <c:v>125.99518388429979</c:v>
                </c:pt>
                <c:pt idx="5716">
                  <c:v>126.00134104683418</c:v>
                </c:pt>
                <c:pt idx="5717">
                  <c:v>126.00749820936866</c:v>
                </c:pt>
                <c:pt idx="5718">
                  <c:v>126.01365537190311</c:v>
                </c:pt>
                <c:pt idx="5719">
                  <c:v>126.01981253443751</c:v>
                </c:pt>
                <c:pt idx="5720">
                  <c:v>126.02596969697196</c:v>
                </c:pt>
                <c:pt idx="5721">
                  <c:v>126.03212685950638</c:v>
                </c:pt>
                <c:pt idx="5722">
                  <c:v>126.03828402204083</c:v>
                </c:pt>
                <c:pt idx="5723">
                  <c:v>126.04444118457526</c:v>
                </c:pt>
                <c:pt idx="5724">
                  <c:v>126.05059834710967</c:v>
                </c:pt>
                <c:pt idx="5725">
                  <c:v>126.05675550964411</c:v>
                </c:pt>
                <c:pt idx="5726">
                  <c:v>126.06291267217857</c:v>
                </c:pt>
                <c:pt idx="5727">
                  <c:v>126.06906983471302</c:v>
                </c:pt>
                <c:pt idx="5728">
                  <c:v>126.07522699724747</c:v>
                </c:pt>
                <c:pt idx="5729">
                  <c:v>126.08138415978183</c:v>
                </c:pt>
                <c:pt idx="5730">
                  <c:v>126.08754132231631</c:v>
                </c:pt>
                <c:pt idx="5731">
                  <c:v>126.09369848485076</c:v>
                </c:pt>
                <c:pt idx="5732">
                  <c:v>126.09985564738521</c:v>
                </c:pt>
                <c:pt idx="5733">
                  <c:v>126.10601280991959</c:v>
                </c:pt>
                <c:pt idx="5734">
                  <c:v>126.11216997245403</c:v>
                </c:pt>
                <c:pt idx="5735">
                  <c:v>126.11832713498843</c:v>
                </c:pt>
                <c:pt idx="5736">
                  <c:v>126.1244842975229</c:v>
                </c:pt>
                <c:pt idx="5737">
                  <c:v>126.13064146005736</c:v>
                </c:pt>
                <c:pt idx="5738">
                  <c:v>126.13679862259174</c:v>
                </c:pt>
                <c:pt idx="5739">
                  <c:v>126.14295578512623</c:v>
                </c:pt>
                <c:pt idx="5740">
                  <c:v>126.14911294766067</c:v>
                </c:pt>
                <c:pt idx="5741">
                  <c:v>126.15527011019506</c:v>
                </c:pt>
                <c:pt idx="5742">
                  <c:v>126.16142727272951</c:v>
                </c:pt>
                <c:pt idx="5743">
                  <c:v>126.16758443526399</c:v>
                </c:pt>
                <c:pt idx="5744">
                  <c:v>126.17374159779835</c:v>
                </c:pt>
                <c:pt idx="5745">
                  <c:v>126.17989876033285</c:v>
                </c:pt>
                <c:pt idx="5746">
                  <c:v>126.18605592286728</c:v>
                </c:pt>
                <c:pt idx="5747">
                  <c:v>126.19221308540172</c:v>
                </c:pt>
                <c:pt idx="5748">
                  <c:v>126.19837024793613</c:v>
                </c:pt>
                <c:pt idx="5749">
                  <c:v>126.20452741047059</c:v>
                </c:pt>
                <c:pt idx="5750">
                  <c:v>126.21068457300505</c:v>
                </c:pt>
                <c:pt idx="5751">
                  <c:v>126.21684173553945</c:v>
                </c:pt>
                <c:pt idx="5752">
                  <c:v>126.22299889807387</c:v>
                </c:pt>
                <c:pt idx="5753">
                  <c:v>126.22915606060833</c:v>
                </c:pt>
                <c:pt idx="5754">
                  <c:v>126.2353132231428</c:v>
                </c:pt>
                <c:pt idx="5755">
                  <c:v>126.24147038567723</c:v>
                </c:pt>
                <c:pt idx="5756">
                  <c:v>126.2476275482117</c:v>
                </c:pt>
                <c:pt idx="5757">
                  <c:v>126.25378471074605</c:v>
                </c:pt>
                <c:pt idx="5758">
                  <c:v>126.25994187328048</c:v>
                </c:pt>
                <c:pt idx="5759">
                  <c:v>126.26609903581496</c:v>
                </c:pt>
                <c:pt idx="5760">
                  <c:v>126.27225619834938</c:v>
                </c:pt>
                <c:pt idx="5761">
                  <c:v>126.27841336088379</c:v>
                </c:pt>
                <c:pt idx="5762">
                  <c:v>126.28457052341825</c:v>
                </c:pt>
                <c:pt idx="5763">
                  <c:v>126.29072768595272</c:v>
                </c:pt>
                <c:pt idx="5764">
                  <c:v>126.29688484848711</c:v>
                </c:pt>
                <c:pt idx="5765">
                  <c:v>126.3030420110215</c:v>
                </c:pt>
                <c:pt idx="5766">
                  <c:v>126.30919917355597</c:v>
                </c:pt>
                <c:pt idx="5767">
                  <c:v>126.31535633609037</c:v>
                </c:pt>
                <c:pt idx="5768">
                  <c:v>126.32151349862487</c:v>
                </c:pt>
                <c:pt idx="5769">
                  <c:v>126.3276706611593</c:v>
                </c:pt>
                <c:pt idx="5770">
                  <c:v>126.3338278236937</c:v>
                </c:pt>
                <c:pt idx="5771">
                  <c:v>126.33998498622817</c:v>
                </c:pt>
                <c:pt idx="5772">
                  <c:v>126.34614214876261</c:v>
                </c:pt>
                <c:pt idx="5773">
                  <c:v>126.35229931129706</c:v>
                </c:pt>
                <c:pt idx="5774">
                  <c:v>126.35845647383145</c:v>
                </c:pt>
                <c:pt idx="5775">
                  <c:v>126.36461363636595</c:v>
                </c:pt>
                <c:pt idx="5776">
                  <c:v>126.37077079890032</c:v>
                </c:pt>
                <c:pt idx="5777">
                  <c:v>126.37692796143476</c:v>
                </c:pt>
                <c:pt idx="5778">
                  <c:v>126.38308512396918</c:v>
                </c:pt>
                <c:pt idx="5779">
                  <c:v>126.38924228650365</c:v>
                </c:pt>
                <c:pt idx="5780">
                  <c:v>126.39539944903809</c:v>
                </c:pt>
                <c:pt idx="5781">
                  <c:v>126.40155661157256</c:v>
                </c:pt>
                <c:pt idx="5782">
                  <c:v>126.40771377410699</c:v>
                </c:pt>
                <c:pt idx="5783">
                  <c:v>126.41387093664137</c:v>
                </c:pt>
                <c:pt idx="5784">
                  <c:v>126.42002809917587</c:v>
                </c:pt>
                <c:pt idx="5785">
                  <c:v>126.4261852617103</c:v>
                </c:pt>
                <c:pt idx="5786">
                  <c:v>126.43234242424471</c:v>
                </c:pt>
                <c:pt idx="5787">
                  <c:v>126.43849958677914</c:v>
                </c:pt>
                <c:pt idx="5788">
                  <c:v>126.44465674931365</c:v>
                </c:pt>
                <c:pt idx="5789">
                  <c:v>126.45081391184804</c:v>
                </c:pt>
                <c:pt idx="5790">
                  <c:v>126.45697107438245</c:v>
                </c:pt>
                <c:pt idx="5791">
                  <c:v>126.46312823691689</c:v>
                </c:pt>
                <c:pt idx="5792">
                  <c:v>126.46928539945131</c:v>
                </c:pt>
                <c:pt idx="5793">
                  <c:v>126.47544256198573</c:v>
                </c:pt>
                <c:pt idx="5794">
                  <c:v>126.48159972452019</c:v>
                </c:pt>
                <c:pt idx="5795">
                  <c:v>126.4877568870546</c:v>
                </c:pt>
                <c:pt idx="5796">
                  <c:v>126.49391404958909</c:v>
                </c:pt>
                <c:pt idx="5797">
                  <c:v>126.50007121212344</c:v>
                </c:pt>
                <c:pt idx="5798">
                  <c:v>126.50622837465794</c:v>
                </c:pt>
                <c:pt idx="5799">
                  <c:v>126.51238553719234</c:v>
                </c:pt>
                <c:pt idx="5800">
                  <c:v>126.51854269972681</c:v>
                </c:pt>
                <c:pt idx="5801">
                  <c:v>126.52469986226124</c:v>
                </c:pt>
                <c:pt idx="5802">
                  <c:v>126.53085702479568</c:v>
                </c:pt>
                <c:pt idx="5803">
                  <c:v>126.53701418733014</c:v>
                </c:pt>
                <c:pt idx="5804">
                  <c:v>126.54317134986455</c:v>
                </c:pt>
                <c:pt idx="5805">
                  <c:v>126.54932851239896</c:v>
                </c:pt>
                <c:pt idx="5806">
                  <c:v>126.55548567493341</c:v>
                </c:pt>
                <c:pt idx="5807">
                  <c:v>126.56164283746783</c:v>
                </c:pt>
                <c:pt idx="5808">
                  <c:v>126.56780000000229</c:v>
                </c:pt>
                <c:pt idx="5809">
                  <c:v>126.57395716253667</c:v>
                </c:pt>
                <c:pt idx="5810">
                  <c:v>126.58011432507116</c:v>
                </c:pt>
                <c:pt idx="5811">
                  <c:v>126.5862714876056</c:v>
                </c:pt>
                <c:pt idx="5812">
                  <c:v>126.59242865014006</c:v>
                </c:pt>
                <c:pt idx="5813">
                  <c:v>126.59858581267441</c:v>
                </c:pt>
                <c:pt idx="5814">
                  <c:v>126.60474297520891</c:v>
                </c:pt>
                <c:pt idx="5815">
                  <c:v>126.61090013774331</c:v>
                </c:pt>
                <c:pt idx="5816">
                  <c:v>126.61705730027779</c:v>
                </c:pt>
                <c:pt idx="5817">
                  <c:v>126.62321446281224</c:v>
                </c:pt>
                <c:pt idx="5818">
                  <c:v>126.62937162534665</c:v>
                </c:pt>
                <c:pt idx="5819">
                  <c:v>126.63552878788106</c:v>
                </c:pt>
                <c:pt idx="5820">
                  <c:v>126.64168595041552</c:v>
                </c:pt>
                <c:pt idx="5821">
                  <c:v>126.64784311294993</c:v>
                </c:pt>
                <c:pt idx="5822">
                  <c:v>126.65400027548434</c:v>
                </c:pt>
                <c:pt idx="5823">
                  <c:v>126.66015743801883</c:v>
                </c:pt>
                <c:pt idx="5824">
                  <c:v>126.66631460055325</c:v>
                </c:pt>
                <c:pt idx="5825">
                  <c:v>126.67247176308764</c:v>
                </c:pt>
                <c:pt idx="5826">
                  <c:v>126.67862892562214</c:v>
                </c:pt>
                <c:pt idx="5827">
                  <c:v>126.68478608815654</c:v>
                </c:pt>
                <c:pt idx="5828">
                  <c:v>126.69094325069101</c:v>
                </c:pt>
                <c:pt idx="5829">
                  <c:v>126.69710041322544</c:v>
                </c:pt>
                <c:pt idx="5830">
                  <c:v>126.70325757575988</c:v>
                </c:pt>
                <c:pt idx="5831">
                  <c:v>126.70941473829431</c:v>
                </c:pt>
                <c:pt idx="5832">
                  <c:v>126.71557190082875</c:v>
                </c:pt>
                <c:pt idx="5833">
                  <c:v>126.72172906336321</c:v>
                </c:pt>
                <c:pt idx="5834">
                  <c:v>126.72788622589762</c:v>
                </c:pt>
                <c:pt idx="5835">
                  <c:v>126.73404338843208</c:v>
                </c:pt>
                <c:pt idx="5836">
                  <c:v>126.74020055096649</c:v>
                </c:pt>
                <c:pt idx="5837">
                  <c:v>126.7463577135009</c:v>
                </c:pt>
                <c:pt idx="5838">
                  <c:v>126.75251487603535</c:v>
                </c:pt>
                <c:pt idx="5839">
                  <c:v>126.75867203856974</c:v>
                </c:pt>
                <c:pt idx="5840">
                  <c:v>126.76482920110428</c:v>
                </c:pt>
                <c:pt idx="5841">
                  <c:v>126.77098636363864</c:v>
                </c:pt>
                <c:pt idx="5842">
                  <c:v>126.77714352617312</c:v>
                </c:pt>
                <c:pt idx="5843">
                  <c:v>126.78330068870757</c:v>
                </c:pt>
                <c:pt idx="5844">
                  <c:v>126.78945785124198</c:v>
                </c:pt>
                <c:pt idx="5845">
                  <c:v>126.79561501377641</c:v>
                </c:pt>
                <c:pt idx="5846">
                  <c:v>126.80177217631081</c:v>
                </c:pt>
                <c:pt idx="5847">
                  <c:v>126.80792933884531</c:v>
                </c:pt>
                <c:pt idx="5848">
                  <c:v>126.81408650137972</c:v>
                </c:pt>
                <c:pt idx="5849">
                  <c:v>126.82024366391418</c:v>
                </c:pt>
                <c:pt idx="5850">
                  <c:v>126.82640082644853</c:v>
                </c:pt>
                <c:pt idx="5851">
                  <c:v>126.83255798898303</c:v>
                </c:pt>
                <c:pt idx="5852">
                  <c:v>126.83871515151745</c:v>
                </c:pt>
                <c:pt idx="5853">
                  <c:v>126.84487231405184</c:v>
                </c:pt>
                <c:pt idx="5854">
                  <c:v>126.85102947658631</c:v>
                </c:pt>
                <c:pt idx="5855">
                  <c:v>126.85718663912077</c:v>
                </c:pt>
                <c:pt idx="5856">
                  <c:v>126.86334380165518</c:v>
                </c:pt>
                <c:pt idx="5857">
                  <c:v>126.86950096418964</c:v>
                </c:pt>
                <c:pt idx="5858">
                  <c:v>126.87565812672402</c:v>
                </c:pt>
                <c:pt idx="5859">
                  <c:v>126.88181528925854</c:v>
                </c:pt>
                <c:pt idx="5860">
                  <c:v>126.88797245179295</c:v>
                </c:pt>
                <c:pt idx="5861">
                  <c:v>126.89412961432744</c:v>
                </c:pt>
                <c:pt idx="5862">
                  <c:v>126.90028677686179</c:v>
                </c:pt>
                <c:pt idx="5863">
                  <c:v>126.90644393939628</c:v>
                </c:pt>
                <c:pt idx="5864">
                  <c:v>126.91260110193069</c:v>
                </c:pt>
                <c:pt idx="5865">
                  <c:v>126.91875826446513</c:v>
                </c:pt>
                <c:pt idx="5866">
                  <c:v>126.92491542699956</c:v>
                </c:pt>
                <c:pt idx="5867">
                  <c:v>126.931072589534</c:v>
                </c:pt>
                <c:pt idx="5868">
                  <c:v>126.93722975206848</c:v>
                </c:pt>
                <c:pt idx="5869">
                  <c:v>126.94338691460287</c:v>
                </c:pt>
                <c:pt idx="5870">
                  <c:v>126.94954407713733</c:v>
                </c:pt>
                <c:pt idx="5871">
                  <c:v>126.95570123967171</c:v>
                </c:pt>
                <c:pt idx="5872">
                  <c:v>126.96185840220619</c:v>
                </c:pt>
                <c:pt idx="5873">
                  <c:v>126.96801556474064</c:v>
                </c:pt>
                <c:pt idx="5874">
                  <c:v>126.97417272727506</c:v>
                </c:pt>
                <c:pt idx="5875">
                  <c:v>126.98032988980951</c:v>
                </c:pt>
                <c:pt idx="5876">
                  <c:v>126.98648705234389</c:v>
                </c:pt>
                <c:pt idx="5877">
                  <c:v>126.99264421487838</c:v>
                </c:pt>
                <c:pt idx="5878">
                  <c:v>126.99880137741278</c:v>
                </c:pt>
                <c:pt idx="5879">
                  <c:v>127.00495853994722</c:v>
                </c:pt>
                <c:pt idx="5880">
                  <c:v>127.01111570248165</c:v>
                </c:pt>
                <c:pt idx="5881">
                  <c:v>127.01727286501612</c:v>
                </c:pt>
                <c:pt idx="5882">
                  <c:v>127.02343002755048</c:v>
                </c:pt>
                <c:pt idx="5883">
                  <c:v>127.02958719008491</c:v>
                </c:pt>
                <c:pt idx="5884">
                  <c:v>127.03574435261935</c:v>
                </c:pt>
                <c:pt idx="5885">
                  <c:v>127.04190151515384</c:v>
                </c:pt>
                <c:pt idx="5886">
                  <c:v>127.04805867768825</c:v>
                </c:pt>
                <c:pt idx="5887">
                  <c:v>127.05421584022272</c:v>
                </c:pt>
                <c:pt idx="5888">
                  <c:v>127.06037300275715</c:v>
                </c:pt>
                <c:pt idx="5889">
                  <c:v>127.06653016529158</c:v>
                </c:pt>
                <c:pt idx="5890">
                  <c:v>127.07268732782596</c:v>
                </c:pt>
                <c:pt idx="5891">
                  <c:v>127.07884449036045</c:v>
                </c:pt>
                <c:pt idx="5892">
                  <c:v>127.08500165289483</c:v>
                </c:pt>
                <c:pt idx="5893">
                  <c:v>127.09115881542928</c:v>
                </c:pt>
                <c:pt idx="5894">
                  <c:v>127.09731597796376</c:v>
                </c:pt>
                <c:pt idx="5895">
                  <c:v>127.10347314049817</c:v>
                </c:pt>
                <c:pt idx="5896">
                  <c:v>127.1096303030326</c:v>
                </c:pt>
                <c:pt idx="5897">
                  <c:v>127.11578746556707</c:v>
                </c:pt>
                <c:pt idx="5898">
                  <c:v>127.1219446281015</c:v>
                </c:pt>
                <c:pt idx="5899">
                  <c:v>127.1281017906359</c:v>
                </c:pt>
                <c:pt idx="5900">
                  <c:v>127.13425895317037</c:v>
                </c:pt>
                <c:pt idx="5901">
                  <c:v>127.14041611570478</c:v>
                </c:pt>
                <c:pt idx="5902">
                  <c:v>127.14657327823926</c:v>
                </c:pt>
                <c:pt idx="5903">
                  <c:v>127.15273044077365</c:v>
                </c:pt>
                <c:pt idx="5904">
                  <c:v>127.15888760330809</c:v>
                </c:pt>
                <c:pt idx="5905">
                  <c:v>127.16504476584258</c:v>
                </c:pt>
                <c:pt idx="5906">
                  <c:v>127.17120192837699</c:v>
                </c:pt>
                <c:pt idx="5907">
                  <c:v>127.17735909091141</c:v>
                </c:pt>
                <c:pt idx="5908">
                  <c:v>127.18351625344583</c:v>
                </c:pt>
                <c:pt idx="5909">
                  <c:v>127.18967341598028</c:v>
                </c:pt>
                <c:pt idx="5910">
                  <c:v>127.19583057851467</c:v>
                </c:pt>
                <c:pt idx="5911">
                  <c:v>127.20198774104919</c:v>
                </c:pt>
                <c:pt idx="5912">
                  <c:v>127.20814490358357</c:v>
                </c:pt>
                <c:pt idx="5913">
                  <c:v>127.21430206611807</c:v>
                </c:pt>
                <c:pt idx="5914">
                  <c:v>127.22045922865247</c:v>
                </c:pt>
                <c:pt idx="5915">
                  <c:v>127.22661639118691</c:v>
                </c:pt>
                <c:pt idx="5916">
                  <c:v>127.23277355372129</c:v>
                </c:pt>
                <c:pt idx="5917">
                  <c:v>127.23893071625575</c:v>
                </c:pt>
                <c:pt idx="5918">
                  <c:v>127.24508787879019</c:v>
                </c:pt>
                <c:pt idx="5919">
                  <c:v>127.25124504132468</c:v>
                </c:pt>
                <c:pt idx="5920">
                  <c:v>127.25740220385906</c:v>
                </c:pt>
                <c:pt idx="5921">
                  <c:v>127.26355936639352</c:v>
                </c:pt>
                <c:pt idx="5922">
                  <c:v>127.26971652892796</c:v>
                </c:pt>
                <c:pt idx="5923">
                  <c:v>127.27587369146238</c:v>
                </c:pt>
                <c:pt idx="5924">
                  <c:v>127.28203085399677</c:v>
                </c:pt>
                <c:pt idx="5925">
                  <c:v>127.28818801653121</c:v>
                </c:pt>
                <c:pt idx="5926">
                  <c:v>127.2943451790657</c:v>
                </c:pt>
                <c:pt idx="5927">
                  <c:v>127.30050234160014</c:v>
                </c:pt>
                <c:pt idx="5928">
                  <c:v>127.30665950413457</c:v>
                </c:pt>
                <c:pt idx="5929">
                  <c:v>127.31281666666901</c:v>
                </c:pt>
                <c:pt idx="5930">
                  <c:v>127.31897382920344</c:v>
                </c:pt>
                <c:pt idx="5931">
                  <c:v>127.32513099173788</c:v>
                </c:pt>
                <c:pt idx="5932">
                  <c:v>127.33128815427231</c:v>
                </c:pt>
                <c:pt idx="5933">
                  <c:v>127.33744531680672</c:v>
                </c:pt>
                <c:pt idx="5934">
                  <c:v>127.34360247934121</c:v>
                </c:pt>
                <c:pt idx="5935">
                  <c:v>127.34975964187566</c:v>
                </c:pt>
                <c:pt idx="5936">
                  <c:v>127.35591680441003</c:v>
                </c:pt>
                <c:pt idx="5937">
                  <c:v>127.36207396694448</c:v>
                </c:pt>
                <c:pt idx="5938">
                  <c:v>127.3682311294789</c:v>
                </c:pt>
                <c:pt idx="5939">
                  <c:v>127.37438829201332</c:v>
                </c:pt>
                <c:pt idx="5940">
                  <c:v>127.3805454545478</c:v>
                </c:pt>
                <c:pt idx="5941">
                  <c:v>127.38670261708219</c:v>
                </c:pt>
                <c:pt idx="5942">
                  <c:v>127.39285977961667</c:v>
                </c:pt>
                <c:pt idx="5943">
                  <c:v>127.39901694215111</c:v>
                </c:pt>
                <c:pt idx="5944">
                  <c:v>127.40517410468551</c:v>
                </c:pt>
                <c:pt idx="5945">
                  <c:v>127.41133126721999</c:v>
                </c:pt>
                <c:pt idx="5946">
                  <c:v>127.41748842975441</c:v>
                </c:pt>
                <c:pt idx="5947">
                  <c:v>127.42364559228885</c:v>
                </c:pt>
                <c:pt idx="5948">
                  <c:v>127.42980275482326</c:v>
                </c:pt>
                <c:pt idx="5949">
                  <c:v>127.43595991735772</c:v>
                </c:pt>
                <c:pt idx="5950">
                  <c:v>127.44211707989218</c:v>
                </c:pt>
                <c:pt idx="5951">
                  <c:v>127.44827424242658</c:v>
                </c:pt>
                <c:pt idx="5952">
                  <c:v>127.45443140496103</c:v>
                </c:pt>
                <c:pt idx="5953">
                  <c:v>127.46058856749545</c:v>
                </c:pt>
                <c:pt idx="5954">
                  <c:v>127.46674573002987</c:v>
                </c:pt>
                <c:pt idx="5955">
                  <c:v>127.47290289256425</c:v>
                </c:pt>
                <c:pt idx="5956">
                  <c:v>127.47906005509877</c:v>
                </c:pt>
                <c:pt idx="5957">
                  <c:v>127.48521721763321</c:v>
                </c:pt>
                <c:pt idx="5958">
                  <c:v>127.49137438016767</c:v>
                </c:pt>
                <c:pt idx="5959">
                  <c:v>127.49753154270209</c:v>
                </c:pt>
                <c:pt idx="5960">
                  <c:v>127.50368870523651</c:v>
                </c:pt>
                <c:pt idx="5961">
                  <c:v>127.50984586777095</c:v>
                </c:pt>
                <c:pt idx="5962">
                  <c:v>127.51600303030541</c:v>
                </c:pt>
                <c:pt idx="5963">
                  <c:v>127.52216019283976</c:v>
                </c:pt>
                <c:pt idx="5964">
                  <c:v>127.52831735537423</c:v>
                </c:pt>
                <c:pt idx="5965">
                  <c:v>127.53447451790868</c:v>
                </c:pt>
                <c:pt idx="5966">
                  <c:v>127.54063168044316</c:v>
                </c:pt>
                <c:pt idx="5967">
                  <c:v>127.54678884297755</c:v>
                </c:pt>
                <c:pt idx="5968">
                  <c:v>127.552946005512</c:v>
                </c:pt>
                <c:pt idx="5969">
                  <c:v>127.55910316804643</c:v>
                </c:pt>
                <c:pt idx="5970">
                  <c:v>127.56526033058084</c:v>
                </c:pt>
                <c:pt idx="5971">
                  <c:v>127.57141749311532</c:v>
                </c:pt>
                <c:pt idx="5972">
                  <c:v>127.57757465564974</c:v>
                </c:pt>
                <c:pt idx="5973">
                  <c:v>127.58373181818412</c:v>
                </c:pt>
                <c:pt idx="5974">
                  <c:v>127.58988898071861</c:v>
                </c:pt>
                <c:pt idx="5975">
                  <c:v>127.59604614325305</c:v>
                </c:pt>
                <c:pt idx="5976">
                  <c:v>127.60220330578748</c:v>
                </c:pt>
                <c:pt idx="5977">
                  <c:v>127.60836046832191</c:v>
                </c:pt>
                <c:pt idx="5978">
                  <c:v>127.61451763085635</c:v>
                </c:pt>
                <c:pt idx="5979">
                  <c:v>127.62067479339078</c:v>
                </c:pt>
                <c:pt idx="5980">
                  <c:v>127.6268319559252</c:v>
                </c:pt>
                <c:pt idx="5981">
                  <c:v>127.63298911845958</c:v>
                </c:pt>
                <c:pt idx="5982">
                  <c:v>127.6391462809941</c:v>
                </c:pt>
                <c:pt idx="5983">
                  <c:v>127.6453034435285</c:v>
                </c:pt>
                <c:pt idx="5984">
                  <c:v>127.65146060606297</c:v>
                </c:pt>
                <c:pt idx="5985">
                  <c:v>127.6576177685974</c:v>
                </c:pt>
                <c:pt idx="5986">
                  <c:v>127.66377493113181</c:v>
                </c:pt>
                <c:pt idx="5987">
                  <c:v>127.66993209366623</c:v>
                </c:pt>
                <c:pt idx="5988">
                  <c:v>127.67608925620068</c:v>
                </c:pt>
                <c:pt idx="5989">
                  <c:v>127.68224641873515</c:v>
                </c:pt>
                <c:pt idx="5990">
                  <c:v>127.68840358126958</c:v>
                </c:pt>
                <c:pt idx="5991">
                  <c:v>127.69456074380402</c:v>
                </c:pt>
                <c:pt idx="5992">
                  <c:v>127.70071790633845</c:v>
                </c:pt>
                <c:pt idx="5993">
                  <c:v>127.70687506887289</c:v>
                </c:pt>
                <c:pt idx="5994">
                  <c:v>127.71303223140733</c:v>
                </c:pt>
                <c:pt idx="5995">
                  <c:v>127.71918939394176</c:v>
                </c:pt>
                <c:pt idx="5996">
                  <c:v>127.72534655647614</c:v>
                </c:pt>
                <c:pt idx="5997">
                  <c:v>127.73150371901068</c:v>
                </c:pt>
                <c:pt idx="5998">
                  <c:v>127.73766088154512</c:v>
                </c:pt>
                <c:pt idx="5999">
                  <c:v>127.7438180440795</c:v>
                </c:pt>
                <c:pt idx="6000">
                  <c:v>127.74997520661394</c:v>
                </c:pt>
                <c:pt idx="6001">
                  <c:v>127.75613236914839</c:v>
                </c:pt>
                <c:pt idx="6002">
                  <c:v>127.76228953168281</c:v>
                </c:pt>
                <c:pt idx="6003">
                  <c:v>127.76844669421729</c:v>
                </c:pt>
                <c:pt idx="6004">
                  <c:v>127.77460385675165</c:v>
                </c:pt>
                <c:pt idx="6005">
                  <c:v>127.78076101928609</c:v>
                </c:pt>
                <c:pt idx="6006">
                  <c:v>127.78691818182055</c:v>
                </c:pt>
                <c:pt idx="6007">
                  <c:v>127.79307534435496</c:v>
                </c:pt>
                <c:pt idx="6008">
                  <c:v>127.79923250688938</c:v>
                </c:pt>
                <c:pt idx="6009">
                  <c:v>127.80538966942385</c:v>
                </c:pt>
                <c:pt idx="6010">
                  <c:v>127.8115468319583</c:v>
                </c:pt>
                <c:pt idx="6011">
                  <c:v>127.81770399449273</c:v>
                </c:pt>
                <c:pt idx="6012">
                  <c:v>127.82386115702714</c:v>
                </c:pt>
                <c:pt idx="6013">
                  <c:v>127.83001831956155</c:v>
                </c:pt>
                <c:pt idx="6014">
                  <c:v>127.83617548209604</c:v>
                </c:pt>
                <c:pt idx="6015">
                  <c:v>127.84233264463045</c:v>
                </c:pt>
                <c:pt idx="6016">
                  <c:v>127.84848980716488</c:v>
                </c:pt>
                <c:pt idx="6017">
                  <c:v>127.85464696969936</c:v>
                </c:pt>
                <c:pt idx="6018">
                  <c:v>127.86080413223375</c:v>
                </c:pt>
                <c:pt idx="6019">
                  <c:v>127.86696129476822</c:v>
                </c:pt>
                <c:pt idx="6020">
                  <c:v>127.87311845730265</c:v>
                </c:pt>
                <c:pt idx="6021">
                  <c:v>127.87927561983709</c:v>
                </c:pt>
                <c:pt idx="6022">
                  <c:v>127.88543278237148</c:v>
                </c:pt>
                <c:pt idx="6023">
                  <c:v>127.89158994490599</c:v>
                </c:pt>
                <c:pt idx="6024">
                  <c:v>127.89774710744037</c:v>
                </c:pt>
                <c:pt idx="6025">
                  <c:v>127.90390426997486</c:v>
                </c:pt>
                <c:pt idx="6026">
                  <c:v>127.91006143250927</c:v>
                </c:pt>
                <c:pt idx="6027">
                  <c:v>127.91621859504373</c:v>
                </c:pt>
                <c:pt idx="6028">
                  <c:v>127.9223757575781</c:v>
                </c:pt>
                <c:pt idx="6029">
                  <c:v>127.92853292011257</c:v>
                </c:pt>
                <c:pt idx="6030">
                  <c:v>127.93469008264707</c:v>
                </c:pt>
                <c:pt idx="6031">
                  <c:v>127.94084724518144</c:v>
                </c:pt>
                <c:pt idx="6032">
                  <c:v>127.94700440771594</c:v>
                </c:pt>
                <c:pt idx="6033">
                  <c:v>127.95316157025032</c:v>
                </c:pt>
                <c:pt idx="6034">
                  <c:v>127.95931873278468</c:v>
                </c:pt>
                <c:pt idx="6035">
                  <c:v>127.96547589531919</c:v>
                </c:pt>
                <c:pt idx="6036">
                  <c:v>127.97163305785361</c:v>
                </c:pt>
                <c:pt idx="6037">
                  <c:v>127.97779022038806</c:v>
                </c:pt>
                <c:pt idx="6038">
                  <c:v>127.98394738292248</c:v>
                </c:pt>
                <c:pt idx="6039">
                  <c:v>127.99010454545693</c:v>
                </c:pt>
                <c:pt idx="6040">
                  <c:v>127.99626170799139</c:v>
                </c:pt>
                <c:pt idx="6041">
                  <c:v>128.00241887052587</c:v>
                </c:pt>
                <c:pt idx="6042">
                  <c:v>128.00857603306022</c:v>
                </c:pt>
                <c:pt idx="6043">
                  <c:v>128.0147331955946</c:v>
                </c:pt>
                <c:pt idx="6044">
                  <c:v>128.02089035812918</c:v>
                </c:pt>
                <c:pt idx="6045">
                  <c:v>128.02704752066364</c:v>
                </c:pt>
                <c:pt idx="6046">
                  <c:v>128.03320468319791</c:v>
                </c:pt>
                <c:pt idx="6047">
                  <c:v>128.0393618457324</c:v>
                </c:pt>
                <c:pt idx="6048">
                  <c:v>128.04551900826678</c:v>
                </c:pt>
                <c:pt idx="6049">
                  <c:v>128.05167617080122</c:v>
                </c:pt>
                <c:pt idx="6050">
                  <c:v>128.05783333333576</c:v>
                </c:pt>
                <c:pt idx="6051">
                  <c:v>128.06399049587012</c:v>
                </c:pt>
                <c:pt idx="6052">
                  <c:v>128.07014765840466</c:v>
                </c:pt>
                <c:pt idx="6053">
                  <c:v>128.07630482093901</c:v>
                </c:pt>
                <c:pt idx="6054">
                  <c:v>128.08246198347356</c:v>
                </c:pt>
                <c:pt idx="6055">
                  <c:v>128.08861914600789</c:v>
                </c:pt>
                <c:pt idx="6056">
                  <c:v>128.09477630854232</c:v>
                </c:pt>
                <c:pt idx="6057">
                  <c:v>128.10093347107676</c:v>
                </c:pt>
                <c:pt idx="6058">
                  <c:v>128.10709063361119</c:v>
                </c:pt>
                <c:pt idx="6059">
                  <c:v>128.11324779614552</c:v>
                </c:pt>
                <c:pt idx="6060">
                  <c:v>128.11940495868006</c:v>
                </c:pt>
                <c:pt idx="6061">
                  <c:v>128.12556212121441</c:v>
                </c:pt>
                <c:pt idx="6062">
                  <c:v>128.13171928374888</c:v>
                </c:pt>
                <c:pt idx="6063">
                  <c:v>128.13787644628343</c:v>
                </c:pt>
                <c:pt idx="6064">
                  <c:v>128.14403360881772</c:v>
                </c:pt>
                <c:pt idx="6065">
                  <c:v>128.15019077135216</c:v>
                </c:pt>
                <c:pt idx="6066">
                  <c:v>128.15634793388674</c:v>
                </c:pt>
                <c:pt idx="6067">
                  <c:v>128.16250509642106</c:v>
                </c:pt>
                <c:pt idx="6068">
                  <c:v>128.16866225895555</c:v>
                </c:pt>
                <c:pt idx="6069">
                  <c:v>128.17481942148999</c:v>
                </c:pt>
                <c:pt idx="6070">
                  <c:v>128.18097658402448</c:v>
                </c:pt>
                <c:pt idx="6071">
                  <c:v>128.1871337465588</c:v>
                </c:pt>
                <c:pt idx="6072">
                  <c:v>128.19329090909329</c:v>
                </c:pt>
                <c:pt idx="6073">
                  <c:v>128.19944807162778</c:v>
                </c:pt>
                <c:pt idx="6074">
                  <c:v>128.20560523416199</c:v>
                </c:pt>
                <c:pt idx="6075">
                  <c:v>128.21176239669654</c:v>
                </c:pt>
                <c:pt idx="6076">
                  <c:v>128.21791955923104</c:v>
                </c:pt>
                <c:pt idx="6077">
                  <c:v>128.22407672176536</c:v>
                </c:pt>
                <c:pt idx="6078">
                  <c:v>128.23023388429996</c:v>
                </c:pt>
                <c:pt idx="6079">
                  <c:v>128.23639104683434</c:v>
                </c:pt>
                <c:pt idx="6080">
                  <c:v>128.24254820936872</c:v>
                </c:pt>
                <c:pt idx="6081">
                  <c:v>128.24870537190318</c:v>
                </c:pt>
                <c:pt idx="6082">
                  <c:v>128.25486253443759</c:v>
                </c:pt>
                <c:pt idx="6083">
                  <c:v>128.26101969697203</c:v>
                </c:pt>
                <c:pt idx="6084">
                  <c:v>128.26717685950658</c:v>
                </c:pt>
                <c:pt idx="6085">
                  <c:v>128.2733340220409</c:v>
                </c:pt>
                <c:pt idx="6086">
                  <c:v>128.27949118457533</c:v>
                </c:pt>
                <c:pt idx="6087">
                  <c:v>128.28564834710988</c:v>
                </c:pt>
                <c:pt idx="6088">
                  <c:v>128.29180550964421</c:v>
                </c:pt>
                <c:pt idx="6089">
                  <c:v>128.29796267217861</c:v>
                </c:pt>
                <c:pt idx="6090">
                  <c:v>128.30411983471319</c:v>
                </c:pt>
                <c:pt idx="6091">
                  <c:v>128.31027699724757</c:v>
                </c:pt>
                <c:pt idx="6092">
                  <c:v>128.31643415978201</c:v>
                </c:pt>
                <c:pt idx="6093">
                  <c:v>128.32259132231644</c:v>
                </c:pt>
                <c:pt idx="6094">
                  <c:v>128.32874848485093</c:v>
                </c:pt>
                <c:pt idx="6095">
                  <c:v>128.33490564738531</c:v>
                </c:pt>
                <c:pt idx="6096">
                  <c:v>128.3410628099198</c:v>
                </c:pt>
                <c:pt idx="6097">
                  <c:v>128.34721997245427</c:v>
                </c:pt>
                <c:pt idx="6098">
                  <c:v>128.35337713498862</c:v>
                </c:pt>
                <c:pt idx="6099">
                  <c:v>128.35953429752306</c:v>
                </c:pt>
                <c:pt idx="6100">
                  <c:v>128.36569146005743</c:v>
                </c:pt>
                <c:pt idx="6101">
                  <c:v>128.37184862259198</c:v>
                </c:pt>
                <c:pt idx="6102">
                  <c:v>128.37800578512636</c:v>
                </c:pt>
                <c:pt idx="6103">
                  <c:v>128.38416294766085</c:v>
                </c:pt>
                <c:pt idx="6104">
                  <c:v>128.39032011019529</c:v>
                </c:pt>
                <c:pt idx="6105">
                  <c:v>128.39647727272975</c:v>
                </c:pt>
                <c:pt idx="6106">
                  <c:v>128.40263443526416</c:v>
                </c:pt>
                <c:pt idx="6107">
                  <c:v>128.40879159779854</c:v>
                </c:pt>
                <c:pt idx="6108">
                  <c:v>128.41494876033298</c:v>
                </c:pt>
                <c:pt idx="6109">
                  <c:v>128.42110592286738</c:v>
                </c:pt>
                <c:pt idx="6110">
                  <c:v>128.4272630854019</c:v>
                </c:pt>
                <c:pt idx="6111">
                  <c:v>128.43342024793634</c:v>
                </c:pt>
                <c:pt idx="6112">
                  <c:v>128.43957741047078</c:v>
                </c:pt>
                <c:pt idx="6113">
                  <c:v>128.44573457300515</c:v>
                </c:pt>
                <c:pt idx="6114">
                  <c:v>128.45189173553965</c:v>
                </c:pt>
                <c:pt idx="6115">
                  <c:v>128.45804889807414</c:v>
                </c:pt>
                <c:pt idx="6116">
                  <c:v>128.46420606060846</c:v>
                </c:pt>
                <c:pt idx="6117">
                  <c:v>128.47036322314275</c:v>
                </c:pt>
                <c:pt idx="6118">
                  <c:v>128.47652038567739</c:v>
                </c:pt>
                <c:pt idx="6119">
                  <c:v>128.48267754821183</c:v>
                </c:pt>
                <c:pt idx="6120">
                  <c:v>128.4888347107462</c:v>
                </c:pt>
                <c:pt idx="6121">
                  <c:v>128.49499187328064</c:v>
                </c:pt>
                <c:pt idx="6122">
                  <c:v>128.50114903581513</c:v>
                </c:pt>
                <c:pt idx="6123">
                  <c:v>128.50730619834951</c:v>
                </c:pt>
                <c:pt idx="6124">
                  <c:v>128.51346336088395</c:v>
                </c:pt>
                <c:pt idx="6125">
                  <c:v>128.51962052341833</c:v>
                </c:pt>
                <c:pt idx="6126">
                  <c:v>128.52577768595282</c:v>
                </c:pt>
                <c:pt idx="6127">
                  <c:v>128.53193484848731</c:v>
                </c:pt>
                <c:pt idx="6128">
                  <c:v>128.53809201102169</c:v>
                </c:pt>
                <c:pt idx="6129">
                  <c:v>128.54424917355612</c:v>
                </c:pt>
                <c:pt idx="6130">
                  <c:v>128.55040633609067</c:v>
                </c:pt>
                <c:pt idx="6131">
                  <c:v>128.556563498625</c:v>
                </c:pt>
                <c:pt idx="6132">
                  <c:v>128.56272066115937</c:v>
                </c:pt>
                <c:pt idx="6133">
                  <c:v>128.56887782369395</c:v>
                </c:pt>
                <c:pt idx="6134">
                  <c:v>128.5750349862283</c:v>
                </c:pt>
                <c:pt idx="6135">
                  <c:v>128.58119214876274</c:v>
                </c:pt>
                <c:pt idx="6136">
                  <c:v>128.58734931129729</c:v>
                </c:pt>
                <c:pt idx="6137">
                  <c:v>128.59350647383158</c:v>
                </c:pt>
                <c:pt idx="6138">
                  <c:v>128.59966363636593</c:v>
                </c:pt>
                <c:pt idx="6139">
                  <c:v>128.60582079890042</c:v>
                </c:pt>
                <c:pt idx="6140">
                  <c:v>128.61197796143497</c:v>
                </c:pt>
                <c:pt idx="6141">
                  <c:v>128.61813512396935</c:v>
                </c:pt>
                <c:pt idx="6142">
                  <c:v>128.62429228650379</c:v>
                </c:pt>
                <c:pt idx="6143">
                  <c:v>128.63044944903828</c:v>
                </c:pt>
                <c:pt idx="6144">
                  <c:v>128.6366066115726</c:v>
                </c:pt>
                <c:pt idx="6145">
                  <c:v>128.64276377410695</c:v>
                </c:pt>
                <c:pt idx="6146">
                  <c:v>128.64892093664153</c:v>
                </c:pt>
                <c:pt idx="6147">
                  <c:v>128.65507809917591</c:v>
                </c:pt>
                <c:pt idx="6148">
                  <c:v>128.66123526171035</c:v>
                </c:pt>
                <c:pt idx="6149">
                  <c:v>128.66739242424478</c:v>
                </c:pt>
                <c:pt idx="6150">
                  <c:v>128.67354958677925</c:v>
                </c:pt>
                <c:pt idx="6151">
                  <c:v>128.67970674931365</c:v>
                </c:pt>
                <c:pt idx="6152">
                  <c:v>128.68586391184803</c:v>
                </c:pt>
                <c:pt idx="6153">
                  <c:v>128.69202107438258</c:v>
                </c:pt>
                <c:pt idx="6154">
                  <c:v>128.69817823691702</c:v>
                </c:pt>
                <c:pt idx="6155">
                  <c:v>128.7043353994514</c:v>
                </c:pt>
                <c:pt idx="6156">
                  <c:v>128.71049256198583</c:v>
                </c:pt>
                <c:pt idx="6157">
                  <c:v>128.71664972452024</c:v>
                </c:pt>
                <c:pt idx="6158">
                  <c:v>128.72280688705487</c:v>
                </c:pt>
                <c:pt idx="6159">
                  <c:v>128.72896404958919</c:v>
                </c:pt>
                <c:pt idx="6160">
                  <c:v>128.73512121212363</c:v>
                </c:pt>
                <c:pt idx="6161">
                  <c:v>128.74127837465801</c:v>
                </c:pt>
                <c:pt idx="6162">
                  <c:v>128.7474355371925</c:v>
                </c:pt>
                <c:pt idx="6163">
                  <c:v>128.75359269972682</c:v>
                </c:pt>
                <c:pt idx="6164">
                  <c:v>128.75974986226137</c:v>
                </c:pt>
                <c:pt idx="6165">
                  <c:v>128.76590702479578</c:v>
                </c:pt>
                <c:pt idx="6166">
                  <c:v>128.77206418733022</c:v>
                </c:pt>
                <c:pt idx="6167">
                  <c:v>128.77822134986468</c:v>
                </c:pt>
                <c:pt idx="6168">
                  <c:v>128.7843785123992</c:v>
                </c:pt>
                <c:pt idx="6169">
                  <c:v>128.79053567493355</c:v>
                </c:pt>
                <c:pt idx="6170">
                  <c:v>128.79669283746799</c:v>
                </c:pt>
                <c:pt idx="6171">
                  <c:v>128.80285000000242</c:v>
                </c:pt>
                <c:pt idx="6172">
                  <c:v>128.80900716253686</c:v>
                </c:pt>
                <c:pt idx="6173">
                  <c:v>128.81516432507124</c:v>
                </c:pt>
                <c:pt idx="6174">
                  <c:v>128.82132148760587</c:v>
                </c:pt>
                <c:pt idx="6175">
                  <c:v>128.82747865014022</c:v>
                </c:pt>
                <c:pt idx="6176">
                  <c:v>128.83363581267466</c:v>
                </c:pt>
                <c:pt idx="6177">
                  <c:v>128.83979297520904</c:v>
                </c:pt>
                <c:pt idx="6178">
                  <c:v>128.84595013774342</c:v>
                </c:pt>
                <c:pt idx="6179">
                  <c:v>128.85210730027802</c:v>
                </c:pt>
                <c:pt idx="6180">
                  <c:v>128.85826446281234</c:v>
                </c:pt>
                <c:pt idx="6181">
                  <c:v>128.86442162534678</c:v>
                </c:pt>
                <c:pt idx="6182">
                  <c:v>128.87057878788119</c:v>
                </c:pt>
                <c:pt idx="6183">
                  <c:v>128.87673595041571</c:v>
                </c:pt>
                <c:pt idx="6184">
                  <c:v>128.88289311295014</c:v>
                </c:pt>
                <c:pt idx="6185">
                  <c:v>128.88905027548458</c:v>
                </c:pt>
                <c:pt idx="6186">
                  <c:v>128.89520743801901</c:v>
                </c:pt>
                <c:pt idx="6187">
                  <c:v>128.90136460055339</c:v>
                </c:pt>
                <c:pt idx="6188">
                  <c:v>128.90752176308777</c:v>
                </c:pt>
                <c:pt idx="6189">
                  <c:v>128.91367892562221</c:v>
                </c:pt>
                <c:pt idx="6190">
                  <c:v>128.9198360881567</c:v>
                </c:pt>
                <c:pt idx="6191">
                  <c:v>128.92599325069119</c:v>
                </c:pt>
                <c:pt idx="6192">
                  <c:v>128.93215041322563</c:v>
                </c:pt>
                <c:pt idx="6193">
                  <c:v>128.93830757576006</c:v>
                </c:pt>
                <c:pt idx="6194">
                  <c:v>128.94446473829439</c:v>
                </c:pt>
                <c:pt idx="6195">
                  <c:v>128.95062190082888</c:v>
                </c:pt>
                <c:pt idx="6196">
                  <c:v>128.95677906336331</c:v>
                </c:pt>
                <c:pt idx="6197">
                  <c:v>128.96293622589781</c:v>
                </c:pt>
                <c:pt idx="6198">
                  <c:v>128.96909338843221</c:v>
                </c:pt>
                <c:pt idx="6199">
                  <c:v>128.97525055096662</c:v>
                </c:pt>
                <c:pt idx="6200">
                  <c:v>128.98140771350111</c:v>
                </c:pt>
                <c:pt idx="6201">
                  <c:v>128.98756487603549</c:v>
                </c:pt>
                <c:pt idx="6202">
                  <c:v>128.99372203856993</c:v>
                </c:pt>
                <c:pt idx="6203">
                  <c:v>128.99987920110431</c:v>
                </c:pt>
                <c:pt idx="6204">
                  <c:v>129.00603636363886</c:v>
                </c:pt>
                <c:pt idx="6205">
                  <c:v>129.01219352617318</c:v>
                </c:pt>
                <c:pt idx="6206">
                  <c:v>129.01835068870761</c:v>
                </c:pt>
                <c:pt idx="6207">
                  <c:v>129.02450785124211</c:v>
                </c:pt>
                <c:pt idx="6208">
                  <c:v>129.03066501377648</c:v>
                </c:pt>
                <c:pt idx="6209">
                  <c:v>129.03682217631098</c:v>
                </c:pt>
                <c:pt idx="6210">
                  <c:v>129.04297933884538</c:v>
                </c:pt>
                <c:pt idx="6211">
                  <c:v>129.04913650137985</c:v>
                </c:pt>
                <c:pt idx="6212">
                  <c:v>129.05529366391428</c:v>
                </c:pt>
                <c:pt idx="6213">
                  <c:v>129.06145082644872</c:v>
                </c:pt>
                <c:pt idx="6214">
                  <c:v>129.06760798898324</c:v>
                </c:pt>
                <c:pt idx="6215">
                  <c:v>129.07376515151748</c:v>
                </c:pt>
                <c:pt idx="6216">
                  <c:v>129.07992231405197</c:v>
                </c:pt>
                <c:pt idx="6217">
                  <c:v>129.08607947658646</c:v>
                </c:pt>
                <c:pt idx="6218">
                  <c:v>129.09223663912096</c:v>
                </c:pt>
                <c:pt idx="6219">
                  <c:v>129.09839380165539</c:v>
                </c:pt>
                <c:pt idx="6220">
                  <c:v>129.10455096418966</c:v>
                </c:pt>
                <c:pt idx="6221">
                  <c:v>129.11070812672418</c:v>
                </c:pt>
                <c:pt idx="6222">
                  <c:v>129.1168652892585</c:v>
                </c:pt>
                <c:pt idx="6223">
                  <c:v>129.12302245179313</c:v>
                </c:pt>
                <c:pt idx="6224">
                  <c:v>129.12917961432746</c:v>
                </c:pt>
                <c:pt idx="6225">
                  <c:v>129.13533677686195</c:v>
                </c:pt>
                <c:pt idx="6226">
                  <c:v>129.14149393939638</c:v>
                </c:pt>
                <c:pt idx="6227">
                  <c:v>129.14765110193076</c:v>
                </c:pt>
                <c:pt idx="6228">
                  <c:v>129.1538082644652</c:v>
                </c:pt>
                <c:pt idx="6229">
                  <c:v>129.15996542699963</c:v>
                </c:pt>
                <c:pt idx="6230">
                  <c:v>129.16612258953418</c:v>
                </c:pt>
                <c:pt idx="6231">
                  <c:v>129.17227975206856</c:v>
                </c:pt>
                <c:pt idx="6232">
                  <c:v>129.17843691460311</c:v>
                </c:pt>
                <c:pt idx="6233">
                  <c:v>129.18459407713738</c:v>
                </c:pt>
                <c:pt idx="6234">
                  <c:v>129.19075123967176</c:v>
                </c:pt>
                <c:pt idx="6235">
                  <c:v>129.19690840220636</c:v>
                </c:pt>
                <c:pt idx="6236">
                  <c:v>129.20306556474057</c:v>
                </c:pt>
                <c:pt idx="6237">
                  <c:v>129.20922272727518</c:v>
                </c:pt>
                <c:pt idx="6238">
                  <c:v>129.21537988980958</c:v>
                </c:pt>
                <c:pt idx="6239">
                  <c:v>129.2215370523441</c:v>
                </c:pt>
                <c:pt idx="6240">
                  <c:v>129.22769421487837</c:v>
                </c:pt>
                <c:pt idx="6241">
                  <c:v>129.23385137741292</c:v>
                </c:pt>
                <c:pt idx="6242">
                  <c:v>129.2400085399473</c:v>
                </c:pt>
                <c:pt idx="6243">
                  <c:v>129.24616570248173</c:v>
                </c:pt>
                <c:pt idx="6244">
                  <c:v>129.25232286501628</c:v>
                </c:pt>
                <c:pt idx="6245">
                  <c:v>129.25848002755066</c:v>
                </c:pt>
                <c:pt idx="6246">
                  <c:v>129.2646371900851</c:v>
                </c:pt>
                <c:pt idx="6247">
                  <c:v>129.27079435261959</c:v>
                </c:pt>
                <c:pt idx="6248">
                  <c:v>129.27695151515391</c:v>
                </c:pt>
                <c:pt idx="6249">
                  <c:v>129.2831086776884</c:v>
                </c:pt>
                <c:pt idx="6250">
                  <c:v>129.28926584022278</c:v>
                </c:pt>
                <c:pt idx="6251">
                  <c:v>129.29542300275725</c:v>
                </c:pt>
                <c:pt idx="6252">
                  <c:v>129.30158016529171</c:v>
                </c:pt>
                <c:pt idx="6253">
                  <c:v>129.30773732782623</c:v>
                </c:pt>
                <c:pt idx="6254">
                  <c:v>129.31389449036052</c:v>
                </c:pt>
                <c:pt idx="6255">
                  <c:v>129.32005165289507</c:v>
                </c:pt>
                <c:pt idx="6256">
                  <c:v>129.32620881542962</c:v>
                </c:pt>
                <c:pt idx="6257">
                  <c:v>129.33236597796397</c:v>
                </c:pt>
                <c:pt idx="6258">
                  <c:v>129.33852314049838</c:v>
                </c:pt>
                <c:pt idx="6259">
                  <c:v>129.34468030303276</c:v>
                </c:pt>
                <c:pt idx="6260">
                  <c:v>129.35083746556725</c:v>
                </c:pt>
                <c:pt idx="6261">
                  <c:v>129.35699462810157</c:v>
                </c:pt>
                <c:pt idx="6262">
                  <c:v>129.36315179063601</c:v>
                </c:pt>
                <c:pt idx="6263">
                  <c:v>129.36930895317056</c:v>
                </c:pt>
                <c:pt idx="6264">
                  <c:v>129.375466115705</c:v>
                </c:pt>
                <c:pt idx="6265">
                  <c:v>129.38162327823943</c:v>
                </c:pt>
                <c:pt idx="6266">
                  <c:v>129.38778044077387</c:v>
                </c:pt>
                <c:pt idx="6267">
                  <c:v>129.39393760330825</c:v>
                </c:pt>
                <c:pt idx="6268">
                  <c:v>129.40009476584257</c:v>
                </c:pt>
                <c:pt idx="6269">
                  <c:v>129.40625192837712</c:v>
                </c:pt>
                <c:pt idx="6270">
                  <c:v>129.41240909091161</c:v>
                </c:pt>
                <c:pt idx="6271">
                  <c:v>129.41856625344599</c:v>
                </c:pt>
                <c:pt idx="6272">
                  <c:v>129.42472341598048</c:v>
                </c:pt>
                <c:pt idx="6273">
                  <c:v>129.43088057851486</c:v>
                </c:pt>
                <c:pt idx="6274">
                  <c:v>129.43703774104929</c:v>
                </c:pt>
                <c:pt idx="6275">
                  <c:v>129.44319490358373</c:v>
                </c:pt>
                <c:pt idx="6276">
                  <c:v>129.44935206611805</c:v>
                </c:pt>
                <c:pt idx="6277">
                  <c:v>129.45550922865255</c:v>
                </c:pt>
                <c:pt idx="6278">
                  <c:v>129.46166639118698</c:v>
                </c:pt>
                <c:pt idx="6279">
                  <c:v>129.46782355372147</c:v>
                </c:pt>
                <c:pt idx="6280">
                  <c:v>129.47398071625585</c:v>
                </c:pt>
                <c:pt idx="6281">
                  <c:v>129.48013787879046</c:v>
                </c:pt>
                <c:pt idx="6282">
                  <c:v>129.48629504132481</c:v>
                </c:pt>
                <c:pt idx="6283">
                  <c:v>129.49245220385922</c:v>
                </c:pt>
                <c:pt idx="6284">
                  <c:v>129.49860936639371</c:v>
                </c:pt>
                <c:pt idx="6285">
                  <c:v>129.50476652892803</c:v>
                </c:pt>
                <c:pt idx="6286">
                  <c:v>129.51092369146244</c:v>
                </c:pt>
                <c:pt idx="6287">
                  <c:v>129.51708085399702</c:v>
                </c:pt>
                <c:pt idx="6288">
                  <c:v>129.52323801653145</c:v>
                </c:pt>
                <c:pt idx="6289">
                  <c:v>129.52939517906577</c:v>
                </c:pt>
                <c:pt idx="6290">
                  <c:v>129.53555234160021</c:v>
                </c:pt>
                <c:pt idx="6291">
                  <c:v>129.5417095041347</c:v>
                </c:pt>
                <c:pt idx="6292">
                  <c:v>129.54786666666914</c:v>
                </c:pt>
                <c:pt idx="6293">
                  <c:v>129.55402382920357</c:v>
                </c:pt>
                <c:pt idx="6294">
                  <c:v>129.56018099173798</c:v>
                </c:pt>
                <c:pt idx="6295">
                  <c:v>129.56633815427244</c:v>
                </c:pt>
                <c:pt idx="6296">
                  <c:v>129.57249531680688</c:v>
                </c:pt>
                <c:pt idx="6297">
                  <c:v>129.57865247934123</c:v>
                </c:pt>
                <c:pt idx="6298">
                  <c:v>129.58480964187575</c:v>
                </c:pt>
                <c:pt idx="6299">
                  <c:v>129.59096680441021</c:v>
                </c:pt>
                <c:pt idx="6300">
                  <c:v>129.59712396694462</c:v>
                </c:pt>
                <c:pt idx="6301">
                  <c:v>129.603281129479</c:v>
                </c:pt>
                <c:pt idx="6302">
                  <c:v>129.60943829201349</c:v>
                </c:pt>
                <c:pt idx="6303">
                  <c:v>129.61559545454779</c:v>
                </c:pt>
                <c:pt idx="6304">
                  <c:v>129.62175261708236</c:v>
                </c:pt>
                <c:pt idx="6305">
                  <c:v>129.6279097796168</c:v>
                </c:pt>
                <c:pt idx="6306">
                  <c:v>129.63406694215118</c:v>
                </c:pt>
                <c:pt idx="6307">
                  <c:v>129.64022410468561</c:v>
                </c:pt>
                <c:pt idx="6308">
                  <c:v>129.64638126722011</c:v>
                </c:pt>
                <c:pt idx="6309">
                  <c:v>129.65253842975454</c:v>
                </c:pt>
                <c:pt idx="6310">
                  <c:v>129.65869559228898</c:v>
                </c:pt>
                <c:pt idx="6311">
                  <c:v>129.66485275482333</c:v>
                </c:pt>
                <c:pt idx="6312">
                  <c:v>129.67100991735785</c:v>
                </c:pt>
                <c:pt idx="6313">
                  <c:v>129.67716707989223</c:v>
                </c:pt>
                <c:pt idx="6314">
                  <c:v>129.68332424242678</c:v>
                </c:pt>
                <c:pt idx="6315">
                  <c:v>129.68948140496116</c:v>
                </c:pt>
                <c:pt idx="6316">
                  <c:v>129.69563856749565</c:v>
                </c:pt>
                <c:pt idx="6317">
                  <c:v>129.70179573002997</c:v>
                </c:pt>
                <c:pt idx="6318">
                  <c:v>129.70795289256441</c:v>
                </c:pt>
                <c:pt idx="6319">
                  <c:v>129.7141100550989</c:v>
                </c:pt>
                <c:pt idx="6320">
                  <c:v>129.72026721763345</c:v>
                </c:pt>
                <c:pt idx="6321">
                  <c:v>129.72642438016777</c:v>
                </c:pt>
                <c:pt idx="6322">
                  <c:v>129.73258154270218</c:v>
                </c:pt>
                <c:pt idx="6323">
                  <c:v>129.73873870523664</c:v>
                </c:pt>
                <c:pt idx="6324">
                  <c:v>129.74489586777102</c:v>
                </c:pt>
                <c:pt idx="6325">
                  <c:v>129.75105303030546</c:v>
                </c:pt>
                <c:pt idx="6326">
                  <c:v>129.75721019284001</c:v>
                </c:pt>
                <c:pt idx="6327">
                  <c:v>129.76336735537441</c:v>
                </c:pt>
                <c:pt idx="6328">
                  <c:v>129.76952451790876</c:v>
                </c:pt>
                <c:pt idx="6329">
                  <c:v>129.7756816804432</c:v>
                </c:pt>
                <c:pt idx="6330">
                  <c:v>129.78183884297778</c:v>
                </c:pt>
                <c:pt idx="6331">
                  <c:v>129.78799600551218</c:v>
                </c:pt>
                <c:pt idx="6332">
                  <c:v>129.79415316804645</c:v>
                </c:pt>
                <c:pt idx="6333">
                  <c:v>129.80031033058106</c:v>
                </c:pt>
                <c:pt idx="6334">
                  <c:v>129.80646749311543</c:v>
                </c:pt>
                <c:pt idx="6335">
                  <c:v>129.81262465564987</c:v>
                </c:pt>
                <c:pt idx="6336">
                  <c:v>129.81878181818436</c:v>
                </c:pt>
                <c:pt idx="6337">
                  <c:v>129.8249389807188</c:v>
                </c:pt>
                <c:pt idx="6338">
                  <c:v>129.83109614325326</c:v>
                </c:pt>
                <c:pt idx="6339">
                  <c:v>129.83725330578761</c:v>
                </c:pt>
                <c:pt idx="6340">
                  <c:v>129.84341046832205</c:v>
                </c:pt>
                <c:pt idx="6341">
                  <c:v>129.84956763085637</c:v>
                </c:pt>
                <c:pt idx="6342">
                  <c:v>129.85572479339092</c:v>
                </c:pt>
                <c:pt idx="6343">
                  <c:v>129.86188195592544</c:v>
                </c:pt>
                <c:pt idx="6344">
                  <c:v>129.8680391184599</c:v>
                </c:pt>
                <c:pt idx="6345">
                  <c:v>129.87419628099428</c:v>
                </c:pt>
                <c:pt idx="6346">
                  <c:v>129.88035344352866</c:v>
                </c:pt>
                <c:pt idx="6347">
                  <c:v>129.88651060606315</c:v>
                </c:pt>
                <c:pt idx="6348">
                  <c:v>129.89266776859753</c:v>
                </c:pt>
                <c:pt idx="6349">
                  <c:v>129.89882493113197</c:v>
                </c:pt>
                <c:pt idx="6350">
                  <c:v>129.90498209366638</c:v>
                </c:pt>
                <c:pt idx="6351">
                  <c:v>129.91113925620084</c:v>
                </c:pt>
                <c:pt idx="6352">
                  <c:v>129.91729641873539</c:v>
                </c:pt>
                <c:pt idx="6353">
                  <c:v>129.92345358126971</c:v>
                </c:pt>
                <c:pt idx="6354">
                  <c:v>129.92961074380415</c:v>
                </c:pt>
                <c:pt idx="6355">
                  <c:v>129.93576790633858</c:v>
                </c:pt>
                <c:pt idx="6356">
                  <c:v>129.94192506887302</c:v>
                </c:pt>
                <c:pt idx="6357">
                  <c:v>129.9480822314074</c:v>
                </c:pt>
                <c:pt idx="6358">
                  <c:v>129.95423939394189</c:v>
                </c:pt>
                <c:pt idx="6359">
                  <c:v>129.96039655647644</c:v>
                </c:pt>
                <c:pt idx="6360">
                  <c:v>129.9665537190107</c:v>
                </c:pt>
                <c:pt idx="6361">
                  <c:v>129.9727108815452</c:v>
                </c:pt>
                <c:pt idx="6362">
                  <c:v>129.97886804407963</c:v>
                </c:pt>
                <c:pt idx="6363">
                  <c:v>129.98502520661407</c:v>
                </c:pt>
                <c:pt idx="6364">
                  <c:v>129.99118236914845</c:v>
                </c:pt>
                <c:pt idx="6365">
                  <c:v>129.997339531683</c:v>
                </c:pt>
                <c:pt idx="6366">
                  <c:v>130.00349669421738</c:v>
                </c:pt>
                <c:pt idx="6367">
                  <c:v>130.00965385675173</c:v>
                </c:pt>
                <c:pt idx="6368">
                  <c:v>130.01581101928625</c:v>
                </c:pt>
                <c:pt idx="6369">
                  <c:v>130.02196818182068</c:v>
                </c:pt>
                <c:pt idx="6370">
                  <c:v>130.02812534435517</c:v>
                </c:pt>
                <c:pt idx="6371">
                  <c:v>130.03428250688955</c:v>
                </c:pt>
                <c:pt idx="6372">
                  <c:v>130.04043966942405</c:v>
                </c:pt>
                <c:pt idx="6373">
                  <c:v>130.04659683195837</c:v>
                </c:pt>
                <c:pt idx="6374">
                  <c:v>130.0527539944928</c:v>
                </c:pt>
                <c:pt idx="6375">
                  <c:v>130.05891115702741</c:v>
                </c:pt>
                <c:pt idx="6376">
                  <c:v>130.06506831956173</c:v>
                </c:pt>
                <c:pt idx="6377">
                  <c:v>130.07122548209622</c:v>
                </c:pt>
                <c:pt idx="6378">
                  <c:v>130.0773826446306</c:v>
                </c:pt>
                <c:pt idx="6379">
                  <c:v>130.08353980716504</c:v>
                </c:pt>
                <c:pt idx="6380">
                  <c:v>130.08969696969947</c:v>
                </c:pt>
                <c:pt idx="6381">
                  <c:v>130.09585413223391</c:v>
                </c:pt>
                <c:pt idx="6382">
                  <c:v>130.10201129476829</c:v>
                </c:pt>
                <c:pt idx="6383">
                  <c:v>130.10816845730281</c:v>
                </c:pt>
                <c:pt idx="6384">
                  <c:v>130.11432561983716</c:v>
                </c:pt>
                <c:pt idx="6385">
                  <c:v>130.12048278237165</c:v>
                </c:pt>
                <c:pt idx="6386">
                  <c:v>130.12663994490609</c:v>
                </c:pt>
                <c:pt idx="6387">
                  <c:v>130.13279710744058</c:v>
                </c:pt>
                <c:pt idx="6388">
                  <c:v>130.1389542699749</c:v>
                </c:pt>
                <c:pt idx="6389">
                  <c:v>130.1451114325094</c:v>
                </c:pt>
                <c:pt idx="6390">
                  <c:v>130.15126859504383</c:v>
                </c:pt>
                <c:pt idx="6391">
                  <c:v>130.15742575757827</c:v>
                </c:pt>
                <c:pt idx="6392">
                  <c:v>130.16358292011259</c:v>
                </c:pt>
                <c:pt idx="6393">
                  <c:v>130.16974008264714</c:v>
                </c:pt>
                <c:pt idx="6394">
                  <c:v>130.17589724518155</c:v>
                </c:pt>
                <c:pt idx="6395">
                  <c:v>130.18205440771601</c:v>
                </c:pt>
                <c:pt idx="6396">
                  <c:v>130.18821157025044</c:v>
                </c:pt>
                <c:pt idx="6397">
                  <c:v>130.19436873278488</c:v>
                </c:pt>
                <c:pt idx="6398">
                  <c:v>130.20052589531932</c:v>
                </c:pt>
                <c:pt idx="6399">
                  <c:v>130.20668305785375</c:v>
                </c:pt>
                <c:pt idx="6400">
                  <c:v>130.21284022038813</c:v>
                </c:pt>
                <c:pt idx="6401">
                  <c:v>130.21899738292268</c:v>
                </c:pt>
                <c:pt idx="6402">
                  <c:v>130.225154545457</c:v>
                </c:pt>
                <c:pt idx="6403">
                  <c:v>130.23131170799149</c:v>
                </c:pt>
                <c:pt idx="6404">
                  <c:v>130.23746887052599</c:v>
                </c:pt>
                <c:pt idx="6405">
                  <c:v>130.24362603306031</c:v>
                </c:pt>
                <c:pt idx="6406">
                  <c:v>130.24978319559469</c:v>
                </c:pt>
                <c:pt idx="6407">
                  <c:v>130.25594035812929</c:v>
                </c:pt>
                <c:pt idx="6408">
                  <c:v>130.26209752066367</c:v>
                </c:pt>
                <c:pt idx="6409">
                  <c:v>130.26825468319805</c:v>
                </c:pt>
                <c:pt idx="6410">
                  <c:v>130.27441184573254</c:v>
                </c:pt>
                <c:pt idx="6411">
                  <c:v>130.28056900826698</c:v>
                </c:pt>
                <c:pt idx="6412">
                  <c:v>130.28672617080142</c:v>
                </c:pt>
                <c:pt idx="6413">
                  <c:v>130.29288333333585</c:v>
                </c:pt>
                <c:pt idx="6414">
                  <c:v>130.29904049587023</c:v>
                </c:pt>
                <c:pt idx="6415">
                  <c:v>130.30519765840484</c:v>
                </c:pt>
                <c:pt idx="6416">
                  <c:v>130.31135482093921</c:v>
                </c:pt>
                <c:pt idx="6417">
                  <c:v>130.31751198347365</c:v>
                </c:pt>
                <c:pt idx="6418">
                  <c:v>130.32366914600797</c:v>
                </c:pt>
                <c:pt idx="6419">
                  <c:v>130.32982630854247</c:v>
                </c:pt>
                <c:pt idx="6420">
                  <c:v>130.3359834710769</c:v>
                </c:pt>
                <c:pt idx="6421">
                  <c:v>130.34214063361139</c:v>
                </c:pt>
                <c:pt idx="6422">
                  <c:v>130.34829779614572</c:v>
                </c:pt>
                <c:pt idx="6423">
                  <c:v>130.35445495868026</c:v>
                </c:pt>
                <c:pt idx="6424">
                  <c:v>130.36061212121459</c:v>
                </c:pt>
                <c:pt idx="6425">
                  <c:v>130.36676928374908</c:v>
                </c:pt>
                <c:pt idx="6426">
                  <c:v>130.37292644628363</c:v>
                </c:pt>
                <c:pt idx="6427">
                  <c:v>130.37908360881789</c:v>
                </c:pt>
                <c:pt idx="6428">
                  <c:v>130.38524077135239</c:v>
                </c:pt>
                <c:pt idx="6429">
                  <c:v>130.39139793388688</c:v>
                </c:pt>
                <c:pt idx="6430">
                  <c:v>130.3975550964212</c:v>
                </c:pt>
                <c:pt idx="6431">
                  <c:v>130.40371225895564</c:v>
                </c:pt>
                <c:pt idx="6432">
                  <c:v>130.40986942149013</c:v>
                </c:pt>
                <c:pt idx="6433">
                  <c:v>130.41602658402462</c:v>
                </c:pt>
                <c:pt idx="6434">
                  <c:v>130.422183746559</c:v>
                </c:pt>
                <c:pt idx="6435">
                  <c:v>130.42834090909355</c:v>
                </c:pt>
                <c:pt idx="6436">
                  <c:v>130.43449807162787</c:v>
                </c:pt>
                <c:pt idx="6437">
                  <c:v>130.44065523416214</c:v>
                </c:pt>
                <c:pt idx="6438">
                  <c:v>130.44681239669674</c:v>
                </c:pt>
                <c:pt idx="6439">
                  <c:v>130.45296955923126</c:v>
                </c:pt>
                <c:pt idx="6440">
                  <c:v>130.45912672176559</c:v>
                </c:pt>
                <c:pt idx="6441">
                  <c:v>130.46528388430005</c:v>
                </c:pt>
                <c:pt idx="6442">
                  <c:v>130.47144104683454</c:v>
                </c:pt>
                <c:pt idx="6443">
                  <c:v>130.47759820936884</c:v>
                </c:pt>
                <c:pt idx="6444">
                  <c:v>130.48375537190336</c:v>
                </c:pt>
                <c:pt idx="6445">
                  <c:v>130.48991253443779</c:v>
                </c:pt>
                <c:pt idx="6446">
                  <c:v>130.49606969697217</c:v>
                </c:pt>
                <c:pt idx="6447">
                  <c:v>130.50222685950672</c:v>
                </c:pt>
                <c:pt idx="6448">
                  <c:v>130.5083840220411</c:v>
                </c:pt>
                <c:pt idx="6449">
                  <c:v>130.51454118457548</c:v>
                </c:pt>
                <c:pt idx="6450">
                  <c:v>130.52069834711003</c:v>
                </c:pt>
                <c:pt idx="6451">
                  <c:v>130.52685550964438</c:v>
                </c:pt>
                <c:pt idx="6452">
                  <c:v>130.53301267217876</c:v>
                </c:pt>
                <c:pt idx="6453">
                  <c:v>130.53916983471328</c:v>
                </c:pt>
                <c:pt idx="6454">
                  <c:v>130.54532699724771</c:v>
                </c:pt>
                <c:pt idx="6455">
                  <c:v>130.55148415978221</c:v>
                </c:pt>
                <c:pt idx="6456">
                  <c:v>130.55764132231661</c:v>
                </c:pt>
                <c:pt idx="6457">
                  <c:v>130.56379848485096</c:v>
                </c:pt>
                <c:pt idx="6458">
                  <c:v>130.5699556473854</c:v>
                </c:pt>
                <c:pt idx="6459">
                  <c:v>130.57611280991989</c:v>
                </c:pt>
                <c:pt idx="6460">
                  <c:v>130.58226997245444</c:v>
                </c:pt>
                <c:pt idx="6461">
                  <c:v>130.58842713498882</c:v>
                </c:pt>
                <c:pt idx="6462">
                  <c:v>130.59458429752314</c:v>
                </c:pt>
                <c:pt idx="6463">
                  <c:v>130.60074146005758</c:v>
                </c:pt>
                <c:pt idx="6464">
                  <c:v>130.60689862259201</c:v>
                </c:pt>
                <c:pt idx="6465">
                  <c:v>130.61305578512639</c:v>
                </c:pt>
                <c:pt idx="6466">
                  <c:v>130.61921294766094</c:v>
                </c:pt>
                <c:pt idx="6467">
                  <c:v>130.62537011019541</c:v>
                </c:pt>
                <c:pt idx="6468">
                  <c:v>130.63152727272981</c:v>
                </c:pt>
                <c:pt idx="6469">
                  <c:v>130.63768443526425</c:v>
                </c:pt>
                <c:pt idx="6470">
                  <c:v>130.64384159779863</c:v>
                </c:pt>
                <c:pt idx="6471">
                  <c:v>130.64999876033312</c:v>
                </c:pt>
                <c:pt idx="6472">
                  <c:v>130.6561559228675</c:v>
                </c:pt>
                <c:pt idx="6473">
                  <c:v>130.66231308540205</c:v>
                </c:pt>
                <c:pt idx="6474">
                  <c:v>130.66847024793648</c:v>
                </c:pt>
                <c:pt idx="6475">
                  <c:v>130.67462741047086</c:v>
                </c:pt>
                <c:pt idx="6476">
                  <c:v>130.6807845730053</c:v>
                </c:pt>
                <c:pt idx="6477">
                  <c:v>130.68694173553979</c:v>
                </c:pt>
                <c:pt idx="6478">
                  <c:v>130.69309889807417</c:v>
                </c:pt>
                <c:pt idx="6479">
                  <c:v>130.69925606060858</c:v>
                </c:pt>
                <c:pt idx="6480">
                  <c:v>130.70541322314293</c:v>
                </c:pt>
                <c:pt idx="6481">
                  <c:v>130.71157038567748</c:v>
                </c:pt>
                <c:pt idx="6482">
                  <c:v>130.71772754821191</c:v>
                </c:pt>
                <c:pt idx="6483">
                  <c:v>130.72388471074629</c:v>
                </c:pt>
                <c:pt idx="6484">
                  <c:v>130.73004187328081</c:v>
                </c:pt>
                <c:pt idx="6485">
                  <c:v>130.73619903581522</c:v>
                </c:pt>
                <c:pt idx="6486">
                  <c:v>130.7423561983496</c:v>
                </c:pt>
                <c:pt idx="6487">
                  <c:v>130.74851336088403</c:v>
                </c:pt>
                <c:pt idx="6488">
                  <c:v>130.75467052341847</c:v>
                </c:pt>
                <c:pt idx="6489">
                  <c:v>130.76082768595296</c:v>
                </c:pt>
                <c:pt idx="6490">
                  <c:v>130.7669848484874</c:v>
                </c:pt>
                <c:pt idx="6491">
                  <c:v>130.77314201102178</c:v>
                </c:pt>
                <c:pt idx="6492">
                  <c:v>130.77929917355615</c:v>
                </c:pt>
                <c:pt idx="6493">
                  <c:v>130.78545633609076</c:v>
                </c:pt>
                <c:pt idx="6494">
                  <c:v>130.79161349862514</c:v>
                </c:pt>
                <c:pt idx="6495">
                  <c:v>130.79777066115949</c:v>
                </c:pt>
                <c:pt idx="6496">
                  <c:v>130.80392782369407</c:v>
                </c:pt>
                <c:pt idx="6497">
                  <c:v>130.81008498622845</c:v>
                </c:pt>
                <c:pt idx="6498">
                  <c:v>130.81624214876288</c:v>
                </c:pt>
                <c:pt idx="6499">
                  <c:v>130.82239931129746</c:v>
                </c:pt>
                <c:pt idx="6500">
                  <c:v>130.82855647383181</c:v>
                </c:pt>
                <c:pt idx="6501">
                  <c:v>130.83471363636613</c:v>
                </c:pt>
                <c:pt idx="6502">
                  <c:v>130.84087079890057</c:v>
                </c:pt>
                <c:pt idx="6503">
                  <c:v>130.84702796143512</c:v>
                </c:pt>
                <c:pt idx="6504">
                  <c:v>130.8531851239695</c:v>
                </c:pt>
                <c:pt idx="6505">
                  <c:v>130.85934228650399</c:v>
                </c:pt>
                <c:pt idx="6506">
                  <c:v>130.86549944903842</c:v>
                </c:pt>
                <c:pt idx="6507">
                  <c:v>130.87165661157275</c:v>
                </c:pt>
                <c:pt idx="6508">
                  <c:v>130.87781377410715</c:v>
                </c:pt>
                <c:pt idx="6509">
                  <c:v>130.88397093664165</c:v>
                </c:pt>
                <c:pt idx="6510">
                  <c:v>130.89012809917611</c:v>
                </c:pt>
                <c:pt idx="6511">
                  <c:v>130.89628526171055</c:v>
                </c:pt>
                <c:pt idx="6512">
                  <c:v>130.90244242424501</c:v>
                </c:pt>
                <c:pt idx="6513">
                  <c:v>130.90859958677947</c:v>
                </c:pt>
                <c:pt idx="6514">
                  <c:v>130.9147567493138</c:v>
                </c:pt>
                <c:pt idx="6515">
                  <c:v>130.92091391184823</c:v>
                </c:pt>
                <c:pt idx="6516">
                  <c:v>130.92707107438272</c:v>
                </c:pt>
                <c:pt idx="6517">
                  <c:v>130.93322823691716</c:v>
                </c:pt>
                <c:pt idx="6518">
                  <c:v>130.93938539945154</c:v>
                </c:pt>
                <c:pt idx="6519">
                  <c:v>130.94554256198597</c:v>
                </c:pt>
                <c:pt idx="6520">
                  <c:v>130.95169972452041</c:v>
                </c:pt>
                <c:pt idx="6521">
                  <c:v>130.95785688705502</c:v>
                </c:pt>
                <c:pt idx="6522">
                  <c:v>130.96401404958934</c:v>
                </c:pt>
                <c:pt idx="6523">
                  <c:v>130.97017121212377</c:v>
                </c:pt>
                <c:pt idx="6524">
                  <c:v>130.97632837465821</c:v>
                </c:pt>
                <c:pt idx="6525">
                  <c:v>130.98248553719264</c:v>
                </c:pt>
                <c:pt idx="6526">
                  <c:v>130.98864269972708</c:v>
                </c:pt>
                <c:pt idx="6527">
                  <c:v>130.99479986226154</c:v>
                </c:pt>
                <c:pt idx="6528">
                  <c:v>131.00095702479595</c:v>
                </c:pt>
                <c:pt idx="6529">
                  <c:v>131.00711418733044</c:v>
                </c:pt>
                <c:pt idx="6530">
                  <c:v>131.01327134986477</c:v>
                </c:pt>
                <c:pt idx="6531">
                  <c:v>131.01942851239932</c:v>
                </c:pt>
                <c:pt idx="6532">
                  <c:v>131.02558567493364</c:v>
                </c:pt>
                <c:pt idx="6533">
                  <c:v>131.03174283746819</c:v>
                </c:pt>
                <c:pt idx="6534">
                  <c:v>131.03790000000257</c:v>
                </c:pt>
                <c:pt idx="6535">
                  <c:v>131.04405716253694</c:v>
                </c:pt>
                <c:pt idx="6536">
                  <c:v>131.05021432507144</c:v>
                </c:pt>
                <c:pt idx="6537">
                  <c:v>131.05637148760596</c:v>
                </c:pt>
                <c:pt idx="6538">
                  <c:v>131.06252865014031</c:v>
                </c:pt>
                <c:pt idx="6539">
                  <c:v>131.0686858126748</c:v>
                </c:pt>
                <c:pt idx="6540">
                  <c:v>131.07484297520921</c:v>
                </c:pt>
                <c:pt idx="6541">
                  <c:v>131.08100013774364</c:v>
                </c:pt>
                <c:pt idx="6542">
                  <c:v>131.08715730027811</c:v>
                </c:pt>
                <c:pt idx="6543">
                  <c:v>131.09331446281243</c:v>
                </c:pt>
                <c:pt idx="6544">
                  <c:v>131.09947162534684</c:v>
                </c:pt>
                <c:pt idx="6545">
                  <c:v>131.10562878788136</c:v>
                </c:pt>
                <c:pt idx="6546">
                  <c:v>131.11178595041579</c:v>
                </c:pt>
                <c:pt idx="6547">
                  <c:v>131.11794311295023</c:v>
                </c:pt>
                <c:pt idx="6548">
                  <c:v>131.12410027548466</c:v>
                </c:pt>
                <c:pt idx="6549">
                  <c:v>131.13025743801916</c:v>
                </c:pt>
                <c:pt idx="6550">
                  <c:v>131.13641460055354</c:v>
                </c:pt>
                <c:pt idx="6551">
                  <c:v>131.14257176308786</c:v>
                </c:pt>
                <c:pt idx="6552">
                  <c:v>131.14872892562241</c:v>
                </c:pt>
                <c:pt idx="6553">
                  <c:v>131.15488608815679</c:v>
                </c:pt>
                <c:pt idx="6554">
                  <c:v>131.16104325069134</c:v>
                </c:pt>
                <c:pt idx="6555">
                  <c:v>131.16720041322577</c:v>
                </c:pt>
                <c:pt idx="6556">
                  <c:v>131.17335757576015</c:v>
                </c:pt>
                <c:pt idx="6557">
                  <c:v>131.17951473829453</c:v>
                </c:pt>
                <c:pt idx="6558">
                  <c:v>131.18567190082902</c:v>
                </c:pt>
                <c:pt idx="6559">
                  <c:v>131.19182906336346</c:v>
                </c:pt>
                <c:pt idx="6560">
                  <c:v>131.19798622589784</c:v>
                </c:pt>
                <c:pt idx="6561">
                  <c:v>131.20414338843239</c:v>
                </c:pt>
                <c:pt idx="6562">
                  <c:v>131.21030055096676</c:v>
                </c:pt>
                <c:pt idx="6563">
                  <c:v>131.21645771350114</c:v>
                </c:pt>
                <c:pt idx="6564">
                  <c:v>131.22261487603564</c:v>
                </c:pt>
                <c:pt idx="6565">
                  <c:v>131.22877203857001</c:v>
                </c:pt>
                <c:pt idx="6566">
                  <c:v>131.23492920110445</c:v>
                </c:pt>
                <c:pt idx="6567">
                  <c:v>131.24108636363894</c:v>
                </c:pt>
                <c:pt idx="6568">
                  <c:v>131.24724352617338</c:v>
                </c:pt>
                <c:pt idx="6569">
                  <c:v>131.25340068870779</c:v>
                </c:pt>
                <c:pt idx="6570">
                  <c:v>131.25955785124219</c:v>
                </c:pt>
                <c:pt idx="6571">
                  <c:v>131.26571501377663</c:v>
                </c:pt>
                <c:pt idx="6572">
                  <c:v>131.27187217631104</c:v>
                </c:pt>
                <c:pt idx="6573">
                  <c:v>131.27802933884556</c:v>
                </c:pt>
                <c:pt idx="6574">
                  <c:v>131.28418650137999</c:v>
                </c:pt>
                <c:pt idx="6575">
                  <c:v>131.29034366391443</c:v>
                </c:pt>
                <c:pt idx="6576">
                  <c:v>131.29650082644875</c:v>
                </c:pt>
                <c:pt idx="6577">
                  <c:v>131.30265798898341</c:v>
                </c:pt>
                <c:pt idx="6578">
                  <c:v>131.30881515151773</c:v>
                </c:pt>
                <c:pt idx="6579">
                  <c:v>131.31497231405211</c:v>
                </c:pt>
                <c:pt idx="6580">
                  <c:v>131.32112947658666</c:v>
                </c:pt>
                <c:pt idx="6581">
                  <c:v>131.32728663912104</c:v>
                </c:pt>
                <c:pt idx="6582">
                  <c:v>131.33344380165553</c:v>
                </c:pt>
                <c:pt idx="6583">
                  <c:v>131.33960096418986</c:v>
                </c:pt>
                <c:pt idx="6584">
                  <c:v>131.34575812672435</c:v>
                </c:pt>
                <c:pt idx="6585">
                  <c:v>131.35191528925878</c:v>
                </c:pt>
                <c:pt idx="6586">
                  <c:v>131.35807245179333</c:v>
                </c:pt>
                <c:pt idx="6587">
                  <c:v>131.36422961432766</c:v>
                </c:pt>
                <c:pt idx="6588">
                  <c:v>131.37038677686203</c:v>
                </c:pt>
                <c:pt idx="6589">
                  <c:v>131.37654393939653</c:v>
                </c:pt>
                <c:pt idx="6590">
                  <c:v>131.38270110193102</c:v>
                </c:pt>
                <c:pt idx="6591">
                  <c:v>131.3888582644654</c:v>
                </c:pt>
                <c:pt idx="6592">
                  <c:v>131.39501542699983</c:v>
                </c:pt>
                <c:pt idx="6593">
                  <c:v>131.40117258953427</c:v>
                </c:pt>
                <c:pt idx="6594">
                  <c:v>131.40732975206876</c:v>
                </c:pt>
                <c:pt idx="6595">
                  <c:v>131.4134869146032</c:v>
                </c:pt>
                <c:pt idx="6596">
                  <c:v>131.41964407713758</c:v>
                </c:pt>
                <c:pt idx="6597">
                  <c:v>131.42580123967198</c:v>
                </c:pt>
                <c:pt idx="6598">
                  <c:v>131.4319584022065</c:v>
                </c:pt>
                <c:pt idx="6599">
                  <c:v>131.43811556474083</c:v>
                </c:pt>
                <c:pt idx="6600">
                  <c:v>131.44427272727532</c:v>
                </c:pt>
                <c:pt idx="6601">
                  <c:v>131.45042988980984</c:v>
                </c:pt>
                <c:pt idx="6602">
                  <c:v>131.45658705234425</c:v>
                </c:pt>
                <c:pt idx="6603">
                  <c:v>131.46274421487857</c:v>
                </c:pt>
                <c:pt idx="6604">
                  <c:v>131.4689013774132</c:v>
                </c:pt>
                <c:pt idx="6605">
                  <c:v>131.47505853994741</c:v>
                </c:pt>
                <c:pt idx="6606">
                  <c:v>131.48121570248199</c:v>
                </c:pt>
                <c:pt idx="6607">
                  <c:v>131.48737286501643</c:v>
                </c:pt>
                <c:pt idx="6608">
                  <c:v>131.49353002755078</c:v>
                </c:pt>
                <c:pt idx="6609">
                  <c:v>131.49968719008518</c:v>
                </c:pt>
                <c:pt idx="6610">
                  <c:v>131.50584435261979</c:v>
                </c:pt>
                <c:pt idx="6611">
                  <c:v>131.51200151515411</c:v>
                </c:pt>
                <c:pt idx="6612">
                  <c:v>131.5181586776886</c:v>
                </c:pt>
                <c:pt idx="6613">
                  <c:v>131.52431584022304</c:v>
                </c:pt>
                <c:pt idx="6614">
                  <c:v>131.53047300275742</c:v>
                </c:pt>
                <c:pt idx="6615">
                  <c:v>131.53663016529185</c:v>
                </c:pt>
                <c:pt idx="6616">
                  <c:v>131.54278732782629</c:v>
                </c:pt>
                <c:pt idx="6617">
                  <c:v>131.54894449036073</c:v>
                </c:pt>
                <c:pt idx="6618">
                  <c:v>131.55510165289522</c:v>
                </c:pt>
                <c:pt idx="6619">
                  <c:v>131.56125881542971</c:v>
                </c:pt>
                <c:pt idx="6620">
                  <c:v>131.56741597796409</c:v>
                </c:pt>
                <c:pt idx="6621">
                  <c:v>131.57357314049835</c:v>
                </c:pt>
                <c:pt idx="6622">
                  <c:v>131.5797303030329</c:v>
                </c:pt>
                <c:pt idx="6623">
                  <c:v>131.58588746556734</c:v>
                </c:pt>
                <c:pt idx="6624">
                  <c:v>131.59204462810175</c:v>
                </c:pt>
                <c:pt idx="6625">
                  <c:v>131.59820179063621</c:v>
                </c:pt>
                <c:pt idx="6626">
                  <c:v>131.60435895317065</c:v>
                </c:pt>
                <c:pt idx="6627">
                  <c:v>131.61051611570508</c:v>
                </c:pt>
                <c:pt idx="6628">
                  <c:v>131.61667327823952</c:v>
                </c:pt>
                <c:pt idx="6629">
                  <c:v>131.62283044077404</c:v>
                </c:pt>
                <c:pt idx="6630">
                  <c:v>131.62898760330839</c:v>
                </c:pt>
                <c:pt idx="6631">
                  <c:v>131.63514476584271</c:v>
                </c:pt>
                <c:pt idx="6632">
                  <c:v>131.6413019283772</c:v>
                </c:pt>
                <c:pt idx="6633">
                  <c:v>131.6474590909117</c:v>
                </c:pt>
                <c:pt idx="6634">
                  <c:v>131.65361625344613</c:v>
                </c:pt>
                <c:pt idx="6635">
                  <c:v>131.65977341598057</c:v>
                </c:pt>
                <c:pt idx="6636">
                  <c:v>131.665930578515</c:v>
                </c:pt>
                <c:pt idx="6637">
                  <c:v>131.67208774104938</c:v>
                </c:pt>
                <c:pt idx="6638">
                  <c:v>131.67824490358387</c:v>
                </c:pt>
                <c:pt idx="6639">
                  <c:v>131.68440206611825</c:v>
                </c:pt>
                <c:pt idx="6640">
                  <c:v>131.69055922865269</c:v>
                </c:pt>
                <c:pt idx="6641">
                  <c:v>131.69671639118718</c:v>
                </c:pt>
                <c:pt idx="6642">
                  <c:v>131.70287355372162</c:v>
                </c:pt>
                <c:pt idx="6643">
                  <c:v>131.709030716256</c:v>
                </c:pt>
                <c:pt idx="6644">
                  <c:v>131.71518787879049</c:v>
                </c:pt>
                <c:pt idx="6645">
                  <c:v>131.72134504132498</c:v>
                </c:pt>
                <c:pt idx="6646">
                  <c:v>131.7275022038593</c:v>
                </c:pt>
                <c:pt idx="6647">
                  <c:v>131.73365936639374</c:v>
                </c:pt>
                <c:pt idx="6648">
                  <c:v>131.73981652892817</c:v>
                </c:pt>
                <c:pt idx="6649">
                  <c:v>131.74597369146252</c:v>
                </c:pt>
                <c:pt idx="6650">
                  <c:v>131.75213085399722</c:v>
                </c:pt>
                <c:pt idx="6651">
                  <c:v>131.75828801653159</c:v>
                </c:pt>
                <c:pt idx="6652">
                  <c:v>131.76444517906592</c:v>
                </c:pt>
                <c:pt idx="6653">
                  <c:v>131.77060234160038</c:v>
                </c:pt>
                <c:pt idx="6654">
                  <c:v>131.77675950413476</c:v>
                </c:pt>
                <c:pt idx="6655">
                  <c:v>131.78291666666934</c:v>
                </c:pt>
                <c:pt idx="6656">
                  <c:v>131.78907382920372</c:v>
                </c:pt>
                <c:pt idx="6657">
                  <c:v>131.79523099173815</c:v>
                </c:pt>
                <c:pt idx="6658">
                  <c:v>131.80138815427264</c:v>
                </c:pt>
                <c:pt idx="6659">
                  <c:v>131.80754531680702</c:v>
                </c:pt>
                <c:pt idx="6660">
                  <c:v>131.81370247934134</c:v>
                </c:pt>
                <c:pt idx="6661">
                  <c:v>131.81985964187578</c:v>
                </c:pt>
                <c:pt idx="6662">
                  <c:v>131.82601680441044</c:v>
                </c:pt>
                <c:pt idx="6663">
                  <c:v>131.83217396694477</c:v>
                </c:pt>
                <c:pt idx="6664">
                  <c:v>131.83833112947926</c:v>
                </c:pt>
                <c:pt idx="6665">
                  <c:v>131.84448829201364</c:v>
                </c:pt>
                <c:pt idx="6666">
                  <c:v>131.85064545454802</c:v>
                </c:pt>
                <c:pt idx="6667">
                  <c:v>131.85680261708256</c:v>
                </c:pt>
                <c:pt idx="6668">
                  <c:v>131.86295977961694</c:v>
                </c:pt>
                <c:pt idx="6669">
                  <c:v>131.86911694215141</c:v>
                </c:pt>
                <c:pt idx="6670">
                  <c:v>131.87527410468579</c:v>
                </c:pt>
                <c:pt idx="6671">
                  <c:v>131.88143126722036</c:v>
                </c:pt>
                <c:pt idx="6672">
                  <c:v>131.88758842975469</c:v>
                </c:pt>
                <c:pt idx="6673">
                  <c:v>131.89374559228918</c:v>
                </c:pt>
                <c:pt idx="6674">
                  <c:v>131.89990275482356</c:v>
                </c:pt>
                <c:pt idx="6675">
                  <c:v>131.90605991735799</c:v>
                </c:pt>
                <c:pt idx="6676">
                  <c:v>131.91221707989243</c:v>
                </c:pt>
                <c:pt idx="6677">
                  <c:v>131.91837424242686</c:v>
                </c:pt>
                <c:pt idx="6678">
                  <c:v>131.9245314049613</c:v>
                </c:pt>
                <c:pt idx="6679">
                  <c:v>131.93068856749579</c:v>
                </c:pt>
                <c:pt idx="6680">
                  <c:v>131.93684573003017</c:v>
                </c:pt>
                <c:pt idx="6681">
                  <c:v>131.94300289256458</c:v>
                </c:pt>
                <c:pt idx="6682">
                  <c:v>131.94916005509904</c:v>
                </c:pt>
                <c:pt idx="6683">
                  <c:v>131.95531721763365</c:v>
                </c:pt>
                <c:pt idx="6684">
                  <c:v>131.96147438016791</c:v>
                </c:pt>
                <c:pt idx="6685">
                  <c:v>131.96763154270241</c:v>
                </c:pt>
                <c:pt idx="6686">
                  <c:v>131.97378870523679</c:v>
                </c:pt>
                <c:pt idx="6687">
                  <c:v>131.97994586777122</c:v>
                </c:pt>
                <c:pt idx="6688">
                  <c:v>131.98610303030566</c:v>
                </c:pt>
                <c:pt idx="6689">
                  <c:v>131.99226019284004</c:v>
                </c:pt>
                <c:pt idx="6690">
                  <c:v>131.99841735537467</c:v>
                </c:pt>
                <c:pt idx="6691">
                  <c:v>132.00457451790891</c:v>
                </c:pt>
                <c:pt idx="6692">
                  <c:v>132.0107316804434</c:v>
                </c:pt>
                <c:pt idx="6693">
                  <c:v>132.01688884297783</c:v>
                </c:pt>
                <c:pt idx="6694">
                  <c:v>132.02304600551227</c:v>
                </c:pt>
                <c:pt idx="6695">
                  <c:v>132.02920316804665</c:v>
                </c:pt>
                <c:pt idx="6696">
                  <c:v>132.03536033058114</c:v>
                </c:pt>
                <c:pt idx="6697">
                  <c:v>132.04151749311558</c:v>
                </c:pt>
                <c:pt idx="6698">
                  <c:v>132.04767465564998</c:v>
                </c:pt>
                <c:pt idx="6699">
                  <c:v>132.05383181818451</c:v>
                </c:pt>
                <c:pt idx="6700">
                  <c:v>132.05998898071888</c:v>
                </c:pt>
                <c:pt idx="6701">
                  <c:v>132.06614614325343</c:v>
                </c:pt>
                <c:pt idx="6702">
                  <c:v>132.07230330578781</c:v>
                </c:pt>
                <c:pt idx="6703">
                  <c:v>132.07846046832219</c:v>
                </c:pt>
                <c:pt idx="6704">
                  <c:v>132.08461763085657</c:v>
                </c:pt>
                <c:pt idx="6705">
                  <c:v>132.09077479339095</c:v>
                </c:pt>
                <c:pt idx="6706">
                  <c:v>132.09693195592561</c:v>
                </c:pt>
                <c:pt idx="6707">
                  <c:v>132.10308911845993</c:v>
                </c:pt>
                <c:pt idx="6708">
                  <c:v>132.10924628099443</c:v>
                </c:pt>
                <c:pt idx="6709">
                  <c:v>132.11540344352878</c:v>
                </c:pt>
                <c:pt idx="6710">
                  <c:v>132.12156060606318</c:v>
                </c:pt>
                <c:pt idx="6711">
                  <c:v>132.12771776859768</c:v>
                </c:pt>
                <c:pt idx="6712">
                  <c:v>132.133874931132</c:v>
                </c:pt>
                <c:pt idx="6713">
                  <c:v>132.14003209366655</c:v>
                </c:pt>
                <c:pt idx="6714">
                  <c:v>132.14618925620098</c:v>
                </c:pt>
                <c:pt idx="6715">
                  <c:v>132.15234641873559</c:v>
                </c:pt>
                <c:pt idx="6716">
                  <c:v>132.15850358126985</c:v>
                </c:pt>
                <c:pt idx="6717">
                  <c:v>132.16466074380418</c:v>
                </c:pt>
                <c:pt idx="6718">
                  <c:v>132.17081790633873</c:v>
                </c:pt>
                <c:pt idx="6719">
                  <c:v>132.17697506887311</c:v>
                </c:pt>
                <c:pt idx="6720">
                  <c:v>132.18313223140754</c:v>
                </c:pt>
                <c:pt idx="6721">
                  <c:v>132.18928939394198</c:v>
                </c:pt>
                <c:pt idx="6722">
                  <c:v>132.19544655647655</c:v>
                </c:pt>
                <c:pt idx="6723">
                  <c:v>132.20160371901085</c:v>
                </c:pt>
                <c:pt idx="6724">
                  <c:v>132.20776088154528</c:v>
                </c:pt>
                <c:pt idx="6725">
                  <c:v>132.21391804407978</c:v>
                </c:pt>
                <c:pt idx="6726">
                  <c:v>132.22007520661418</c:v>
                </c:pt>
                <c:pt idx="6727">
                  <c:v>132.22623236914859</c:v>
                </c:pt>
                <c:pt idx="6728">
                  <c:v>132.23238953168314</c:v>
                </c:pt>
                <c:pt idx="6729">
                  <c:v>132.23854669421752</c:v>
                </c:pt>
                <c:pt idx="6730">
                  <c:v>132.2447038567519</c:v>
                </c:pt>
                <c:pt idx="6731">
                  <c:v>132.25086101928639</c:v>
                </c:pt>
                <c:pt idx="6732">
                  <c:v>132.25701818182083</c:v>
                </c:pt>
                <c:pt idx="6733">
                  <c:v>132.26317534435515</c:v>
                </c:pt>
                <c:pt idx="6734">
                  <c:v>132.2693325068897</c:v>
                </c:pt>
                <c:pt idx="6735">
                  <c:v>132.27548966942413</c:v>
                </c:pt>
                <c:pt idx="6736">
                  <c:v>132.28164683195857</c:v>
                </c:pt>
                <c:pt idx="6737">
                  <c:v>132.287803994493</c:v>
                </c:pt>
                <c:pt idx="6738">
                  <c:v>132.29396115702738</c:v>
                </c:pt>
                <c:pt idx="6739">
                  <c:v>132.30011831956193</c:v>
                </c:pt>
                <c:pt idx="6740">
                  <c:v>132.30627548209637</c:v>
                </c:pt>
                <c:pt idx="6741">
                  <c:v>132.31243264463083</c:v>
                </c:pt>
                <c:pt idx="6742">
                  <c:v>132.31858980716521</c:v>
                </c:pt>
                <c:pt idx="6743">
                  <c:v>132.3247469696997</c:v>
                </c:pt>
                <c:pt idx="6744">
                  <c:v>132.33090413223411</c:v>
                </c:pt>
                <c:pt idx="6745">
                  <c:v>132.33706129476838</c:v>
                </c:pt>
                <c:pt idx="6746">
                  <c:v>132.34321845730298</c:v>
                </c:pt>
                <c:pt idx="6747">
                  <c:v>132.3493756198373</c:v>
                </c:pt>
                <c:pt idx="6748">
                  <c:v>132.3555327823718</c:v>
                </c:pt>
                <c:pt idx="6749">
                  <c:v>132.36168994490623</c:v>
                </c:pt>
                <c:pt idx="6750">
                  <c:v>132.36784710744075</c:v>
                </c:pt>
                <c:pt idx="6751">
                  <c:v>132.37400426997502</c:v>
                </c:pt>
                <c:pt idx="6752">
                  <c:v>132.3801614325096</c:v>
                </c:pt>
                <c:pt idx="6753">
                  <c:v>132.38631859504403</c:v>
                </c:pt>
                <c:pt idx="6754">
                  <c:v>132.39247575757841</c:v>
                </c:pt>
                <c:pt idx="6755">
                  <c:v>132.39863292011285</c:v>
                </c:pt>
                <c:pt idx="6756">
                  <c:v>132.40479008264728</c:v>
                </c:pt>
                <c:pt idx="6757">
                  <c:v>132.41094724518177</c:v>
                </c:pt>
                <c:pt idx="6758">
                  <c:v>132.41710440771621</c:v>
                </c:pt>
                <c:pt idx="6759">
                  <c:v>132.42326157025059</c:v>
                </c:pt>
                <c:pt idx="6760">
                  <c:v>132.42941873278508</c:v>
                </c:pt>
                <c:pt idx="6761">
                  <c:v>132.4355758953194</c:v>
                </c:pt>
                <c:pt idx="6762">
                  <c:v>132.44173305785395</c:v>
                </c:pt>
                <c:pt idx="6763">
                  <c:v>132.44789022038827</c:v>
                </c:pt>
                <c:pt idx="6764">
                  <c:v>132.45404738292288</c:v>
                </c:pt>
                <c:pt idx="6765">
                  <c:v>132.4602045454572</c:v>
                </c:pt>
                <c:pt idx="6766">
                  <c:v>132.46636170799164</c:v>
                </c:pt>
                <c:pt idx="6767">
                  <c:v>132.47251887052607</c:v>
                </c:pt>
                <c:pt idx="6768">
                  <c:v>132.47867603306051</c:v>
                </c:pt>
                <c:pt idx="6769">
                  <c:v>132.48483319559494</c:v>
                </c:pt>
                <c:pt idx="6770">
                  <c:v>132.49099035812947</c:v>
                </c:pt>
                <c:pt idx="6771">
                  <c:v>132.4971475206639</c:v>
                </c:pt>
                <c:pt idx="6772">
                  <c:v>132.50330468319819</c:v>
                </c:pt>
                <c:pt idx="6773">
                  <c:v>132.50946184573269</c:v>
                </c:pt>
                <c:pt idx="6774">
                  <c:v>132.51561900826712</c:v>
                </c:pt>
                <c:pt idx="6775">
                  <c:v>132.52177617080156</c:v>
                </c:pt>
                <c:pt idx="6776">
                  <c:v>132.52793333333605</c:v>
                </c:pt>
                <c:pt idx="6777">
                  <c:v>132.53409049587037</c:v>
                </c:pt>
                <c:pt idx="6778">
                  <c:v>132.54024765840492</c:v>
                </c:pt>
                <c:pt idx="6779">
                  <c:v>132.54640482093936</c:v>
                </c:pt>
                <c:pt idx="6780">
                  <c:v>132.55256198347379</c:v>
                </c:pt>
                <c:pt idx="6781">
                  <c:v>132.55871914600817</c:v>
                </c:pt>
                <c:pt idx="6782">
                  <c:v>132.56487630854258</c:v>
                </c:pt>
                <c:pt idx="6783">
                  <c:v>132.57103347107702</c:v>
                </c:pt>
                <c:pt idx="6784">
                  <c:v>132.57719063361148</c:v>
                </c:pt>
                <c:pt idx="6785">
                  <c:v>132.58334779614592</c:v>
                </c:pt>
                <c:pt idx="6786">
                  <c:v>132.58950495868041</c:v>
                </c:pt>
                <c:pt idx="6787">
                  <c:v>132.59566212121473</c:v>
                </c:pt>
                <c:pt idx="6788">
                  <c:v>132.60181928374922</c:v>
                </c:pt>
                <c:pt idx="6789">
                  <c:v>132.60797644628371</c:v>
                </c:pt>
                <c:pt idx="6790">
                  <c:v>132.61413360881798</c:v>
                </c:pt>
                <c:pt idx="6791">
                  <c:v>132.62029077135247</c:v>
                </c:pt>
                <c:pt idx="6792">
                  <c:v>132.62644793388702</c:v>
                </c:pt>
                <c:pt idx="6793">
                  <c:v>132.63260509642134</c:v>
                </c:pt>
                <c:pt idx="6794">
                  <c:v>132.63876225895578</c:v>
                </c:pt>
                <c:pt idx="6795">
                  <c:v>132.64491942149021</c:v>
                </c:pt>
                <c:pt idx="6796">
                  <c:v>132.65107658402476</c:v>
                </c:pt>
                <c:pt idx="6797">
                  <c:v>132.65723374655914</c:v>
                </c:pt>
                <c:pt idx="6798">
                  <c:v>132.66339090909361</c:v>
                </c:pt>
                <c:pt idx="6799">
                  <c:v>132.66954807162799</c:v>
                </c:pt>
                <c:pt idx="6800">
                  <c:v>132.67570523416228</c:v>
                </c:pt>
                <c:pt idx="6801">
                  <c:v>132.68186239669689</c:v>
                </c:pt>
                <c:pt idx="6802">
                  <c:v>132.68801955923144</c:v>
                </c:pt>
                <c:pt idx="6803">
                  <c:v>132.6941767217657</c:v>
                </c:pt>
                <c:pt idx="6804">
                  <c:v>132.70033388430019</c:v>
                </c:pt>
                <c:pt idx="6805">
                  <c:v>132.70649104683463</c:v>
                </c:pt>
                <c:pt idx="6806">
                  <c:v>132.71264820936901</c:v>
                </c:pt>
                <c:pt idx="6807">
                  <c:v>132.7188053719035</c:v>
                </c:pt>
                <c:pt idx="6808">
                  <c:v>132.72496253443788</c:v>
                </c:pt>
                <c:pt idx="6809">
                  <c:v>132.73111969697231</c:v>
                </c:pt>
                <c:pt idx="6810">
                  <c:v>132.73727685950681</c:v>
                </c:pt>
                <c:pt idx="6811">
                  <c:v>132.74343402204116</c:v>
                </c:pt>
                <c:pt idx="6812">
                  <c:v>132.74959118457556</c:v>
                </c:pt>
                <c:pt idx="6813">
                  <c:v>132.75574834711017</c:v>
                </c:pt>
                <c:pt idx="6814">
                  <c:v>132.76190550964455</c:v>
                </c:pt>
                <c:pt idx="6815">
                  <c:v>132.76806267217893</c:v>
                </c:pt>
                <c:pt idx="6816">
                  <c:v>132.77421983471342</c:v>
                </c:pt>
                <c:pt idx="6817">
                  <c:v>132.78037699724786</c:v>
                </c:pt>
                <c:pt idx="6818">
                  <c:v>132.78653415978224</c:v>
                </c:pt>
                <c:pt idx="6819">
                  <c:v>132.79269132231673</c:v>
                </c:pt>
                <c:pt idx="6820">
                  <c:v>132.79884848485116</c:v>
                </c:pt>
                <c:pt idx="6821">
                  <c:v>132.8050056473856</c:v>
                </c:pt>
                <c:pt idx="6822">
                  <c:v>132.81116280992003</c:v>
                </c:pt>
                <c:pt idx="6823">
                  <c:v>132.81731997245456</c:v>
                </c:pt>
                <c:pt idx="6824">
                  <c:v>132.82347713498891</c:v>
                </c:pt>
                <c:pt idx="6825">
                  <c:v>132.82963429752334</c:v>
                </c:pt>
                <c:pt idx="6826">
                  <c:v>132.83579146005778</c:v>
                </c:pt>
                <c:pt idx="6827">
                  <c:v>132.84194862259221</c:v>
                </c:pt>
                <c:pt idx="6828">
                  <c:v>132.84810578512665</c:v>
                </c:pt>
                <c:pt idx="6829">
                  <c:v>132.85426294766114</c:v>
                </c:pt>
                <c:pt idx="6830">
                  <c:v>132.86042011019563</c:v>
                </c:pt>
                <c:pt idx="6831">
                  <c:v>132.86657727273001</c:v>
                </c:pt>
                <c:pt idx="6832">
                  <c:v>132.87273443526445</c:v>
                </c:pt>
                <c:pt idx="6833">
                  <c:v>132.87889159779883</c:v>
                </c:pt>
                <c:pt idx="6834">
                  <c:v>132.88504876033332</c:v>
                </c:pt>
                <c:pt idx="6835">
                  <c:v>132.8912059228677</c:v>
                </c:pt>
                <c:pt idx="6836">
                  <c:v>132.89736308540219</c:v>
                </c:pt>
                <c:pt idx="6837">
                  <c:v>132.90352024793657</c:v>
                </c:pt>
                <c:pt idx="6838">
                  <c:v>132.90967741047101</c:v>
                </c:pt>
                <c:pt idx="6839">
                  <c:v>132.91583457300538</c:v>
                </c:pt>
                <c:pt idx="6840">
                  <c:v>132.92199173553993</c:v>
                </c:pt>
                <c:pt idx="6841">
                  <c:v>132.92814889807443</c:v>
                </c:pt>
                <c:pt idx="6842">
                  <c:v>132.9343060606088</c:v>
                </c:pt>
                <c:pt idx="6843">
                  <c:v>132.94046322314313</c:v>
                </c:pt>
                <c:pt idx="6844">
                  <c:v>132.94662038567768</c:v>
                </c:pt>
                <c:pt idx="6845">
                  <c:v>132.95277754821211</c:v>
                </c:pt>
                <c:pt idx="6846">
                  <c:v>132.95893471074649</c:v>
                </c:pt>
                <c:pt idx="6847">
                  <c:v>132.96509187328098</c:v>
                </c:pt>
                <c:pt idx="6848">
                  <c:v>132.97124903581542</c:v>
                </c:pt>
                <c:pt idx="6849">
                  <c:v>132.9774061983498</c:v>
                </c:pt>
                <c:pt idx="6850">
                  <c:v>132.98356336088418</c:v>
                </c:pt>
                <c:pt idx="6851">
                  <c:v>132.98972052341861</c:v>
                </c:pt>
                <c:pt idx="6852">
                  <c:v>132.99587768595316</c:v>
                </c:pt>
                <c:pt idx="6853">
                  <c:v>133.0020348484876</c:v>
                </c:pt>
                <c:pt idx="6854">
                  <c:v>133.008192011022</c:v>
                </c:pt>
                <c:pt idx="6855">
                  <c:v>133.01434917355638</c:v>
                </c:pt>
                <c:pt idx="6856">
                  <c:v>133.0205063360909</c:v>
                </c:pt>
                <c:pt idx="6857">
                  <c:v>133.02666349862528</c:v>
                </c:pt>
                <c:pt idx="6858">
                  <c:v>133.03282066115972</c:v>
                </c:pt>
                <c:pt idx="6859">
                  <c:v>133.03897782369424</c:v>
                </c:pt>
                <c:pt idx="6860">
                  <c:v>133.04513498622859</c:v>
                </c:pt>
                <c:pt idx="6861">
                  <c:v>133.05129214876308</c:v>
                </c:pt>
                <c:pt idx="6862">
                  <c:v>133.0574493112976</c:v>
                </c:pt>
                <c:pt idx="6863">
                  <c:v>133.0636064738319</c:v>
                </c:pt>
                <c:pt idx="6864">
                  <c:v>133.06976363636622</c:v>
                </c:pt>
                <c:pt idx="6865">
                  <c:v>133.07592079890071</c:v>
                </c:pt>
                <c:pt idx="6866">
                  <c:v>133.08207796143526</c:v>
                </c:pt>
                <c:pt idx="6867">
                  <c:v>133.08823512396964</c:v>
                </c:pt>
                <c:pt idx="6868">
                  <c:v>133.09439228650405</c:v>
                </c:pt>
                <c:pt idx="6869">
                  <c:v>133.10054944903851</c:v>
                </c:pt>
                <c:pt idx="6870">
                  <c:v>133.10670661157295</c:v>
                </c:pt>
                <c:pt idx="6871">
                  <c:v>133.11286377410727</c:v>
                </c:pt>
                <c:pt idx="6872">
                  <c:v>133.11902093664176</c:v>
                </c:pt>
                <c:pt idx="6873">
                  <c:v>133.1251780991762</c:v>
                </c:pt>
                <c:pt idx="6874">
                  <c:v>133.13133526171063</c:v>
                </c:pt>
                <c:pt idx="6875">
                  <c:v>133.13749242424512</c:v>
                </c:pt>
                <c:pt idx="6876">
                  <c:v>133.14364958677956</c:v>
                </c:pt>
                <c:pt idx="6877">
                  <c:v>133.14980674931394</c:v>
                </c:pt>
                <c:pt idx="6878">
                  <c:v>133.15596391184832</c:v>
                </c:pt>
                <c:pt idx="6879">
                  <c:v>133.16212107438281</c:v>
                </c:pt>
                <c:pt idx="6880">
                  <c:v>133.1682782369173</c:v>
                </c:pt>
                <c:pt idx="6881">
                  <c:v>133.17443539945168</c:v>
                </c:pt>
                <c:pt idx="6882">
                  <c:v>133.18059256198615</c:v>
                </c:pt>
                <c:pt idx="6883">
                  <c:v>133.18674972452058</c:v>
                </c:pt>
                <c:pt idx="6884">
                  <c:v>133.19290688705516</c:v>
                </c:pt>
                <c:pt idx="6885">
                  <c:v>133.19906404958942</c:v>
                </c:pt>
                <c:pt idx="6886">
                  <c:v>133.20522121212394</c:v>
                </c:pt>
                <c:pt idx="6887">
                  <c:v>133.21137837465835</c:v>
                </c:pt>
                <c:pt idx="6888">
                  <c:v>133.21753553719273</c:v>
                </c:pt>
                <c:pt idx="6889">
                  <c:v>133.22369269972711</c:v>
                </c:pt>
                <c:pt idx="6890">
                  <c:v>133.22984986226166</c:v>
                </c:pt>
                <c:pt idx="6891">
                  <c:v>133.23600702479604</c:v>
                </c:pt>
                <c:pt idx="6892">
                  <c:v>133.24216418733053</c:v>
                </c:pt>
                <c:pt idx="6893">
                  <c:v>133.24832134986497</c:v>
                </c:pt>
                <c:pt idx="6894">
                  <c:v>133.25447851239946</c:v>
                </c:pt>
                <c:pt idx="6895">
                  <c:v>133.26063567493378</c:v>
                </c:pt>
                <c:pt idx="6896">
                  <c:v>133.26679283746822</c:v>
                </c:pt>
                <c:pt idx="6897">
                  <c:v>133.27295000000265</c:v>
                </c:pt>
                <c:pt idx="6898">
                  <c:v>133.27910716253712</c:v>
                </c:pt>
                <c:pt idx="6899">
                  <c:v>133.28526432507158</c:v>
                </c:pt>
                <c:pt idx="6900">
                  <c:v>133.2914214876061</c:v>
                </c:pt>
                <c:pt idx="6901">
                  <c:v>133.29757865014039</c:v>
                </c:pt>
                <c:pt idx="6902">
                  <c:v>133.30373581267497</c:v>
                </c:pt>
                <c:pt idx="6903">
                  <c:v>133.30989297520938</c:v>
                </c:pt>
                <c:pt idx="6904">
                  <c:v>133.31605013774376</c:v>
                </c:pt>
                <c:pt idx="6905">
                  <c:v>133.32220730027831</c:v>
                </c:pt>
                <c:pt idx="6906">
                  <c:v>133.32836446281263</c:v>
                </c:pt>
                <c:pt idx="6907">
                  <c:v>133.33452162534695</c:v>
                </c:pt>
                <c:pt idx="6908">
                  <c:v>133.3406787878815</c:v>
                </c:pt>
                <c:pt idx="6909">
                  <c:v>133.34683595041599</c:v>
                </c:pt>
                <c:pt idx="6910">
                  <c:v>133.35299311295043</c:v>
                </c:pt>
                <c:pt idx="6911">
                  <c:v>133.35915027548481</c:v>
                </c:pt>
                <c:pt idx="6912">
                  <c:v>133.3653074380193</c:v>
                </c:pt>
                <c:pt idx="6913">
                  <c:v>133.37146460055368</c:v>
                </c:pt>
                <c:pt idx="6914">
                  <c:v>133.37762176308806</c:v>
                </c:pt>
                <c:pt idx="6915">
                  <c:v>133.38377892562261</c:v>
                </c:pt>
                <c:pt idx="6916">
                  <c:v>133.38993608815701</c:v>
                </c:pt>
                <c:pt idx="6917">
                  <c:v>133.39609325069148</c:v>
                </c:pt>
                <c:pt idx="6918">
                  <c:v>133.40225041322591</c:v>
                </c:pt>
                <c:pt idx="6919">
                  <c:v>133.40840757576038</c:v>
                </c:pt>
                <c:pt idx="6920">
                  <c:v>133.41456473829467</c:v>
                </c:pt>
                <c:pt idx="6921">
                  <c:v>133.42072190082922</c:v>
                </c:pt>
                <c:pt idx="6922">
                  <c:v>133.4268790633636</c:v>
                </c:pt>
                <c:pt idx="6923">
                  <c:v>133.43303622589798</c:v>
                </c:pt>
                <c:pt idx="6924">
                  <c:v>133.43919338843247</c:v>
                </c:pt>
                <c:pt idx="6925">
                  <c:v>133.44535055096691</c:v>
                </c:pt>
                <c:pt idx="6926">
                  <c:v>133.45150771350134</c:v>
                </c:pt>
                <c:pt idx="6927">
                  <c:v>133.45766487603581</c:v>
                </c:pt>
                <c:pt idx="6928">
                  <c:v>133.46382203857019</c:v>
                </c:pt>
                <c:pt idx="6929">
                  <c:v>133.46997920110459</c:v>
                </c:pt>
                <c:pt idx="6930">
                  <c:v>133.4761363636392</c:v>
                </c:pt>
                <c:pt idx="6931">
                  <c:v>133.48229352617358</c:v>
                </c:pt>
                <c:pt idx="6932">
                  <c:v>133.48845068870801</c:v>
                </c:pt>
                <c:pt idx="6933">
                  <c:v>133.49460785124239</c:v>
                </c:pt>
                <c:pt idx="6934">
                  <c:v>133.50076501377677</c:v>
                </c:pt>
                <c:pt idx="6935">
                  <c:v>133.50692217631121</c:v>
                </c:pt>
                <c:pt idx="6936">
                  <c:v>133.51307933884561</c:v>
                </c:pt>
                <c:pt idx="6937">
                  <c:v>133.51923650138013</c:v>
                </c:pt>
                <c:pt idx="6938">
                  <c:v>133.52539366391457</c:v>
                </c:pt>
                <c:pt idx="6939">
                  <c:v>133.53155082644895</c:v>
                </c:pt>
                <c:pt idx="6940">
                  <c:v>133.5377079889835</c:v>
                </c:pt>
                <c:pt idx="6941">
                  <c:v>133.54386515151776</c:v>
                </c:pt>
                <c:pt idx="6942">
                  <c:v>133.55002231405231</c:v>
                </c:pt>
                <c:pt idx="6943">
                  <c:v>133.55617947658681</c:v>
                </c:pt>
                <c:pt idx="6944">
                  <c:v>133.56233663912121</c:v>
                </c:pt>
                <c:pt idx="6945">
                  <c:v>133.56849380165568</c:v>
                </c:pt>
                <c:pt idx="6946">
                  <c:v>133.57465096418994</c:v>
                </c:pt>
                <c:pt idx="6947">
                  <c:v>133.58080812672449</c:v>
                </c:pt>
                <c:pt idx="6948">
                  <c:v>133.58696528925887</c:v>
                </c:pt>
                <c:pt idx="6949">
                  <c:v>133.59312245179342</c:v>
                </c:pt>
                <c:pt idx="6950">
                  <c:v>133.59927961432774</c:v>
                </c:pt>
                <c:pt idx="6951">
                  <c:v>133.60543677686218</c:v>
                </c:pt>
                <c:pt idx="6952">
                  <c:v>133.61159393939656</c:v>
                </c:pt>
                <c:pt idx="6953">
                  <c:v>133.61775110193105</c:v>
                </c:pt>
                <c:pt idx="6954">
                  <c:v>133.62390826446548</c:v>
                </c:pt>
                <c:pt idx="6955">
                  <c:v>133.63006542699998</c:v>
                </c:pt>
                <c:pt idx="6956">
                  <c:v>133.63622258953441</c:v>
                </c:pt>
                <c:pt idx="6957">
                  <c:v>133.64237975206885</c:v>
                </c:pt>
                <c:pt idx="6958">
                  <c:v>133.64853691460334</c:v>
                </c:pt>
                <c:pt idx="6959">
                  <c:v>133.65469407713772</c:v>
                </c:pt>
                <c:pt idx="6960">
                  <c:v>133.6608512396721</c:v>
                </c:pt>
                <c:pt idx="6961">
                  <c:v>133.66700840220665</c:v>
                </c:pt>
                <c:pt idx="6962">
                  <c:v>133.67316556474086</c:v>
                </c:pt>
                <c:pt idx="6963">
                  <c:v>133.67932272727541</c:v>
                </c:pt>
                <c:pt idx="6964">
                  <c:v>133.68547988980995</c:v>
                </c:pt>
                <c:pt idx="6965">
                  <c:v>133.69163705234439</c:v>
                </c:pt>
                <c:pt idx="6966">
                  <c:v>133.69779421487866</c:v>
                </c:pt>
                <c:pt idx="6967">
                  <c:v>133.7039513774132</c:v>
                </c:pt>
                <c:pt idx="6968">
                  <c:v>133.71010853994756</c:v>
                </c:pt>
                <c:pt idx="6969">
                  <c:v>133.71626570248202</c:v>
                </c:pt>
                <c:pt idx="6970">
                  <c:v>133.72242286501657</c:v>
                </c:pt>
                <c:pt idx="6971">
                  <c:v>133.72858002755095</c:v>
                </c:pt>
                <c:pt idx="6972">
                  <c:v>133.73473719008538</c:v>
                </c:pt>
                <c:pt idx="6973">
                  <c:v>133.74089435261988</c:v>
                </c:pt>
                <c:pt idx="6974">
                  <c:v>133.7470515151542</c:v>
                </c:pt>
                <c:pt idx="6975">
                  <c:v>133.75320867768869</c:v>
                </c:pt>
                <c:pt idx="6976">
                  <c:v>133.75936584022318</c:v>
                </c:pt>
                <c:pt idx="6977">
                  <c:v>133.7655230027575</c:v>
                </c:pt>
                <c:pt idx="6978">
                  <c:v>133.77168016529194</c:v>
                </c:pt>
                <c:pt idx="6979">
                  <c:v>133.77783732782643</c:v>
                </c:pt>
                <c:pt idx="6980">
                  <c:v>133.78399449036075</c:v>
                </c:pt>
                <c:pt idx="6981">
                  <c:v>133.7901516528953</c:v>
                </c:pt>
                <c:pt idx="6982">
                  <c:v>133.79630881542985</c:v>
                </c:pt>
                <c:pt idx="6983">
                  <c:v>133.80246597796426</c:v>
                </c:pt>
                <c:pt idx="6984">
                  <c:v>133.80862314049861</c:v>
                </c:pt>
                <c:pt idx="6985">
                  <c:v>133.81478030303307</c:v>
                </c:pt>
                <c:pt idx="6986">
                  <c:v>133.82093746556754</c:v>
                </c:pt>
                <c:pt idx="6987">
                  <c:v>133.82709462810192</c:v>
                </c:pt>
                <c:pt idx="6988">
                  <c:v>133.83325179063635</c:v>
                </c:pt>
                <c:pt idx="6989">
                  <c:v>133.83940895317085</c:v>
                </c:pt>
                <c:pt idx="6990">
                  <c:v>133.84556611570522</c:v>
                </c:pt>
                <c:pt idx="6991">
                  <c:v>133.85172327823972</c:v>
                </c:pt>
                <c:pt idx="6992">
                  <c:v>133.85788044077421</c:v>
                </c:pt>
                <c:pt idx="6993">
                  <c:v>133.86403760330853</c:v>
                </c:pt>
                <c:pt idx="6994">
                  <c:v>133.87019476584285</c:v>
                </c:pt>
                <c:pt idx="6995">
                  <c:v>133.87635192837735</c:v>
                </c:pt>
                <c:pt idx="6996">
                  <c:v>133.88250909091184</c:v>
                </c:pt>
                <c:pt idx="6997">
                  <c:v>133.88866625344627</c:v>
                </c:pt>
                <c:pt idx="6998">
                  <c:v>133.89482341598077</c:v>
                </c:pt>
                <c:pt idx="6999">
                  <c:v>133.90098057851517</c:v>
                </c:pt>
                <c:pt idx="7000">
                  <c:v>133.90713774104961</c:v>
                </c:pt>
                <c:pt idx="7001">
                  <c:v>133.91329490358402</c:v>
                </c:pt>
                <c:pt idx="7002">
                  <c:v>133.91945206611834</c:v>
                </c:pt>
                <c:pt idx="7003">
                  <c:v>133.92560922865283</c:v>
                </c:pt>
                <c:pt idx="7004">
                  <c:v>133.93176639118732</c:v>
                </c:pt>
                <c:pt idx="7005">
                  <c:v>133.93792355372182</c:v>
                </c:pt>
                <c:pt idx="7006">
                  <c:v>133.94408071625614</c:v>
                </c:pt>
                <c:pt idx="7007">
                  <c:v>133.95023787879074</c:v>
                </c:pt>
                <c:pt idx="7008">
                  <c:v>133.95639504132507</c:v>
                </c:pt>
                <c:pt idx="7009">
                  <c:v>133.96255220385942</c:v>
                </c:pt>
                <c:pt idx="7010">
                  <c:v>133.96870936639399</c:v>
                </c:pt>
                <c:pt idx="7011">
                  <c:v>133.97486652892835</c:v>
                </c:pt>
                <c:pt idx="7012">
                  <c:v>133.98102369146278</c:v>
                </c:pt>
                <c:pt idx="7013">
                  <c:v>133.9871808539973</c:v>
                </c:pt>
                <c:pt idx="7014">
                  <c:v>133.99333801653174</c:v>
                </c:pt>
                <c:pt idx="7015">
                  <c:v>133.99949517906612</c:v>
                </c:pt>
                <c:pt idx="7016">
                  <c:v>134.00565234160055</c:v>
                </c:pt>
                <c:pt idx="7017">
                  <c:v>134.01180950413499</c:v>
                </c:pt>
                <c:pt idx="7018">
                  <c:v>134.01796666666942</c:v>
                </c:pt>
                <c:pt idx="7019">
                  <c:v>134.02412382920386</c:v>
                </c:pt>
                <c:pt idx="7020">
                  <c:v>134.03028099173824</c:v>
                </c:pt>
                <c:pt idx="7021">
                  <c:v>134.03643815427279</c:v>
                </c:pt>
                <c:pt idx="7022">
                  <c:v>134.04259531680711</c:v>
                </c:pt>
                <c:pt idx="7023">
                  <c:v>134.04875247934149</c:v>
                </c:pt>
                <c:pt idx="7024">
                  <c:v>134.05490964187598</c:v>
                </c:pt>
                <c:pt idx="7025">
                  <c:v>134.06106680441047</c:v>
                </c:pt>
                <c:pt idx="7026">
                  <c:v>134.06722396694491</c:v>
                </c:pt>
                <c:pt idx="7027">
                  <c:v>134.07338112947932</c:v>
                </c:pt>
                <c:pt idx="7028">
                  <c:v>134.07953829201378</c:v>
                </c:pt>
                <c:pt idx="7029">
                  <c:v>134.08569545454816</c:v>
                </c:pt>
                <c:pt idx="7030">
                  <c:v>134.09185261708265</c:v>
                </c:pt>
                <c:pt idx="7031">
                  <c:v>134.09800977961709</c:v>
                </c:pt>
                <c:pt idx="7032">
                  <c:v>134.10416694215152</c:v>
                </c:pt>
                <c:pt idx="7033">
                  <c:v>134.11032410468596</c:v>
                </c:pt>
                <c:pt idx="7034">
                  <c:v>134.11648126722039</c:v>
                </c:pt>
                <c:pt idx="7035">
                  <c:v>134.12263842975483</c:v>
                </c:pt>
                <c:pt idx="7036">
                  <c:v>134.12879559228926</c:v>
                </c:pt>
                <c:pt idx="7037">
                  <c:v>134.13495275482362</c:v>
                </c:pt>
                <c:pt idx="7038">
                  <c:v>134.14110991735814</c:v>
                </c:pt>
                <c:pt idx="7039">
                  <c:v>134.14726707989252</c:v>
                </c:pt>
                <c:pt idx="7040">
                  <c:v>134.15342424242701</c:v>
                </c:pt>
                <c:pt idx="7041">
                  <c:v>134.15958140496136</c:v>
                </c:pt>
                <c:pt idx="7042">
                  <c:v>134.16573856749594</c:v>
                </c:pt>
                <c:pt idx="7043">
                  <c:v>134.17189573003026</c:v>
                </c:pt>
                <c:pt idx="7044">
                  <c:v>134.17805289256475</c:v>
                </c:pt>
                <c:pt idx="7045">
                  <c:v>134.18421005509927</c:v>
                </c:pt>
                <c:pt idx="7046">
                  <c:v>134.19036721763374</c:v>
                </c:pt>
                <c:pt idx="7047">
                  <c:v>134.196524380168</c:v>
                </c:pt>
                <c:pt idx="7048">
                  <c:v>134.20268154270244</c:v>
                </c:pt>
                <c:pt idx="7049">
                  <c:v>134.20883870523699</c:v>
                </c:pt>
                <c:pt idx="7050">
                  <c:v>134.21499586777131</c:v>
                </c:pt>
                <c:pt idx="7051">
                  <c:v>134.22115303030574</c:v>
                </c:pt>
                <c:pt idx="7052">
                  <c:v>134.22731019284018</c:v>
                </c:pt>
                <c:pt idx="7053">
                  <c:v>134.23346735537467</c:v>
                </c:pt>
                <c:pt idx="7054">
                  <c:v>134.23962451790911</c:v>
                </c:pt>
                <c:pt idx="7055">
                  <c:v>134.24578168044349</c:v>
                </c:pt>
                <c:pt idx="7056">
                  <c:v>134.25193884297806</c:v>
                </c:pt>
                <c:pt idx="7057">
                  <c:v>134.25809600551241</c:v>
                </c:pt>
                <c:pt idx="7058">
                  <c:v>134.26425316804674</c:v>
                </c:pt>
                <c:pt idx="7059">
                  <c:v>134.27041033058129</c:v>
                </c:pt>
                <c:pt idx="7060">
                  <c:v>134.27656749311564</c:v>
                </c:pt>
                <c:pt idx="7061">
                  <c:v>134.28272465565021</c:v>
                </c:pt>
                <c:pt idx="7062">
                  <c:v>134.28888181818465</c:v>
                </c:pt>
                <c:pt idx="7063">
                  <c:v>134.29503898071908</c:v>
                </c:pt>
                <c:pt idx="7064">
                  <c:v>134.30119614325352</c:v>
                </c:pt>
                <c:pt idx="7065">
                  <c:v>134.30735330578796</c:v>
                </c:pt>
                <c:pt idx="7066">
                  <c:v>134.31351046832228</c:v>
                </c:pt>
                <c:pt idx="7067">
                  <c:v>134.31966763085666</c:v>
                </c:pt>
                <c:pt idx="7068">
                  <c:v>134.32582479339118</c:v>
                </c:pt>
                <c:pt idx="7069">
                  <c:v>134.3319819559257</c:v>
                </c:pt>
                <c:pt idx="7070">
                  <c:v>134.33813911846019</c:v>
                </c:pt>
                <c:pt idx="7071">
                  <c:v>134.34429628099457</c:v>
                </c:pt>
                <c:pt idx="7072">
                  <c:v>134.35045344352901</c:v>
                </c:pt>
                <c:pt idx="7073">
                  <c:v>134.35661060606341</c:v>
                </c:pt>
                <c:pt idx="7074">
                  <c:v>134.36276776859782</c:v>
                </c:pt>
                <c:pt idx="7075">
                  <c:v>134.36892493113226</c:v>
                </c:pt>
                <c:pt idx="7076">
                  <c:v>134.37508209366663</c:v>
                </c:pt>
                <c:pt idx="7077">
                  <c:v>134.38123925620124</c:v>
                </c:pt>
                <c:pt idx="7078">
                  <c:v>134.38739641873573</c:v>
                </c:pt>
                <c:pt idx="7079">
                  <c:v>134.39355358126994</c:v>
                </c:pt>
                <c:pt idx="7080">
                  <c:v>134.39971074380438</c:v>
                </c:pt>
                <c:pt idx="7081">
                  <c:v>134.40586790633881</c:v>
                </c:pt>
                <c:pt idx="7082">
                  <c:v>134.41202506887331</c:v>
                </c:pt>
                <c:pt idx="7083">
                  <c:v>134.41818223140768</c:v>
                </c:pt>
                <c:pt idx="7084">
                  <c:v>134.4243393939422</c:v>
                </c:pt>
                <c:pt idx="7085">
                  <c:v>134.43049655647667</c:v>
                </c:pt>
                <c:pt idx="7086">
                  <c:v>134.43665371901099</c:v>
                </c:pt>
                <c:pt idx="7087">
                  <c:v>134.44281088154548</c:v>
                </c:pt>
                <c:pt idx="7088">
                  <c:v>134.44896804407998</c:v>
                </c:pt>
                <c:pt idx="7089">
                  <c:v>134.45512520661441</c:v>
                </c:pt>
                <c:pt idx="7090">
                  <c:v>134.46128236914873</c:v>
                </c:pt>
                <c:pt idx="7091">
                  <c:v>134.46743953168334</c:v>
                </c:pt>
                <c:pt idx="7092">
                  <c:v>134.47359669421755</c:v>
                </c:pt>
                <c:pt idx="7093">
                  <c:v>134.47975385675201</c:v>
                </c:pt>
                <c:pt idx="7094">
                  <c:v>134.48591101928659</c:v>
                </c:pt>
                <c:pt idx="7095">
                  <c:v>134.49206818182097</c:v>
                </c:pt>
                <c:pt idx="7096">
                  <c:v>134.4982253443554</c:v>
                </c:pt>
                <c:pt idx="7097">
                  <c:v>134.50438250688978</c:v>
                </c:pt>
                <c:pt idx="7098">
                  <c:v>134.51053966942428</c:v>
                </c:pt>
                <c:pt idx="7099">
                  <c:v>134.51669683195865</c:v>
                </c:pt>
                <c:pt idx="7100">
                  <c:v>134.5228539944932</c:v>
                </c:pt>
                <c:pt idx="7101">
                  <c:v>134.52901115702761</c:v>
                </c:pt>
                <c:pt idx="7102">
                  <c:v>134.53516831956202</c:v>
                </c:pt>
                <c:pt idx="7103">
                  <c:v>134.54132548209651</c:v>
                </c:pt>
                <c:pt idx="7104">
                  <c:v>134.54748264463089</c:v>
                </c:pt>
                <c:pt idx="7105">
                  <c:v>134.55363980716538</c:v>
                </c:pt>
                <c:pt idx="7106">
                  <c:v>134.55979696969982</c:v>
                </c:pt>
                <c:pt idx="7107">
                  <c:v>134.5659541322342</c:v>
                </c:pt>
                <c:pt idx="7108">
                  <c:v>134.57211129476855</c:v>
                </c:pt>
                <c:pt idx="7109">
                  <c:v>134.57826845730315</c:v>
                </c:pt>
                <c:pt idx="7110">
                  <c:v>134.5844256198375</c:v>
                </c:pt>
                <c:pt idx="7111">
                  <c:v>134.59058278237188</c:v>
                </c:pt>
                <c:pt idx="7112">
                  <c:v>134.59673994490637</c:v>
                </c:pt>
                <c:pt idx="7113">
                  <c:v>134.60289710744081</c:v>
                </c:pt>
                <c:pt idx="7114">
                  <c:v>134.60905426997513</c:v>
                </c:pt>
                <c:pt idx="7115">
                  <c:v>134.61521143250968</c:v>
                </c:pt>
                <c:pt idx="7116">
                  <c:v>134.62136859504417</c:v>
                </c:pt>
                <c:pt idx="7117">
                  <c:v>134.62752575757855</c:v>
                </c:pt>
                <c:pt idx="7118">
                  <c:v>134.63368292011288</c:v>
                </c:pt>
                <c:pt idx="7119">
                  <c:v>134.63984008264742</c:v>
                </c:pt>
                <c:pt idx="7120">
                  <c:v>134.6459972451818</c:v>
                </c:pt>
                <c:pt idx="7121">
                  <c:v>134.65215440771635</c:v>
                </c:pt>
                <c:pt idx="7122">
                  <c:v>134.65831157025079</c:v>
                </c:pt>
                <c:pt idx="7123">
                  <c:v>134.66446873278517</c:v>
                </c:pt>
                <c:pt idx="7124">
                  <c:v>134.67062589531955</c:v>
                </c:pt>
                <c:pt idx="7125">
                  <c:v>134.67678305785398</c:v>
                </c:pt>
                <c:pt idx="7126">
                  <c:v>134.68294022038845</c:v>
                </c:pt>
                <c:pt idx="7127">
                  <c:v>134.68909738292297</c:v>
                </c:pt>
                <c:pt idx="7128">
                  <c:v>134.69525454545735</c:v>
                </c:pt>
                <c:pt idx="7129">
                  <c:v>134.70141170799181</c:v>
                </c:pt>
                <c:pt idx="7130">
                  <c:v>134.70756887052622</c:v>
                </c:pt>
                <c:pt idx="7131">
                  <c:v>134.7137260330606</c:v>
                </c:pt>
                <c:pt idx="7132">
                  <c:v>134.71988319559497</c:v>
                </c:pt>
                <c:pt idx="7133">
                  <c:v>134.72604035812964</c:v>
                </c:pt>
                <c:pt idx="7134">
                  <c:v>134.73219752066402</c:v>
                </c:pt>
                <c:pt idx="7135">
                  <c:v>134.73835468319834</c:v>
                </c:pt>
                <c:pt idx="7136">
                  <c:v>134.74451184573277</c:v>
                </c:pt>
                <c:pt idx="7137">
                  <c:v>134.75066900826721</c:v>
                </c:pt>
                <c:pt idx="7138">
                  <c:v>134.7568261708017</c:v>
                </c:pt>
                <c:pt idx="7139">
                  <c:v>134.76298333333614</c:v>
                </c:pt>
                <c:pt idx="7140">
                  <c:v>134.76914049587052</c:v>
                </c:pt>
                <c:pt idx="7141">
                  <c:v>134.77529765840501</c:v>
                </c:pt>
                <c:pt idx="7142">
                  <c:v>134.78145482093944</c:v>
                </c:pt>
                <c:pt idx="7143">
                  <c:v>134.78761198347394</c:v>
                </c:pt>
                <c:pt idx="7144">
                  <c:v>134.79376914600823</c:v>
                </c:pt>
                <c:pt idx="7145">
                  <c:v>134.79992630854275</c:v>
                </c:pt>
                <c:pt idx="7146">
                  <c:v>134.80608347107719</c:v>
                </c:pt>
                <c:pt idx="7147">
                  <c:v>134.81224063361168</c:v>
                </c:pt>
                <c:pt idx="7148">
                  <c:v>134.818397796146</c:v>
                </c:pt>
                <c:pt idx="7149">
                  <c:v>134.82455495868049</c:v>
                </c:pt>
                <c:pt idx="7150">
                  <c:v>134.83071212121493</c:v>
                </c:pt>
                <c:pt idx="7151">
                  <c:v>134.83686928374937</c:v>
                </c:pt>
                <c:pt idx="7152">
                  <c:v>134.84302644628386</c:v>
                </c:pt>
                <c:pt idx="7153">
                  <c:v>134.84918360881815</c:v>
                </c:pt>
                <c:pt idx="7154">
                  <c:v>134.85534077135262</c:v>
                </c:pt>
                <c:pt idx="7155">
                  <c:v>134.86149793388716</c:v>
                </c:pt>
                <c:pt idx="7156">
                  <c:v>134.86765509642152</c:v>
                </c:pt>
                <c:pt idx="7157">
                  <c:v>134.87381225895598</c:v>
                </c:pt>
                <c:pt idx="7158">
                  <c:v>134.87996942149042</c:v>
                </c:pt>
                <c:pt idx="7159">
                  <c:v>134.88612658402496</c:v>
                </c:pt>
                <c:pt idx="7160">
                  <c:v>134.89228374655929</c:v>
                </c:pt>
                <c:pt idx="7161">
                  <c:v>134.89844090909386</c:v>
                </c:pt>
                <c:pt idx="7162">
                  <c:v>134.90459807162816</c:v>
                </c:pt>
                <c:pt idx="7163">
                  <c:v>134.91075523416242</c:v>
                </c:pt>
                <c:pt idx="7164">
                  <c:v>134.91691239669703</c:v>
                </c:pt>
                <c:pt idx="7165">
                  <c:v>134.92306955923146</c:v>
                </c:pt>
                <c:pt idx="7166">
                  <c:v>134.9292267217659</c:v>
                </c:pt>
                <c:pt idx="7167">
                  <c:v>134.93538388430034</c:v>
                </c:pt>
                <c:pt idx="7168">
                  <c:v>134.94154104683477</c:v>
                </c:pt>
                <c:pt idx="7169">
                  <c:v>134.94769820936918</c:v>
                </c:pt>
                <c:pt idx="7170">
                  <c:v>134.95385537190359</c:v>
                </c:pt>
                <c:pt idx="7171">
                  <c:v>134.96001253443808</c:v>
                </c:pt>
                <c:pt idx="7172">
                  <c:v>134.96616969697246</c:v>
                </c:pt>
                <c:pt idx="7173">
                  <c:v>134.97232685950704</c:v>
                </c:pt>
                <c:pt idx="7174">
                  <c:v>134.97848402204139</c:v>
                </c:pt>
                <c:pt idx="7175">
                  <c:v>134.98464118457582</c:v>
                </c:pt>
                <c:pt idx="7176">
                  <c:v>134.99079834711031</c:v>
                </c:pt>
                <c:pt idx="7177">
                  <c:v>134.99695550964464</c:v>
                </c:pt>
                <c:pt idx="7178">
                  <c:v>135.00311267217913</c:v>
                </c:pt>
                <c:pt idx="7179">
                  <c:v>135.00926983471356</c:v>
                </c:pt>
                <c:pt idx="7180">
                  <c:v>135.015426997248</c:v>
                </c:pt>
                <c:pt idx="7181">
                  <c:v>135.02158415978238</c:v>
                </c:pt>
                <c:pt idx="7182">
                  <c:v>135.02774132231687</c:v>
                </c:pt>
                <c:pt idx="7183">
                  <c:v>135.03389848485125</c:v>
                </c:pt>
                <c:pt idx="7184">
                  <c:v>135.04005564738569</c:v>
                </c:pt>
                <c:pt idx="7185">
                  <c:v>135.04621280992021</c:v>
                </c:pt>
                <c:pt idx="7186">
                  <c:v>135.05236997245467</c:v>
                </c:pt>
                <c:pt idx="7187">
                  <c:v>135.05852713498911</c:v>
                </c:pt>
                <c:pt idx="7188">
                  <c:v>135.06468429752343</c:v>
                </c:pt>
                <c:pt idx="7189">
                  <c:v>135.07084146005792</c:v>
                </c:pt>
                <c:pt idx="7190">
                  <c:v>135.07699862259236</c:v>
                </c:pt>
                <c:pt idx="7191">
                  <c:v>135.08315578512673</c:v>
                </c:pt>
                <c:pt idx="7192">
                  <c:v>135.08931294766128</c:v>
                </c:pt>
                <c:pt idx="7193">
                  <c:v>135.09547011019566</c:v>
                </c:pt>
                <c:pt idx="7194">
                  <c:v>135.10162727273016</c:v>
                </c:pt>
                <c:pt idx="7195">
                  <c:v>135.10778443526453</c:v>
                </c:pt>
                <c:pt idx="7196">
                  <c:v>135.11394159779891</c:v>
                </c:pt>
                <c:pt idx="7197">
                  <c:v>135.12009876033341</c:v>
                </c:pt>
                <c:pt idx="7198">
                  <c:v>135.12625592286776</c:v>
                </c:pt>
                <c:pt idx="7199">
                  <c:v>135.13241308540233</c:v>
                </c:pt>
                <c:pt idx="7200">
                  <c:v>135.13857024793671</c:v>
                </c:pt>
                <c:pt idx="7201">
                  <c:v>135.14472741047121</c:v>
                </c:pt>
                <c:pt idx="7202">
                  <c:v>135.15088457300558</c:v>
                </c:pt>
                <c:pt idx="7203">
                  <c:v>135.15704173554002</c:v>
                </c:pt>
                <c:pt idx="7204">
                  <c:v>135.16319889807446</c:v>
                </c:pt>
                <c:pt idx="7205">
                  <c:v>135.16935606060883</c:v>
                </c:pt>
                <c:pt idx="7206">
                  <c:v>135.17551322314318</c:v>
                </c:pt>
                <c:pt idx="7207">
                  <c:v>135.18167038567782</c:v>
                </c:pt>
                <c:pt idx="7208">
                  <c:v>135.18782754821225</c:v>
                </c:pt>
                <c:pt idx="7209">
                  <c:v>135.19398471074655</c:v>
                </c:pt>
                <c:pt idx="7210">
                  <c:v>135.20014187328107</c:v>
                </c:pt>
                <c:pt idx="7211">
                  <c:v>135.2062990358155</c:v>
                </c:pt>
                <c:pt idx="7212">
                  <c:v>135.21245619834988</c:v>
                </c:pt>
                <c:pt idx="7213">
                  <c:v>135.21861336088438</c:v>
                </c:pt>
                <c:pt idx="7214">
                  <c:v>135.22477052341873</c:v>
                </c:pt>
                <c:pt idx="7215">
                  <c:v>135.2309276859533</c:v>
                </c:pt>
                <c:pt idx="7216">
                  <c:v>135.23708484848768</c:v>
                </c:pt>
                <c:pt idx="7217">
                  <c:v>135.24324201102212</c:v>
                </c:pt>
                <c:pt idx="7218">
                  <c:v>135.2493991735565</c:v>
                </c:pt>
                <c:pt idx="7219">
                  <c:v>135.25555633609099</c:v>
                </c:pt>
                <c:pt idx="7220">
                  <c:v>135.26171349862543</c:v>
                </c:pt>
                <c:pt idx="7221">
                  <c:v>135.26787066115975</c:v>
                </c:pt>
                <c:pt idx="7222">
                  <c:v>135.27402782369435</c:v>
                </c:pt>
                <c:pt idx="7223">
                  <c:v>135.28018498622873</c:v>
                </c:pt>
                <c:pt idx="7224">
                  <c:v>135.28634214876323</c:v>
                </c:pt>
                <c:pt idx="7225">
                  <c:v>135.29249931129766</c:v>
                </c:pt>
                <c:pt idx="7226">
                  <c:v>135.29865647383198</c:v>
                </c:pt>
                <c:pt idx="7227">
                  <c:v>135.30481363636642</c:v>
                </c:pt>
                <c:pt idx="7228">
                  <c:v>135.31097079890085</c:v>
                </c:pt>
                <c:pt idx="7229">
                  <c:v>135.31712796143543</c:v>
                </c:pt>
                <c:pt idx="7230">
                  <c:v>135.32328512396978</c:v>
                </c:pt>
                <c:pt idx="7231">
                  <c:v>135.32944228650427</c:v>
                </c:pt>
                <c:pt idx="7232">
                  <c:v>135.33559944903865</c:v>
                </c:pt>
                <c:pt idx="7233">
                  <c:v>135.34175661157309</c:v>
                </c:pt>
                <c:pt idx="7234">
                  <c:v>135.34791377410747</c:v>
                </c:pt>
                <c:pt idx="7235">
                  <c:v>135.35407093664196</c:v>
                </c:pt>
                <c:pt idx="7236">
                  <c:v>135.3602280991764</c:v>
                </c:pt>
                <c:pt idx="7237">
                  <c:v>135.36638526171078</c:v>
                </c:pt>
                <c:pt idx="7238">
                  <c:v>135.37254242424521</c:v>
                </c:pt>
                <c:pt idx="7239">
                  <c:v>135.37869958677976</c:v>
                </c:pt>
                <c:pt idx="7240">
                  <c:v>135.38485674931414</c:v>
                </c:pt>
                <c:pt idx="7241">
                  <c:v>135.39101391184855</c:v>
                </c:pt>
                <c:pt idx="7242">
                  <c:v>135.39717107438301</c:v>
                </c:pt>
                <c:pt idx="7243">
                  <c:v>135.40332823691745</c:v>
                </c:pt>
                <c:pt idx="7244">
                  <c:v>135.40948539945182</c:v>
                </c:pt>
                <c:pt idx="7245">
                  <c:v>135.41564256198632</c:v>
                </c:pt>
                <c:pt idx="7246">
                  <c:v>135.42179972452075</c:v>
                </c:pt>
                <c:pt idx="7247">
                  <c:v>135.4279568870553</c:v>
                </c:pt>
                <c:pt idx="7248">
                  <c:v>135.43411404958962</c:v>
                </c:pt>
                <c:pt idx="7249">
                  <c:v>135.44027121212406</c:v>
                </c:pt>
                <c:pt idx="7250">
                  <c:v>135.44642837465855</c:v>
                </c:pt>
                <c:pt idx="7251">
                  <c:v>135.45258553719293</c:v>
                </c:pt>
                <c:pt idx="7252">
                  <c:v>135.45874269972737</c:v>
                </c:pt>
                <c:pt idx="7253">
                  <c:v>135.4648998622618</c:v>
                </c:pt>
                <c:pt idx="7254">
                  <c:v>135.47105702479618</c:v>
                </c:pt>
                <c:pt idx="7255">
                  <c:v>135.47721418733067</c:v>
                </c:pt>
                <c:pt idx="7256">
                  <c:v>135.48337134986511</c:v>
                </c:pt>
                <c:pt idx="7257">
                  <c:v>135.4895285123996</c:v>
                </c:pt>
                <c:pt idx="7258">
                  <c:v>135.49568567493398</c:v>
                </c:pt>
                <c:pt idx="7259">
                  <c:v>135.50184283746844</c:v>
                </c:pt>
                <c:pt idx="7260">
                  <c:v>135.50800000000285</c:v>
                </c:pt>
              </c:numCache>
            </c:numRef>
          </c:xVal>
          <c:yVal>
            <c:numRef>
              <c:f>Sheet1!$AE$2:$AE$7262</c:f>
              <c:numCache>
                <c:formatCode>General</c:formatCode>
                <c:ptCount val="7261"/>
                <c:pt idx="1">
                  <c:v>1.1408907964929569</c:v>
                </c:pt>
                <c:pt idx="2">
                  <c:v>3.1011756212240464</c:v>
                </c:pt>
                <c:pt idx="3">
                  <c:v>2.2383027965176177</c:v>
                </c:pt>
                <c:pt idx="4">
                  <c:v>3.7953633136652667</c:v>
                </c:pt>
                <c:pt idx="5">
                  <c:v>6.9249105368784649</c:v>
                </c:pt>
                <c:pt idx="6">
                  <c:v>5.023149646783704</c:v>
                </c:pt>
                <c:pt idx="7">
                  <c:v>10.353387083684922</c:v>
                </c:pt>
                <c:pt idx="8">
                  <c:v>8.6731235011729826</c:v>
                </c:pt>
                <c:pt idx="9">
                  <c:v>9.1134269086919097</c:v>
                </c:pt>
                <c:pt idx="10">
                  <c:v>6.1812983269838799</c:v>
                </c:pt>
                <c:pt idx="11">
                  <c:v>3.8185693911501413</c:v>
                </c:pt>
                <c:pt idx="12">
                  <c:v>2.7689248247609863</c:v>
                </c:pt>
                <c:pt idx="13">
                  <c:v>3.1617975089543231</c:v>
                </c:pt>
                <c:pt idx="14">
                  <c:v>4.4997807020930711</c:v>
                </c:pt>
                <c:pt idx="15">
                  <c:v>6.212041569007595</c:v>
                </c:pt>
                <c:pt idx="16">
                  <c:v>4.4685533369867221</c:v>
                </c:pt>
                <c:pt idx="17">
                  <c:v>10.811216622961444</c:v>
                </c:pt>
                <c:pt idx="18">
                  <c:v>4.5104311848625791</c:v>
                </c:pt>
                <c:pt idx="19">
                  <c:v>10.871486164151962</c:v>
                </c:pt>
                <c:pt idx="20">
                  <c:v>9.2106124184311859</c:v>
                </c:pt>
                <c:pt idx="21">
                  <c:v>6.717499482986506</c:v>
                </c:pt>
                <c:pt idx="22">
                  <c:v>7.472923204567528</c:v>
                </c:pt>
                <c:pt idx="23">
                  <c:v>5.0610654167183613</c:v>
                </c:pt>
                <c:pt idx="24">
                  <c:v>7.1337537586011761</c:v>
                </c:pt>
                <c:pt idx="25">
                  <c:v>20.581884025011867</c:v>
                </c:pt>
                <c:pt idx="26">
                  <c:v>7.1957263226875003</c:v>
                </c:pt>
                <c:pt idx="27">
                  <c:v>14.82992174024738</c:v>
                </c:pt>
                <c:pt idx="28">
                  <c:v>20.661858908318671</c:v>
                </c:pt>
                <c:pt idx="29">
                  <c:v>30</c:v>
                </c:pt>
                <c:pt idx="30">
                  <c:v>16.243089257600754</c:v>
                </c:pt>
                <c:pt idx="31">
                  <c:v>19.517209491405808</c:v>
                </c:pt>
                <c:pt idx="32">
                  <c:v>30</c:v>
                </c:pt>
                <c:pt idx="33">
                  <c:v>23.452159606973531</c:v>
                </c:pt>
                <c:pt idx="34">
                  <c:v>30</c:v>
                </c:pt>
                <c:pt idx="35">
                  <c:v>16.046428731610796</c:v>
                </c:pt>
                <c:pt idx="36">
                  <c:v>9.7739893924622461</c:v>
                </c:pt>
                <c:pt idx="37">
                  <c:v>19.858343797833356</c:v>
                </c:pt>
                <c:pt idx="38">
                  <c:v>24.530887242430914</c:v>
                </c:pt>
                <c:pt idx="39">
                  <c:v>11.068676158119889</c:v>
                </c:pt>
                <c:pt idx="40">
                  <c:v>16.386918604532546</c:v>
                </c:pt>
                <c:pt idx="41">
                  <c:v>9.087327942590429</c:v>
                </c:pt>
                <c:pt idx="42">
                  <c:v>17.91228149814879</c:v>
                </c:pt>
                <c:pt idx="43">
                  <c:v>30</c:v>
                </c:pt>
                <c:pt idx="44">
                  <c:v>7.9773160910127565</c:v>
                </c:pt>
                <c:pt idx="45">
                  <c:v>3.7188021543506826</c:v>
                </c:pt>
                <c:pt idx="46">
                  <c:v>6.5604763312248453</c:v>
                </c:pt>
                <c:pt idx="47">
                  <c:v>12.043133555313345</c:v>
                </c:pt>
                <c:pt idx="48">
                  <c:v>30</c:v>
                </c:pt>
                <c:pt idx="49">
                  <c:v>30</c:v>
                </c:pt>
                <c:pt idx="50">
                  <c:v>24.232469739274652</c:v>
                </c:pt>
                <c:pt idx="51">
                  <c:v>24.93202931646211</c:v>
                </c:pt>
                <c:pt idx="52">
                  <c:v>16.120801681219291</c:v>
                </c:pt>
                <c:pt idx="53">
                  <c:v>7.3043052436154268</c:v>
                </c:pt>
                <c:pt idx="54">
                  <c:v>18.075953154839357</c:v>
                </c:pt>
                <c:pt idx="55">
                  <c:v>9.3114121684711879</c:v>
                </c:pt>
                <c:pt idx="56">
                  <c:v>10.734499311316425</c:v>
                </c:pt>
                <c:pt idx="57">
                  <c:v>25.397371427317136</c:v>
                </c:pt>
                <c:pt idx="58">
                  <c:v>11.192709254664656</c:v>
                </c:pt>
                <c:pt idx="59">
                  <c:v>30</c:v>
                </c:pt>
                <c:pt idx="60">
                  <c:v>27.273783210815182</c:v>
                </c:pt>
                <c:pt idx="61">
                  <c:v>30</c:v>
                </c:pt>
                <c:pt idx="62">
                  <c:v>22.0994373964595</c:v>
                </c:pt>
                <c:pt idx="63">
                  <c:v>30</c:v>
                </c:pt>
                <c:pt idx="64">
                  <c:v>8.5958520953176514</c:v>
                </c:pt>
                <c:pt idx="65">
                  <c:v>14.013203334985869</c:v>
                </c:pt>
                <c:pt idx="66">
                  <c:v>9.5203438789653347</c:v>
                </c:pt>
                <c:pt idx="67">
                  <c:v>22.928512631053422</c:v>
                </c:pt>
                <c:pt idx="68">
                  <c:v>23.117725183436708</c:v>
                </c:pt>
                <c:pt idx="69">
                  <c:v>21.933303582715983</c:v>
                </c:pt>
                <c:pt idx="70">
                  <c:v>9.7250310715967707</c:v>
                </c:pt>
                <c:pt idx="71">
                  <c:v>30</c:v>
                </c:pt>
                <c:pt idx="72">
                  <c:v>29.441847269505772</c:v>
                </c:pt>
                <c:pt idx="73">
                  <c:v>19.944723190885842</c:v>
                </c:pt>
                <c:pt idx="74">
                  <c:v>9.8734149727382388</c:v>
                </c:pt>
                <c:pt idx="75">
                  <c:v>24.43804157833674</c:v>
                </c:pt>
                <c:pt idx="76">
                  <c:v>9.9870751329249217</c:v>
                </c:pt>
                <c:pt idx="77">
                  <c:v>3.8676362351900058</c:v>
                </c:pt>
                <c:pt idx="78">
                  <c:v>7.2521809230585372</c:v>
                </c:pt>
                <c:pt idx="79">
                  <c:v>19.62007082664465</c:v>
                </c:pt>
                <c:pt idx="80">
                  <c:v>18.694655635819135</c:v>
                </c:pt>
                <c:pt idx="81">
                  <c:v>13.190837921711076</c:v>
                </c:pt>
                <c:pt idx="82">
                  <c:v>8.573214684779952</c:v>
                </c:pt>
                <c:pt idx="83">
                  <c:v>4.7211022057314764</c:v>
                </c:pt>
                <c:pt idx="84">
                  <c:v>5.1143232738089521</c:v>
                </c:pt>
                <c:pt idx="85">
                  <c:v>10.215268489221719</c:v>
                </c:pt>
                <c:pt idx="86">
                  <c:v>8.2176094804675266</c:v>
                </c:pt>
                <c:pt idx="87">
                  <c:v>10.403865763388803</c:v>
                </c:pt>
                <c:pt idx="88">
                  <c:v>8.8178087429467009</c:v>
                </c:pt>
                <c:pt idx="89">
                  <c:v>11.553896321678664</c:v>
                </c:pt>
                <c:pt idx="90">
                  <c:v>22.625858056239309</c:v>
                </c:pt>
                <c:pt idx="91">
                  <c:v>28.351649592167156</c:v>
                </c:pt>
                <c:pt idx="92">
                  <c:v>10.242822385806399</c:v>
                </c:pt>
                <c:pt idx="93">
                  <c:v>13.640922617722591</c:v>
                </c:pt>
                <c:pt idx="94">
                  <c:v>10.693259339636178</c:v>
                </c:pt>
                <c:pt idx="95">
                  <c:v>10.554835124059325</c:v>
                </c:pt>
                <c:pt idx="96">
                  <c:v>12.214287027177104</c:v>
                </c:pt>
                <c:pt idx="97">
                  <c:v>12.36702814594468</c:v>
                </c:pt>
                <c:pt idx="98">
                  <c:v>5.7074110977782411</c:v>
                </c:pt>
                <c:pt idx="99">
                  <c:v>16.457639151372671</c:v>
                </c:pt>
                <c:pt idx="100">
                  <c:v>27.50390440591363</c:v>
                </c:pt>
                <c:pt idx="101">
                  <c:v>20.828110576006733</c:v>
                </c:pt>
                <c:pt idx="102">
                  <c:v>15.111634247670702</c:v>
                </c:pt>
                <c:pt idx="103">
                  <c:v>15.185757365541956</c:v>
                </c:pt>
                <c:pt idx="104">
                  <c:v>8.0840089136243538</c:v>
                </c:pt>
                <c:pt idx="105">
                  <c:v>7.9723552610810566</c:v>
                </c:pt>
                <c:pt idx="106">
                  <c:v>8.1853419546660824</c:v>
                </c:pt>
                <c:pt idx="107">
                  <c:v>18.8931846974655</c:v>
                </c:pt>
                <c:pt idx="108">
                  <c:v>27.224013103039894</c:v>
                </c:pt>
                <c:pt idx="109">
                  <c:v>3.3227722387234517</c:v>
                </c:pt>
                <c:pt idx="110">
                  <c:v>13.609493353415187</c:v>
                </c:pt>
                <c:pt idx="111">
                  <c:v>6.0065481022630109</c:v>
                </c:pt>
                <c:pt idx="112">
                  <c:v>6.9520783574774256</c:v>
                </c:pt>
                <c:pt idx="113">
                  <c:v>1.3758810149964629</c:v>
                </c:pt>
                <c:pt idx="114">
                  <c:v>1.5208436737462645</c:v>
                </c:pt>
                <c:pt idx="115">
                  <c:v>1.9711698245255715</c:v>
                </c:pt>
                <c:pt idx="116">
                  <c:v>8.3367192935650891</c:v>
                </c:pt>
                <c:pt idx="117">
                  <c:v>2.196982934837191</c:v>
                </c:pt>
                <c:pt idx="118">
                  <c:v>2.893844639886948</c:v>
                </c:pt>
                <c:pt idx="119">
                  <c:v>0.79687170392045159</c:v>
                </c:pt>
                <c:pt idx="120">
                  <c:v>4.5810204041416522</c:v>
                </c:pt>
                <c:pt idx="121">
                  <c:v>5.1583685555588383</c:v>
                </c:pt>
                <c:pt idx="122">
                  <c:v>6.7353081991287773</c:v>
                </c:pt>
                <c:pt idx="123">
                  <c:v>8.0946803259997502</c:v>
                </c:pt>
                <c:pt idx="124">
                  <c:v>24.526357000290705</c:v>
                </c:pt>
                <c:pt idx="125">
                  <c:v>9.2906589474035091</c:v>
                </c:pt>
                <c:pt idx="126">
                  <c:v>23.64600379164877</c:v>
                </c:pt>
                <c:pt idx="127">
                  <c:v>6.0025523604494682</c:v>
                </c:pt>
                <c:pt idx="128">
                  <c:v>6.5976029268999277</c:v>
                </c:pt>
                <c:pt idx="129">
                  <c:v>6.1910883656683815</c:v>
                </c:pt>
                <c:pt idx="130">
                  <c:v>25.552700141214927</c:v>
                </c:pt>
                <c:pt idx="131">
                  <c:v>30</c:v>
                </c:pt>
                <c:pt idx="132">
                  <c:v>14.474744546015362</c:v>
                </c:pt>
                <c:pt idx="133">
                  <c:v>30</c:v>
                </c:pt>
                <c:pt idx="134">
                  <c:v>11.743693958669942</c:v>
                </c:pt>
                <c:pt idx="135">
                  <c:v>2.9417954875417736</c:v>
                </c:pt>
                <c:pt idx="136">
                  <c:v>7.3712287723272647</c:v>
                </c:pt>
                <c:pt idx="137">
                  <c:v>14.473964467434977</c:v>
                </c:pt>
                <c:pt idx="138">
                  <c:v>14.00260869603777</c:v>
                </c:pt>
                <c:pt idx="139">
                  <c:v>20.893363230940771</c:v>
                </c:pt>
                <c:pt idx="140">
                  <c:v>19.365268029227362</c:v>
                </c:pt>
                <c:pt idx="141">
                  <c:v>6.4631585068395765</c:v>
                </c:pt>
                <c:pt idx="142">
                  <c:v>17.959048693600817</c:v>
                </c:pt>
                <c:pt idx="143">
                  <c:v>15.959386620861745</c:v>
                </c:pt>
                <c:pt idx="144">
                  <c:v>18.795209184955322</c:v>
                </c:pt>
                <c:pt idx="145">
                  <c:v>30</c:v>
                </c:pt>
                <c:pt idx="146">
                  <c:v>5.9062149907594854</c:v>
                </c:pt>
                <c:pt idx="147">
                  <c:v>11.123671443684083</c:v>
                </c:pt>
                <c:pt idx="148">
                  <c:v>16.033013420735724</c:v>
                </c:pt>
                <c:pt idx="149">
                  <c:v>6.2230397055071309</c:v>
                </c:pt>
                <c:pt idx="150">
                  <c:v>3.5451285137744848</c:v>
                </c:pt>
                <c:pt idx="151">
                  <c:v>1.5826417776816339</c:v>
                </c:pt>
                <c:pt idx="152">
                  <c:v>6.3255676661403841</c:v>
                </c:pt>
                <c:pt idx="153">
                  <c:v>8.2300389790189428</c:v>
                </c:pt>
                <c:pt idx="154">
                  <c:v>4.4214076081967235</c:v>
                </c:pt>
                <c:pt idx="155">
                  <c:v>11.876976159976037</c:v>
                </c:pt>
                <c:pt idx="156">
                  <c:v>20.092654442549907</c:v>
                </c:pt>
                <c:pt idx="157">
                  <c:v>14.728323166669043</c:v>
                </c:pt>
                <c:pt idx="158">
                  <c:v>6.6768314368193797</c:v>
                </c:pt>
                <c:pt idx="159">
                  <c:v>12.456407067438219</c:v>
                </c:pt>
                <c:pt idx="160">
                  <c:v>11.525247536462691</c:v>
                </c:pt>
                <c:pt idx="161">
                  <c:v>9.2780624708093082</c:v>
                </c:pt>
                <c:pt idx="162">
                  <c:v>30</c:v>
                </c:pt>
                <c:pt idx="163">
                  <c:v>7.6742889578048716</c:v>
                </c:pt>
                <c:pt idx="164">
                  <c:v>7.4102199162079785</c:v>
                </c:pt>
                <c:pt idx="165">
                  <c:v>11.539271755250615</c:v>
                </c:pt>
                <c:pt idx="166">
                  <c:v>7.693408261561669</c:v>
                </c:pt>
                <c:pt idx="167">
                  <c:v>18.912325880192526</c:v>
                </c:pt>
                <c:pt idx="168">
                  <c:v>26.578670961407088</c:v>
                </c:pt>
                <c:pt idx="169">
                  <c:v>13.020586422479989</c:v>
                </c:pt>
                <c:pt idx="170">
                  <c:v>30</c:v>
                </c:pt>
                <c:pt idx="171">
                  <c:v>7.7264659195031529</c:v>
                </c:pt>
                <c:pt idx="172">
                  <c:v>10.824928163918113</c:v>
                </c:pt>
                <c:pt idx="173">
                  <c:v>30</c:v>
                </c:pt>
                <c:pt idx="174">
                  <c:v>19.29619750686679</c:v>
                </c:pt>
                <c:pt idx="175">
                  <c:v>5.3515509968812456</c:v>
                </c:pt>
                <c:pt idx="176">
                  <c:v>9.9303237610901149</c:v>
                </c:pt>
                <c:pt idx="177">
                  <c:v>27.235254217716435</c:v>
                </c:pt>
                <c:pt idx="178">
                  <c:v>30</c:v>
                </c:pt>
                <c:pt idx="179">
                  <c:v>22.108801798302551</c:v>
                </c:pt>
                <c:pt idx="180">
                  <c:v>14.341426799601344</c:v>
                </c:pt>
                <c:pt idx="181">
                  <c:v>8.4186816072905479</c:v>
                </c:pt>
                <c:pt idx="182">
                  <c:v>16.490544696947008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10.925251824938515</c:v>
                </c:pt>
                <c:pt idx="187">
                  <c:v>3.2021533169734213</c:v>
                </c:pt>
                <c:pt idx="188">
                  <c:v>18.940437496928574</c:v>
                </c:pt>
                <c:pt idx="189">
                  <c:v>28.485583012399083</c:v>
                </c:pt>
                <c:pt idx="190">
                  <c:v>16.383690193629533</c:v>
                </c:pt>
                <c:pt idx="191">
                  <c:v>30</c:v>
                </c:pt>
                <c:pt idx="192">
                  <c:v>27.770947277853978</c:v>
                </c:pt>
                <c:pt idx="193">
                  <c:v>30</c:v>
                </c:pt>
                <c:pt idx="194">
                  <c:v>30</c:v>
                </c:pt>
                <c:pt idx="195">
                  <c:v>9.0186349936407204</c:v>
                </c:pt>
                <c:pt idx="196">
                  <c:v>24.953848899543907</c:v>
                </c:pt>
                <c:pt idx="197">
                  <c:v>22.048419996577735</c:v>
                </c:pt>
                <c:pt idx="198">
                  <c:v>16.983866915744628</c:v>
                </c:pt>
                <c:pt idx="199">
                  <c:v>30</c:v>
                </c:pt>
                <c:pt idx="200">
                  <c:v>13.570671949498621</c:v>
                </c:pt>
                <c:pt idx="201">
                  <c:v>11.154614835325701</c:v>
                </c:pt>
                <c:pt idx="202">
                  <c:v>30</c:v>
                </c:pt>
                <c:pt idx="203">
                  <c:v>6.3948545817554825</c:v>
                </c:pt>
                <c:pt idx="204">
                  <c:v>30</c:v>
                </c:pt>
                <c:pt idx="205">
                  <c:v>9.6569664122596741</c:v>
                </c:pt>
                <c:pt idx="206">
                  <c:v>9.6671711926605095</c:v>
                </c:pt>
                <c:pt idx="207">
                  <c:v>4.255470568976838</c:v>
                </c:pt>
                <c:pt idx="208">
                  <c:v>7.2542122533440514</c:v>
                </c:pt>
                <c:pt idx="209">
                  <c:v>30</c:v>
                </c:pt>
                <c:pt idx="210">
                  <c:v>16.44207723090361</c:v>
                </c:pt>
                <c:pt idx="211">
                  <c:v>3.3331359463641808</c:v>
                </c:pt>
                <c:pt idx="212">
                  <c:v>2.1333910082233216</c:v>
                </c:pt>
                <c:pt idx="213">
                  <c:v>5.6521741697547467</c:v>
                </c:pt>
                <c:pt idx="214">
                  <c:v>8.5528117534533337</c:v>
                </c:pt>
                <c:pt idx="215">
                  <c:v>11.836219166050713</c:v>
                </c:pt>
                <c:pt idx="216">
                  <c:v>21.214414086150292</c:v>
                </c:pt>
                <c:pt idx="217">
                  <c:v>16.669828340986488</c:v>
                </c:pt>
                <c:pt idx="218">
                  <c:v>2.9673977174844399</c:v>
                </c:pt>
                <c:pt idx="219">
                  <c:v>4.940039539402254</c:v>
                </c:pt>
                <c:pt idx="220">
                  <c:v>10.589713825025612</c:v>
                </c:pt>
                <c:pt idx="221">
                  <c:v>30</c:v>
                </c:pt>
                <c:pt idx="222">
                  <c:v>14.854954966459147</c:v>
                </c:pt>
                <c:pt idx="223">
                  <c:v>14.524529294423402</c:v>
                </c:pt>
                <c:pt idx="224">
                  <c:v>30</c:v>
                </c:pt>
                <c:pt idx="225">
                  <c:v>12.717551965766239</c:v>
                </c:pt>
                <c:pt idx="226">
                  <c:v>10.216946132002935</c:v>
                </c:pt>
                <c:pt idx="227">
                  <c:v>7.9552142914426378</c:v>
                </c:pt>
                <c:pt idx="228">
                  <c:v>2.9512793162068629</c:v>
                </c:pt>
                <c:pt idx="229">
                  <c:v>2.525674956798813</c:v>
                </c:pt>
                <c:pt idx="230">
                  <c:v>2.7649040320206479</c:v>
                </c:pt>
                <c:pt idx="231">
                  <c:v>11.872485359133295</c:v>
                </c:pt>
                <c:pt idx="232">
                  <c:v>7.3081601692785751</c:v>
                </c:pt>
                <c:pt idx="233">
                  <c:v>21.687259444089968</c:v>
                </c:pt>
                <c:pt idx="234">
                  <c:v>1.7103153357046499</c:v>
                </c:pt>
                <c:pt idx="235">
                  <c:v>6.1612677876776383</c:v>
                </c:pt>
                <c:pt idx="236">
                  <c:v>5.7099985639226114</c:v>
                </c:pt>
                <c:pt idx="237">
                  <c:v>3.7338947124609789</c:v>
                </c:pt>
                <c:pt idx="238">
                  <c:v>10.591170055924078</c:v>
                </c:pt>
                <c:pt idx="239">
                  <c:v>7.5864770078636647</c:v>
                </c:pt>
                <c:pt idx="240">
                  <c:v>5.9509656651489946</c:v>
                </c:pt>
                <c:pt idx="241">
                  <c:v>12.015839580367926</c:v>
                </c:pt>
                <c:pt idx="242">
                  <c:v>5.3378202422879886</c:v>
                </c:pt>
                <c:pt idx="243">
                  <c:v>5.8616962545659002</c:v>
                </c:pt>
                <c:pt idx="244">
                  <c:v>8.0478628301906809</c:v>
                </c:pt>
                <c:pt idx="245">
                  <c:v>15.974967007062956</c:v>
                </c:pt>
                <c:pt idx="246">
                  <c:v>6.4336379378476138</c:v>
                </c:pt>
                <c:pt idx="247">
                  <c:v>3.1546587435552387</c:v>
                </c:pt>
                <c:pt idx="248">
                  <c:v>4.073994354124558</c:v>
                </c:pt>
                <c:pt idx="249">
                  <c:v>11.104131640127154</c:v>
                </c:pt>
                <c:pt idx="250">
                  <c:v>16.183363228140859</c:v>
                </c:pt>
                <c:pt idx="251">
                  <c:v>6.8818107054109765</c:v>
                </c:pt>
                <c:pt idx="252">
                  <c:v>21.342198435226489</c:v>
                </c:pt>
                <c:pt idx="253">
                  <c:v>7.5992231448720382</c:v>
                </c:pt>
                <c:pt idx="254">
                  <c:v>3.4225399797792044</c:v>
                </c:pt>
                <c:pt idx="255">
                  <c:v>4.086940940529745</c:v>
                </c:pt>
                <c:pt idx="256">
                  <c:v>4.7204541662087713</c:v>
                </c:pt>
                <c:pt idx="257">
                  <c:v>3.7021382421261047</c:v>
                </c:pt>
                <c:pt idx="258">
                  <c:v>2.1735774527367586</c:v>
                </c:pt>
                <c:pt idx="259">
                  <c:v>5.8067859562938535</c:v>
                </c:pt>
                <c:pt idx="260">
                  <c:v>4.7100315777999953</c:v>
                </c:pt>
                <c:pt idx="261">
                  <c:v>13.518602977598112</c:v>
                </c:pt>
                <c:pt idx="262">
                  <c:v>17.053340667090776</c:v>
                </c:pt>
                <c:pt idx="263">
                  <c:v>9.9162289676930531</c:v>
                </c:pt>
                <c:pt idx="264">
                  <c:v>4.4003376396689813</c:v>
                </c:pt>
                <c:pt idx="265">
                  <c:v>5.7580563198227956</c:v>
                </c:pt>
                <c:pt idx="266">
                  <c:v>11.698411914283168</c:v>
                </c:pt>
                <c:pt idx="267">
                  <c:v>1.9757300014360657</c:v>
                </c:pt>
                <c:pt idx="268">
                  <c:v>10.045678619323757</c:v>
                </c:pt>
                <c:pt idx="269">
                  <c:v>6.5714247924765123</c:v>
                </c:pt>
                <c:pt idx="270">
                  <c:v>26.822719681013599</c:v>
                </c:pt>
                <c:pt idx="271">
                  <c:v>8.564065061257299</c:v>
                </c:pt>
                <c:pt idx="272">
                  <c:v>21.789343569186816</c:v>
                </c:pt>
                <c:pt idx="273">
                  <c:v>6.2109038901900231</c:v>
                </c:pt>
                <c:pt idx="274">
                  <c:v>2.3462378304857383</c:v>
                </c:pt>
                <c:pt idx="275">
                  <c:v>8.5979820613337754</c:v>
                </c:pt>
                <c:pt idx="276">
                  <c:v>14.080667085648473</c:v>
                </c:pt>
                <c:pt idx="277">
                  <c:v>5.8387269473790875</c:v>
                </c:pt>
                <c:pt idx="278">
                  <c:v>11.097042426331024</c:v>
                </c:pt>
                <c:pt idx="279">
                  <c:v>3.6494275976986854</c:v>
                </c:pt>
                <c:pt idx="280">
                  <c:v>10.231481602655768</c:v>
                </c:pt>
                <c:pt idx="281">
                  <c:v>18.557301593106956</c:v>
                </c:pt>
                <c:pt idx="282">
                  <c:v>7.6036309970020586</c:v>
                </c:pt>
                <c:pt idx="283">
                  <c:v>13.288626072698442</c:v>
                </c:pt>
                <c:pt idx="284">
                  <c:v>5.3702639194015278</c:v>
                </c:pt>
                <c:pt idx="285">
                  <c:v>4.2548554335858677</c:v>
                </c:pt>
                <c:pt idx="286">
                  <c:v>6.8822049334875235</c:v>
                </c:pt>
                <c:pt idx="287">
                  <c:v>10.132415308498979</c:v>
                </c:pt>
                <c:pt idx="288">
                  <c:v>8.100395513327415</c:v>
                </c:pt>
                <c:pt idx="289">
                  <c:v>6.9085559687615854</c:v>
                </c:pt>
                <c:pt idx="290">
                  <c:v>10.699940104870842</c:v>
                </c:pt>
                <c:pt idx="291">
                  <c:v>26.880378452908477</c:v>
                </c:pt>
                <c:pt idx="292">
                  <c:v>30</c:v>
                </c:pt>
                <c:pt idx="293">
                  <c:v>4.8114917713697327</c:v>
                </c:pt>
                <c:pt idx="294">
                  <c:v>9.1885474536441443</c:v>
                </c:pt>
                <c:pt idx="295">
                  <c:v>11.441359561348868</c:v>
                </c:pt>
                <c:pt idx="296">
                  <c:v>14.420133526112464</c:v>
                </c:pt>
                <c:pt idx="297">
                  <c:v>2.767182860899589</c:v>
                </c:pt>
                <c:pt idx="298">
                  <c:v>15.795316057342976</c:v>
                </c:pt>
                <c:pt idx="299">
                  <c:v>12.348793959090337</c:v>
                </c:pt>
                <c:pt idx="300">
                  <c:v>15.835310138765816</c:v>
                </c:pt>
                <c:pt idx="301">
                  <c:v>29.277214474328019</c:v>
                </c:pt>
                <c:pt idx="302">
                  <c:v>12.767914483263688</c:v>
                </c:pt>
                <c:pt idx="303">
                  <c:v>3.586819747504669</c:v>
                </c:pt>
                <c:pt idx="304">
                  <c:v>5.1795943669584403</c:v>
                </c:pt>
                <c:pt idx="305">
                  <c:v>16.457537319245329</c:v>
                </c:pt>
                <c:pt idx="306">
                  <c:v>11.522120951876625</c:v>
                </c:pt>
                <c:pt idx="307">
                  <c:v>6.219505751569371</c:v>
                </c:pt>
                <c:pt idx="308">
                  <c:v>8.8312015651221518</c:v>
                </c:pt>
                <c:pt idx="309">
                  <c:v>7.4062486039337205</c:v>
                </c:pt>
                <c:pt idx="310">
                  <c:v>11.66612188055722</c:v>
                </c:pt>
                <c:pt idx="311">
                  <c:v>8.4334954874598651</c:v>
                </c:pt>
                <c:pt idx="312">
                  <c:v>15.409284756882231</c:v>
                </c:pt>
                <c:pt idx="313">
                  <c:v>2.5670171067518215</c:v>
                </c:pt>
                <c:pt idx="314">
                  <c:v>3.7122816539884829</c:v>
                </c:pt>
                <c:pt idx="315">
                  <c:v>6.850252954482376</c:v>
                </c:pt>
                <c:pt idx="316">
                  <c:v>9.2457669249299705</c:v>
                </c:pt>
                <c:pt idx="317">
                  <c:v>17.266667322204807</c:v>
                </c:pt>
                <c:pt idx="318">
                  <c:v>4.1264906308952041</c:v>
                </c:pt>
                <c:pt idx="319">
                  <c:v>11.997880152414496</c:v>
                </c:pt>
                <c:pt idx="320">
                  <c:v>4.5926349627174066</c:v>
                </c:pt>
                <c:pt idx="321">
                  <c:v>7.9882083826644195</c:v>
                </c:pt>
                <c:pt idx="322">
                  <c:v>9.422337521901742</c:v>
                </c:pt>
                <c:pt idx="323">
                  <c:v>5.6955197870742458</c:v>
                </c:pt>
                <c:pt idx="324">
                  <c:v>4.8449423097793076</c:v>
                </c:pt>
                <c:pt idx="325">
                  <c:v>8.5572925656669732</c:v>
                </c:pt>
                <c:pt idx="326">
                  <c:v>3.3928701912288899</c:v>
                </c:pt>
                <c:pt idx="327">
                  <c:v>4.7464652857542813</c:v>
                </c:pt>
                <c:pt idx="328">
                  <c:v>2.147314864086602</c:v>
                </c:pt>
                <c:pt idx="329">
                  <c:v>2.5090062588496878</c:v>
                </c:pt>
                <c:pt idx="330">
                  <c:v>3.270598067807863</c:v>
                </c:pt>
                <c:pt idx="331">
                  <c:v>3.7084738204678751</c:v>
                </c:pt>
                <c:pt idx="332">
                  <c:v>8.5312922891582037</c:v>
                </c:pt>
                <c:pt idx="333">
                  <c:v>1.2046505243426466</c:v>
                </c:pt>
                <c:pt idx="334">
                  <c:v>4.7978134471975569</c:v>
                </c:pt>
                <c:pt idx="335">
                  <c:v>4.1782864169638554</c:v>
                </c:pt>
                <c:pt idx="336">
                  <c:v>2.0317597903383198</c:v>
                </c:pt>
                <c:pt idx="337">
                  <c:v>5.731578893630938</c:v>
                </c:pt>
                <c:pt idx="338">
                  <c:v>2.4963053249214164</c:v>
                </c:pt>
                <c:pt idx="339">
                  <c:v>1.2253961094021228</c:v>
                </c:pt>
                <c:pt idx="340">
                  <c:v>6.7518359863021411</c:v>
                </c:pt>
                <c:pt idx="341">
                  <c:v>8.2692966509075667</c:v>
                </c:pt>
                <c:pt idx="342">
                  <c:v>2.8443734527649362</c:v>
                </c:pt>
                <c:pt idx="343">
                  <c:v>1.7590188254255261</c:v>
                </c:pt>
                <c:pt idx="344">
                  <c:v>0.55500107313375302</c:v>
                </c:pt>
                <c:pt idx="345">
                  <c:v>2.478946038975236</c:v>
                </c:pt>
                <c:pt idx="346">
                  <c:v>4.9429947272577488</c:v>
                </c:pt>
                <c:pt idx="347">
                  <c:v>3.591259474040867</c:v>
                </c:pt>
                <c:pt idx="348">
                  <c:v>5.1260774972215826</c:v>
                </c:pt>
                <c:pt idx="349">
                  <c:v>4.3210480850916833</c:v>
                </c:pt>
                <c:pt idx="350">
                  <c:v>2.7130508712870296</c:v>
                </c:pt>
                <c:pt idx="351">
                  <c:v>5.0860480597621045</c:v>
                </c:pt>
                <c:pt idx="352">
                  <c:v>1.5573631814601903</c:v>
                </c:pt>
                <c:pt idx="353">
                  <c:v>1.7774180629890493</c:v>
                </c:pt>
                <c:pt idx="354">
                  <c:v>3.8343035934545737</c:v>
                </c:pt>
                <c:pt idx="355">
                  <c:v>5.9628960935556883</c:v>
                </c:pt>
                <c:pt idx="356">
                  <c:v>30</c:v>
                </c:pt>
                <c:pt idx="357">
                  <c:v>5.7463153693266342</c:v>
                </c:pt>
                <c:pt idx="358">
                  <c:v>2.9323830794039938</c:v>
                </c:pt>
                <c:pt idx="359">
                  <c:v>22.090566972275472</c:v>
                </c:pt>
                <c:pt idx="360">
                  <c:v>3.4528916377517986</c:v>
                </c:pt>
                <c:pt idx="361">
                  <c:v>3.2523062126686777</c:v>
                </c:pt>
                <c:pt idx="362">
                  <c:v>5.3096955279360145</c:v>
                </c:pt>
                <c:pt idx="363">
                  <c:v>7.6542833024396018</c:v>
                </c:pt>
                <c:pt idx="364">
                  <c:v>3.9827118565025135</c:v>
                </c:pt>
                <c:pt idx="365">
                  <c:v>5.6322089221421709</c:v>
                </c:pt>
                <c:pt idx="366">
                  <c:v>4.7012257863268871</c:v>
                </c:pt>
                <c:pt idx="367">
                  <c:v>10.402667340945142</c:v>
                </c:pt>
                <c:pt idx="368">
                  <c:v>12.607097216407086</c:v>
                </c:pt>
                <c:pt idx="369">
                  <c:v>10.968568362513942</c:v>
                </c:pt>
                <c:pt idx="370">
                  <c:v>3.6852022060119296</c:v>
                </c:pt>
                <c:pt idx="371">
                  <c:v>6.1657618392295648</c:v>
                </c:pt>
                <c:pt idx="372">
                  <c:v>4.0356585100594478</c:v>
                </c:pt>
                <c:pt idx="373">
                  <c:v>4.7926327087442173</c:v>
                </c:pt>
                <c:pt idx="374">
                  <c:v>13.92343889658467</c:v>
                </c:pt>
                <c:pt idx="375">
                  <c:v>4.559593804118629</c:v>
                </c:pt>
                <c:pt idx="376">
                  <c:v>3.3193365976360387</c:v>
                </c:pt>
                <c:pt idx="377">
                  <c:v>7.8196471207076392</c:v>
                </c:pt>
                <c:pt idx="378">
                  <c:v>8.6728389259519147</c:v>
                </c:pt>
                <c:pt idx="379">
                  <c:v>2.6014511665658882</c:v>
                </c:pt>
                <c:pt idx="380">
                  <c:v>3.8257580043852473</c:v>
                </c:pt>
                <c:pt idx="381">
                  <c:v>1.8145394421709145</c:v>
                </c:pt>
                <c:pt idx="382">
                  <c:v>11.575010937667962</c:v>
                </c:pt>
                <c:pt idx="383">
                  <c:v>9.8337974951662392</c:v>
                </c:pt>
                <c:pt idx="384">
                  <c:v>13.261751549796591</c:v>
                </c:pt>
                <c:pt idx="385">
                  <c:v>23.943776824096886</c:v>
                </c:pt>
                <c:pt idx="386">
                  <c:v>7.8040911631590637</c:v>
                </c:pt>
                <c:pt idx="387">
                  <c:v>17.047294834204639</c:v>
                </c:pt>
                <c:pt idx="388">
                  <c:v>9.5764836860622449</c:v>
                </c:pt>
                <c:pt idx="389">
                  <c:v>6.4179327462393303</c:v>
                </c:pt>
                <c:pt idx="390">
                  <c:v>5.0405160393515009</c:v>
                </c:pt>
                <c:pt idx="391">
                  <c:v>3.6851309129488454</c:v>
                </c:pt>
                <c:pt idx="392">
                  <c:v>13.422628883798939</c:v>
                </c:pt>
                <c:pt idx="393">
                  <c:v>7.4080053473848197</c:v>
                </c:pt>
                <c:pt idx="394">
                  <c:v>5.2179229434710725</c:v>
                </c:pt>
                <c:pt idx="395">
                  <c:v>2.5943109505278406</c:v>
                </c:pt>
                <c:pt idx="396">
                  <c:v>21.626296782202608</c:v>
                </c:pt>
                <c:pt idx="397">
                  <c:v>15.431177166206741</c:v>
                </c:pt>
                <c:pt idx="398">
                  <c:v>12.624911645406767</c:v>
                </c:pt>
                <c:pt idx="399">
                  <c:v>12.572455701119329</c:v>
                </c:pt>
                <c:pt idx="400">
                  <c:v>6.3438918671715969</c:v>
                </c:pt>
                <c:pt idx="401">
                  <c:v>27.60535083673264</c:v>
                </c:pt>
                <c:pt idx="402">
                  <c:v>17.415907040274575</c:v>
                </c:pt>
                <c:pt idx="403">
                  <c:v>12.836232615339535</c:v>
                </c:pt>
                <c:pt idx="404">
                  <c:v>5.2498180790072695</c:v>
                </c:pt>
                <c:pt idx="405">
                  <c:v>4.3199403094259621</c:v>
                </c:pt>
                <c:pt idx="406">
                  <c:v>6.0265514036560495</c:v>
                </c:pt>
                <c:pt idx="407">
                  <c:v>5.9796737461422733</c:v>
                </c:pt>
                <c:pt idx="408">
                  <c:v>30</c:v>
                </c:pt>
                <c:pt idx="409">
                  <c:v>7.4880183747555913</c:v>
                </c:pt>
                <c:pt idx="410">
                  <c:v>19.805382651586552</c:v>
                </c:pt>
                <c:pt idx="411">
                  <c:v>16.51661759508049</c:v>
                </c:pt>
                <c:pt idx="412">
                  <c:v>8.4357168368703714</c:v>
                </c:pt>
                <c:pt idx="413">
                  <c:v>10.284579515705135</c:v>
                </c:pt>
                <c:pt idx="414">
                  <c:v>14.272672275087748</c:v>
                </c:pt>
                <c:pt idx="415">
                  <c:v>7.4960484388391064</c:v>
                </c:pt>
                <c:pt idx="416">
                  <c:v>6.6268968063395794</c:v>
                </c:pt>
                <c:pt idx="417">
                  <c:v>2.0527807964807603</c:v>
                </c:pt>
                <c:pt idx="418">
                  <c:v>6.4211210693693905</c:v>
                </c:pt>
                <c:pt idx="419">
                  <c:v>8.3829745904539568</c:v>
                </c:pt>
                <c:pt idx="420">
                  <c:v>25.821790077250633</c:v>
                </c:pt>
                <c:pt idx="421">
                  <c:v>5.7152433215518883</c:v>
                </c:pt>
                <c:pt idx="422">
                  <c:v>4.8224120010599245</c:v>
                </c:pt>
                <c:pt idx="423">
                  <c:v>3.1723836086558745</c:v>
                </c:pt>
                <c:pt idx="424">
                  <c:v>30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14.99869768538265</c:v>
                </c:pt>
                <c:pt idx="429">
                  <c:v>9.7719511143900313</c:v>
                </c:pt>
                <c:pt idx="430">
                  <c:v>2.2808423532756597</c:v>
                </c:pt>
                <c:pt idx="431">
                  <c:v>17.282196404043539</c:v>
                </c:pt>
                <c:pt idx="432">
                  <c:v>2.9105723105306778</c:v>
                </c:pt>
                <c:pt idx="433">
                  <c:v>8.0025364753736259</c:v>
                </c:pt>
                <c:pt idx="434">
                  <c:v>5.3989998336620291</c:v>
                </c:pt>
                <c:pt idx="435">
                  <c:v>3.1425587785617632</c:v>
                </c:pt>
                <c:pt idx="436">
                  <c:v>1.6167833591952967</c:v>
                </c:pt>
                <c:pt idx="437">
                  <c:v>3.1174754507331284</c:v>
                </c:pt>
                <c:pt idx="438">
                  <c:v>11.829459515061703</c:v>
                </c:pt>
                <c:pt idx="439">
                  <c:v>3.4790714375542802</c:v>
                </c:pt>
                <c:pt idx="440">
                  <c:v>3.9440354618011289</c:v>
                </c:pt>
                <c:pt idx="441">
                  <c:v>4.6616640419318713</c:v>
                </c:pt>
                <c:pt idx="442">
                  <c:v>3.2574985788026978</c:v>
                </c:pt>
                <c:pt idx="443">
                  <c:v>17.541811037356286</c:v>
                </c:pt>
                <c:pt idx="444">
                  <c:v>2.128056628232077</c:v>
                </c:pt>
                <c:pt idx="445">
                  <c:v>3.1843217174627441</c:v>
                </c:pt>
                <c:pt idx="446">
                  <c:v>3.6239340589569635</c:v>
                </c:pt>
                <c:pt idx="447">
                  <c:v>3.3238945859716869</c:v>
                </c:pt>
                <c:pt idx="448">
                  <c:v>4.4801831838388138</c:v>
                </c:pt>
                <c:pt idx="449">
                  <c:v>4.7216226484948427</c:v>
                </c:pt>
                <c:pt idx="450">
                  <c:v>15.997794575186303</c:v>
                </c:pt>
                <c:pt idx="451">
                  <c:v>30</c:v>
                </c:pt>
                <c:pt idx="452">
                  <c:v>30</c:v>
                </c:pt>
                <c:pt idx="453">
                  <c:v>7.6340905289369818</c:v>
                </c:pt>
                <c:pt idx="454">
                  <c:v>9.1935210836059849</c:v>
                </c:pt>
                <c:pt idx="455">
                  <c:v>12.944770446411447</c:v>
                </c:pt>
                <c:pt idx="456">
                  <c:v>14.926815976234964</c:v>
                </c:pt>
                <c:pt idx="457">
                  <c:v>5.9289846212747355</c:v>
                </c:pt>
                <c:pt idx="458">
                  <c:v>9.5633127071532353</c:v>
                </c:pt>
                <c:pt idx="459">
                  <c:v>6.7988145297842797</c:v>
                </c:pt>
                <c:pt idx="460">
                  <c:v>2.5081095337001864</c:v>
                </c:pt>
                <c:pt idx="461">
                  <c:v>16.297972373726626</c:v>
                </c:pt>
                <c:pt idx="462">
                  <c:v>5.2448545740660677</c:v>
                </c:pt>
                <c:pt idx="463">
                  <c:v>9.5574401427967963</c:v>
                </c:pt>
                <c:pt idx="464">
                  <c:v>14.867277988727125</c:v>
                </c:pt>
                <c:pt idx="465">
                  <c:v>30</c:v>
                </c:pt>
                <c:pt idx="466">
                  <c:v>14.947326100937353</c:v>
                </c:pt>
                <c:pt idx="467">
                  <c:v>3.0394735641279738</c:v>
                </c:pt>
                <c:pt idx="468">
                  <c:v>2.5671995972340693</c:v>
                </c:pt>
                <c:pt idx="469">
                  <c:v>6.5743705716552707</c:v>
                </c:pt>
                <c:pt idx="470">
                  <c:v>4.556536233481391</c:v>
                </c:pt>
                <c:pt idx="471">
                  <c:v>2.7740214203237681</c:v>
                </c:pt>
                <c:pt idx="472">
                  <c:v>4.5871429181587748</c:v>
                </c:pt>
                <c:pt idx="473">
                  <c:v>4.166178415009357</c:v>
                </c:pt>
                <c:pt idx="474">
                  <c:v>10.473235271476316</c:v>
                </c:pt>
                <c:pt idx="475">
                  <c:v>3.5066964961769647</c:v>
                </c:pt>
                <c:pt idx="476">
                  <c:v>8.6766233854390808</c:v>
                </c:pt>
                <c:pt idx="477">
                  <c:v>26.908802470342572</c:v>
                </c:pt>
                <c:pt idx="478">
                  <c:v>4.8826717469214556</c:v>
                </c:pt>
                <c:pt idx="479">
                  <c:v>8.578475813273803</c:v>
                </c:pt>
                <c:pt idx="480">
                  <c:v>22.973585177667832</c:v>
                </c:pt>
                <c:pt idx="481">
                  <c:v>28.425406834649987</c:v>
                </c:pt>
                <c:pt idx="482">
                  <c:v>22.759549181529824</c:v>
                </c:pt>
                <c:pt idx="483">
                  <c:v>12.494162840673971</c:v>
                </c:pt>
                <c:pt idx="484">
                  <c:v>30</c:v>
                </c:pt>
                <c:pt idx="485">
                  <c:v>21.907810554836875</c:v>
                </c:pt>
                <c:pt idx="486">
                  <c:v>7.2975843246024255</c:v>
                </c:pt>
                <c:pt idx="487">
                  <c:v>5.7379685184641964</c:v>
                </c:pt>
                <c:pt idx="488">
                  <c:v>10.551942793592904</c:v>
                </c:pt>
                <c:pt idx="489">
                  <c:v>5.292258578957056</c:v>
                </c:pt>
                <c:pt idx="490">
                  <c:v>11.97481373634162</c:v>
                </c:pt>
                <c:pt idx="491">
                  <c:v>16.572094834664323</c:v>
                </c:pt>
                <c:pt idx="492">
                  <c:v>14.665852084036752</c:v>
                </c:pt>
                <c:pt idx="493">
                  <c:v>5.1352372085714073</c:v>
                </c:pt>
                <c:pt idx="494">
                  <c:v>5.4245813454381144</c:v>
                </c:pt>
                <c:pt idx="495">
                  <c:v>4.78140929239812</c:v>
                </c:pt>
                <c:pt idx="496">
                  <c:v>21.288328252602156</c:v>
                </c:pt>
                <c:pt idx="497">
                  <c:v>3.8251075332028077</c:v>
                </c:pt>
                <c:pt idx="498">
                  <c:v>21.858780638836574</c:v>
                </c:pt>
                <c:pt idx="499">
                  <c:v>3.0742745900768709</c:v>
                </c:pt>
                <c:pt idx="500">
                  <c:v>5.6185879559274001</c:v>
                </c:pt>
                <c:pt idx="501">
                  <c:v>4.2694694984767692</c:v>
                </c:pt>
                <c:pt idx="502">
                  <c:v>10.182765319685723</c:v>
                </c:pt>
                <c:pt idx="503">
                  <c:v>10.21584193799985</c:v>
                </c:pt>
                <c:pt idx="504">
                  <c:v>24.319111763776451</c:v>
                </c:pt>
                <c:pt idx="505">
                  <c:v>2.1678555570918685</c:v>
                </c:pt>
                <c:pt idx="506">
                  <c:v>12.855064413465017</c:v>
                </c:pt>
                <c:pt idx="507">
                  <c:v>13.734356798198448</c:v>
                </c:pt>
                <c:pt idx="508">
                  <c:v>7.004201026789441</c:v>
                </c:pt>
                <c:pt idx="509">
                  <c:v>2.9710161235985626</c:v>
                </c:pt>
                <c:pt idx="510">
                  <c:v>10.515546532113909</c:v>
                </c:pt>
                <c:pt idx="511">
                  <c:v>9.591996889362262</c:v>
                </c:pt>
                <c:pt idx="512">
                  <c:v>9.0397043834780977</c:v>
                </c:pt>
                <c:pt idx="513">
                  <c:v>19.603104442762053</c:v>
                </c:pt>
                <c:pt idx="514">
                  <c:v>30</c:v>
                </c:pt>
                <c:pt idx="515">
                  <c:v>20.805059496547894</c:v>
                </c:pt>
                <c:pt idx="516">
                  <c:v>6.5528918596408152</c:v>
                </c:pt>
                <c:pt idx="517">
                  <c:v>30</c:v>
                </c:pt>
                <c:pt idx="518">
                  <c:v>12.188922454901382</c:v>
                </c:pt>
                <c:pt idx="519">
                  <c:v>17.800496135512184</c:v>
                </c:pt>
                <c:pt idx="520">
                  <c:v>4.214797426930132</c:v>
                </c:pt>
                <c:pt idx="521">
                  <c:v>16.746926103177163</c:v>
                </c:pt>
                <c:pt idx="522">
                  <c:v>27.629799093203726</c:v>
                </c:pt>
                <c:pt idx="523">
                  <c:v>21.128985597123528</c:v>
                </c:pt>
                <c:pt idx="524">
                  <c:v>3.850479091910298</c:v>
                </c:pt>
                <c:pt idx="525">
                  <c:v>4.636790687670687</c:v>
                </c:pt>
                <c:pt idx="526">
                  <c:v>9.128475820411472</c:v>
                </c:pt>
                <c:pt idx="527">
                  <c:v>14.605885559428115</c:v>
                </c:pt>
                <c:pt idx="528">
                  <c:v>7.9018907300421732</c:v>
                </c:pt>
                <c:pt idx="529">
                  <c:v>5.0926579479682017</c:v>
                </c:pt>
                <c:pt idx="530">
                  <c:v>6.5680292148760087</c:v>
                </c:pt>
                <c:pt idx="531">
                  <c:v>8.4119125531803878</c:v>
                </c:pt>
                <c:pt idx="532">
                  <c:v>4.5015693808267558</c:v>
                </c:pt>
                <c:pt idx="533">
                  <c:v>20.365629408968466</c:v>
                </c:pt>
                <c:pt idx="534">
                  <c:v>2.8790406202104832</c:v>
                </c:pt>
                <c:pt idx="535">
                  <c:v>1.8697735146850025</c:v>
                </c:pt>
                <c:pt idx="536">
                  <c:v>7.5878685742990166</c:v>
                </c:pt>
                <c:pt idx="537">
                  <c:v>3.2104837889623843</c:v>
                </c:pt>
                <c:pt idx="538">
                  <c:v>6.1692187297227905</c:v>
                </c:pt>
                <c:pt idx="539">
                  <c:v>6.9142388088743001</c:v>
                </c:pt>
                <c:pt idx="540">
                  <c:v>1.9561528834241741</c:v>
                </c:pt>
                <c:pt idx="541">
                  <c:v>1.8147310065297586</c:v>
                </c:pt>
                <c:pt idx="542">
                  <c:v>3.2306740120875888</c:v>
                </c:pt>
                <c:pt idx="543">
                  <c:v>1.1237239022791476</c:v>
                </c:pt>
                <c:pt idx="544">
                  <c:v>5.4512089954107141</c:v>
                </c:pt>
                <c:pt idx="545">
                  <c:v>2.339038163662849</c:v>
                </c:pt>
                <c:pt idx="546">
                  <c:v>1.6197873956062061</c:v>
                </c:pt>
                <c:pt idx="547">
                  <c:v>1.3698227342538629</c:v>
                </c:pt>
                <c:pt idx="548">
                  <c:v>0.89213971019039473</c:v>
                </c:pt>
                <c:pt idx="549">
                  <c:v>1.0182222217026899</c:v>
                </c:pt>
                <c:pt idx="550">
                  <c:v>1.3328756587578992</c:v>
                </c:pt>
                <c:pt idx="551">
                  <c:v>1.4954142913173554</c:v>
                </c:pt>
                <c:pt idx="552">
                  <c:v>1.0960202442038118</c:v>
                </c:pt>
                <c:pt idx="553">
                  <c:v>1.4055242033921687</c:v>
                </c:pt>
                <c:pt idx="554">
                  <c:v>1.0838133652476578</c:v>
                </c:pt>
                <c:pt idx="555">
                  <c:v>0.9977202222517505</c:v>
                </c:pt>
                <c:pt idx="556">
                  <c:v>1.6085260741272567</c:v>
                </c:pt>
                <c:pt idx="557">
                  <c:v>3.8791925113614387</c:v>
                </c:pt>
                <c:pt idx="558">
                  <c:v>1.031429895075251</c:v>
                </c:pt>
                <c:pt idx="559">
                  <c:v>0.5131760259603082</c:v>
                </c:pt>
                <c:pt idx="560">
                  <c:v>0.73728044497508693</c:v>
                </c:pt>
                <c:pt idx="561">
                  <c:v>1.2956985657285209</c:v>
                </c:pt>
                <c:pt idx="562">
                  <c:v>1.275143296215602</c:v>
                </c:pt>
                <c:pt idx="563">
                  <c:v>0.36790559007845341</c:v>
                </c:pt>
                <c:pt idx="564">
                  <c:v>0.75906384998977594</c:v>
                </c:pt>
                <c:pt idx="565">
                  <c:v>14.913528130757598</c:v>
                </c:pt>
                <c:pt idx="566">
                  <c:v>2.9301228894253444</c:v>
                </c:pt>
                <c:pt idx="567">
                  <c:v>3.2723814501357906</c:v>
                </c:pt>
                <c:pt idx="568">
                  <c:v>6.0368109447029736</c:v>
                </c:pt>
                <c:pt idx="569">
                  <c:v>6.6610858728226878</c:v>
                </c:pt>
                <c:pt idx="570">
                  <c:v>8.9554927636663386</c:v>
                </c:pt>
                <c:pt idx="571">
                  <c:v>2.3968889908404609</c:v>
                </c:pt>
                <c:pt idx="572">
                  <c:v>5.7831626467906228</c:v>
                </c:pt>
                <c:pt idx="573">
                  <c:v>7.0184165905178091</c:v>
                </c:pt>
                <c:pt idx="574">
                  <c:v>10.028099544898591</c:v>
                </c:pt>
                <c:pt idx="575">
                  <c:v>7.5578564372418855</c:v>
                </c:pt>
                <c:pt idx="576">
                  <c:v>4.752059878624296</c:v>
                </c:pt>
                <c:pt idx="577">
                  <c:v>5.4719720044420539</c:v>
                </c:pt>
                <c:pt idx="578">
                  <c:v>3.4290409465605873</c:v>
                </c:pt>
                <c:pt idx="579">
                  <c:v>3.8888592034565166</c:v>
                </c:pt>
                <c:pt idx="580">
                  <c:v>5.2657623002848712</c:v>
                </c:pt>
                <c:pt idx="581">
                  <c:v>30</c:v>
                </c:pt>
                <c:pt idx="582">
                  <c:v>28.488254738343326</c:v>
                </c:pt>
                <c:pt idx="583">
                  <c:v>11.908738450509352</c:v>
                </c:pt>
                <c:pt idx="584">
                  <c:v>12.473339687842341</c:v>
                </c:pt>
                <c:pt idx="585">
                  <c:v>30</c:v>
                </c:pt>
                <c:pt idx="586">
                  <c:v>6.5109292406284993</c:v>
                </c:pt>
                <c:pt idx="587">
                  <c:v>4.4237942738914056</c:v>
                </c:pt>
                <c:pt idx="588">
                  <c:v>5.7237305183850733</c:v>
                </c:pt>
                <c:pt idx="589">
                  <c:v>12.904554599679965</c:v>
                </c:pt>
                <c:pt idx="590">
                  <c:v>1.3816329270381364</c:v>
                </c:pt>
                <c:pt idx="591">
                  <c:v>1.7618341151774206</c:v>
                </c:pt>
                <c:pt idx="592">
                  <c:v>2.7492190704434551</c:v>
                </c:pt>
                <c:pt idx="593">
                  <c:v>2.2873713627205259</c:v>
                </c:pt>
                <c:pt idx="594">
                  <c:v>3.5731731882014346</c:v>
                </c:pt>
                <c:pt idx="595">
                  <c:v>7.8229780602211614</c:v>
                </c:pt>
                <c:pt idx="596">
                  <c:v>6.8881153420194101</c:v>
                </c:pt>
                <c:pt idx="597">
                  <c:v>9.2125620259597749</c:v>
                </c:pt>
                <c:pt idx="598">
                  <c:v>24.993195726975681</c:v>
                </c:pt>
                <c:pt idx="599">
                  <c:v>20.258064287613799</c:v>
                </c:pt>
                <c:pt idx="600">
                  <c:v>30</c:v>
                </c:pt>
                <c:pt idx="601">
                  <c:v>30</c:v>
                </c:pt>
                <c:pt idx="602">
                  <c:v>7.8010948990389277</c:v>
                </c:pt>
                <c:pt idx="603">
                  <c:v>13.172273055079192</c:v>
                </c:pt>
                <c:pt idx="604">
                  <c:v>9.2250598804285406</c:v>
                </c:pt>
                <c:pt idx="605">
                  <c:v>2.8670458774530361</c:v>
                </c:pt>
                <c:pt idx="606">
                  <c:v>5.9044724547990866</c:v>
                </c:pt>
                <c:pt idx="607">
                  <c:v>6.1401123242518159</c:v>
                </c:pt>
                <c:pt idx="608">
                  <c:v>7.2986603779931887</c:v>
                </c:pt>
                <c:pt idx="609">
                  <c:v>4.7665273544196163</c:v>
                </c:pt>
                <c:pt idx="610">
                  <c:v>30</c:v>
                </c:pt>
                <c:pt idx="611">
                  <c:v>6.9395030816040943</c:v>
                </c:pt>
                <c:pt idx="612">
                  <c:v>4.2438567059926884</c:v>
                </c:pt>
                <c:pt idx="613">
                  <c:v>8.7965695854690367</c:v>
                </c:pt>
                <c:pt idx="614">
                  <c:v>8.2834316692633507</c:v>
                </c:pt>
                <c:pt idx="615">
                  <c:v>14.015431336131934</c:v>
                </c:pt>
                <c:pt idx="616">
                  <c:v>11.419494919297708</c:v>
                </c:pt>
                <c:pt idx="617">
                  <c:v>6.0954330848790361</c:v>
                </c:pt>
                <c:pt idx="618">
                  <c:v>4.6266411282668916</c:v>
                </c:pt>
                <c:pt idx="619">
                  <c:v>6.4760593583505353</c:v>
                </c:pt>
                <c:pt idx="620">
                  <c:v>2.1032544631354888</c:v>
                </c:pt>
                <c:pt idx="621">
                  <c:v>6.0482594689252291</c:v>
                </c:pt>
                <c:pt idx="622">
                  <c:v>3.6593064303875162</c:v>
                </c:pt>
                <c:pt idx="623">
                  <c:v>24.540677180131055</c:v>
                </c:pt>
                <c:pt idx="624">
                  <c:v>11.660783385851364</c:v>
                </c:pt>
                <c:pt idx="625">
                  <c:v>3.8614166952272178</c:v>
                </c:pt>
                <c:pt idx="626">
                  <c:v>7.6150381947758925</c:v>
                </c:pt>
                <c:pt idx="627">
                  <c:v>6.9919532247569354</c:v>
                </c:pt>
                <c:pt idx="628">
                  <c:v>6.2049027453685639</c:v>
                </c:pt>
                <c:pt idx="629">
                  <c:v>3.1837587622901586</c:v>
                </c:pt>
                <c:pt idx="630">
                  <c:v>1.9812796987904358</c:v>
                </c:pt>
                <c:pt idx="631">
                  <c:v>4.1314396887763234</c:v>
                </c:pt>
                <c:pt idx="632">
                  <c:v>2.4911278675735353</c:v>
                </c:pt>
                <c:pt idx="633">
                  <c:v>8.9520350518084442</c:v>
                </c:pt>
                <c:pt idx="634">
                  <c:v>2.6551439643029942</c:v>
                </c:pt>
                <c:pt idx="635">
                  <c:v>1.5293134830735566</c:v>
                </c:pt>
                <c:pt idx="636">
                  <c:v>0.73792568992990049</c:v>
                </c:pt>
                <c:pt idx="637">
                  <c:v>1.4246248817336367</c:v>
                </c:pt>
                <c:pt idx="638">
                  <c:v>0.83527006733319853</c:v>
                </c:pt>
                <c:pt idx="639">
                  <c:v>2.7252624645849366</c:v>
                </c:pt>
                <c:pt idx="640">
                  <c:v>3.1155802448492813</c:v>
                </c:pt>
                <c:pt idx="641">
                  <c:v>4.1344120083559703</c:v>
                </c:pt>
                <c:pt idx="642">
                  <c:v>3.8118673303366579</c:v>
                </c:pt>
                <c:pt idx="643">
                  <c:v>3.9323439556703907</c:v>
                </c:pt>
                <c:pt idx="644">
                  <c:v>4.4072663062246926</c:v>
                </c:pt>
                <c:pt idx="645">
                  <c:v>3.603753157231536</c:v>
                </c:pt>
                <c:pt idx="646">
                  <c:v>5.1699526123050488</c:v>
                </c:pt>
                <c:pt idx="647">
                  <c:v>1.5578011505401077</c:v>
                </c:pt>
                <c:pt idx="648">
                  <c:v>4.5974029725571102</c:v>
                </c:pt>
                <c:pt idx="649">
                  <c:v>2.6891628167229453</c:v>
                </c:pt>
                <c:pt idx="650">
                  <c:v>4.3227636292469853</c:v>
                </c:pt>
                <c:pt idx="651">
                  <c:v>3.8407887870079813</c:v>
                </c:pt>
                <c:pt idx="652">
                  <c:v>4.7706847925853513</c:v>
                </c:pt>
                <c:pt idx="653">
                  <c:v>14.077521701388545</c:v>
                </c:pt>
                <c:pt idx="654">
                  <c:v>6.4427134548831582</c:v>
                </c:pt>
                <c:pt idx="655">
                  <c:v>8.6290825308457215</c:v>
                </c:pt>
                <c:pt idx="656">
                  <c:v>5.9013723532904958</c:v>
                </c:pt>
                <c:pt idx="657">
                  <c:v>17.907867368793958</c:v>
                </c:pt>
                <c:pt idx="658">
                  <c:v>21.648023783635221</c:v>
                </c:pt>
                <c:pt idx="659">
                  <c:v>10.32786223329272</c:v>
                </c:pt>
                <c:pt idx="660">
                  <c:v>17.228173661877324</c:v>
                </c:pt>
                <c:pt idx="661">
                  <c:v>9.9401151588456163</c:v>
                </c:pt>
                <c:pt idx="662">
                  <c:v>3.0466304614899151</c:v>
                </c:pt>
                <c:pt idx="663">
                  <c:v>2.2161532299093945</c:v>
                </c:pt>
                <c:pt idx="664">
                  <c:v>3.1584148193532036</c:v>
                </c:pt>
                <c:pt idx="665">
                  <c:v>12.562621931293489</c:v>
                </c:pt>
                <c:pt idx="666">
                  <c:v>30</c:v>
                </c:pt>
                <c:pt idx="667">
                  <c:v>12.744635075297278</c:v>
                </c:pt>
                <c:pt idx="668">
                  <c:v>30</c:v>
                </c:pt>
                <c:pt idx="669">
                  <c:v>23.406257836266182</c:v>
                </c:pt>
                <c:pt idx="670">
                  <c:v>5.9933276528849184</c:v>
                </c:pt>
                <c:pt idx="671">
                  <c:v>13.375984691540348</c:v>
                </c:pt>
                <c:pt idx="672">
                  <c:v>9.15407875916355</c:v>
                </c:pt>
                <c:pt idx="673">
                  <c:v>30</c:v>
                </c:pt>
                <c:pt idx="674">
                  <c:v>27.048574971360363</c:v>
                </c:pt>
                <c:pt idx="675">
                  <c:v>23.148093271003258</c:v>
                </c:pt>
                <c:pt idx="676">
                  <c:v>13.022164532985691</c:v>
                </c:pt>
                <c:pt idx="677">
                  <c:v>9.6960170695403338</c:v>
                </c:pt>
                <c:pt idx="678">
                  <c:v>14.131193238839085</c:v>
                </c:pt>
                <c:pt idx="679">
                  <c:v>4.276844772965446</c:v>
                </c:pt>
                <c:pt idx="680">
                  <c:v>1.658733432433694</c:v>
                </c:pt>
                <c:pt idx="681">
                  <c:v>4.5497086505310111</c:v>
                </c:pt>
                <c:pt idx="682">
                  <c:v>6.0314360485782865</c:v>
                </c:pt>
                <c:pt idx="683">
                  <c:v>2.7501652957841713</c:v>
                </c:pt>
                <c:pt idx="684">
                  <c:v>5.8032607173267543</c:v>
                </c:pt>
                <c:pt idx="685">
                  <c:v>4.8253316642921877</c:v>
                </c:pt>
                <c:pt idx="686">
                  <c:v>1.9149571335822382</c:v>
                </c:pt>
                <c:pt idx="687">
                  <c:v>1.5514280615409684</c:v>
                </c:pt>
                <c:pt idx="688">
                  <c:v>1.2157923320714596</c:v>
                </c:pt>
                <c:pt idx="689">
                  <c:v>3.6739027954830865</c:v>
                </c:pt>
                <c:pt idx="690">
                  <c:v>2.9252073906375906</c:v>
                </c:pt>
                <c:pt idx="691">
                  <c:v>10.598889724066519</c:v>
                </c:pt>
                <c:pt idx="692">
                  <c:v>7.9982409531777394</c:v>
                </c:pt>
                <c:pt idx="693">
                  <c:v>6.1216168507580377</c:v>
                </c:pt>
                <c:pt idx="694">
                  <c:v>12.763056179123494</c:v>
                </c:pt>
                <c:pt idx="695">
                  <c:v>30</c:v>
                </c:pt>
                <c:pt idx="696">
                  <c:v>18.168639643032151</c:v>
                </c:pt>
                <c:pt idx="697">
                  <c:v>7.511454949299214</c:v>
                </c:pt>
                <c:pt idx="698">
                  <c:v>14.171508798994358</c:v>
                </c:pt>
                <c:pt idx="699">
                  <c:v>1.4809232648845239</c:v>
                </c:pt>
                <c:pt idx="700">
                  <c:v>3.4412823579880247</c:v>
                </c:pt>
                <c:pt idx="701">
                  <c:v>10.963929191002485</c:v>
                </c:pt>
                <c:pt idx="702">
                  <c:v>8.3458340519473069</c:v>
                </c:pt>
                <c:pt idx="703">
                  <c:v>1.1032858114532265</c:v>
                </c:pt>
                <c:pt idx="704">
                  <c:v>14.574924130477717</c:v>
                </c:pt>
                <c:pt idx="705">
                  <c:v>4.0498522103865096</c:v>
                </c:pt>
                <c:pt idx="706">
                  <c:v>2.537905082467141</c:v>
                </c:pt>
                <c:pt idx="707">
                  <c:v>7.9760093177334772</c:v>
                </c:pt>
                <c:pt idx="708">
                  <c:v>5.1923695034337776</c:v>
                </c:pt>
                <c:pt idx="709">
                  <c:v>1.6002023882523939</c:v>
                </c:pt>
                <c:pt idx="710">
                  <c:v>4.2395972303565408</c:v>
                </c:pt>
                <c:pt idx="711">
                  <c:v>8.786409208764427</c:v>
                </c:pt>
                <c:pt idx="712">
                  <c:v>4.8213262522296336</c:v>
                </c:pt>
                <c:pt idx="713">
                  <c:v>10.823801303763521</c:v>
                </c:pt>
                <c:pt idx="714">
                  <c:v>21.973399268427535</c:v>
                </c:pt>
                <c:pt idx="715">
                  <c:v>3.8948455073554107</c:v>
                </c:pt>
                <c:pt idx="716">
                  <c:v>11.149645417544066</c:v>
                </c:pt>
                <c:pt idx="717">
                  <c:v>7.0875672051873764</c:v>
                </c:pt>
                <c:pt idx="718">
                  <c:v>3.861055107088605</c:v>
                </c:pt>
                <c:pt idx="719">
                  <c:v>6.7147695176926314</c:v>
                </c:pt>
                <c:pt idx="720">
                  <c:v>4.2053899499356158</c:v>
                </c:pt>
                <c:pt idx="721">
                  <c:v>21.557053756816728</c:v>
                </c:pt>
                <c:pt idx="722">
                  <c:v>17.740135981250862</c:v>
                </c:pt>
                <c:pt idx="723">
                  <c:v>21.137269802555405</c:v>
                </c:pt>
                <c:pt idx="724">
                  <c:v>14.621024885765774</c:v>
                </c:pt>
                <c:pt idx="725">
                  <c:v>30</c:v>
                </c:pt>
                <c:pt idx="726">
                  <c:v>17.93426735450349</c:v>
                </c:pt>
                <c:pt idx="727">
                  <c:v>18.276937183370251</c:v>
                </c:pt>
                <c:pt idx="728">
                  <c:v>27.722057823444207</c:v>
                </c:pt>
                <c:pt idx="729">
                  <c:v>7.9556746151785394</c:v>
                </c:pt>
                <c:pt idx="730">
                  <c:v>8.8522474659827868</c:v>
                </c:pt>
                <c:pt idx="731">
                  <c:v>6.6666969976983301</c:v>
                </c:pt>
                <c:pt idx="732">
                  <c:v>12.877127838019584</c:v>
                </c:pt>
                <c:pt idx="733">
                  <c:v>30</c:v>
                </c:pt>
                <c:pt idx="734">
                  <c:v>9.3917498975861946</c:v>
                </c:pt>
                <c:pt idx="735">
                  <c:v>8.2443463191651905</c:v>
                </c:pt>
                <c:pt idx="736">
                  <c:v>17.151043509063189</c:v>
                </c:pt>
                <c:pt idx="737">
                  <c:v>18.11092915242493</c:v>
                </c:pt>
                <c:pt idx="738">
                  <c:v>8.7585603820853013</c:v>
                </c:pt>
                <c:pt idx="739">
                  <c:v>30</c:v>
                </c:pt>
                <c:pt idx="740">
                  <c:v>13.395300902871606</c:v>
                </c:pt>
                <c:pt idx="741">
                  <c:v>15.844778604990381</c:v>
                </c:pt>
                <c:pt idx="742">
                  <c:v>7.9675863863926688</c:v>
                </c:pt>
                <c:pt idx="743">
                  <c:v>7.1959935203822063</c:v>
                </c:pt>
                <c:pt idx="744">
                  <c:v>6.0708019372884445</c:v>
                </c:pt>
                <c:pt idx="745">
                  <c:v>7.2149803272448212</c:v>
                </c:pt>
                <c:pt idx="746">
                  <c:v>8.0574968256572532</c:v>
                </c:pt>
                <c:pt idx="747">
                  <c:v>4.9521413214884866</c:v>
                </c:pt>
                <c:pt idx="748">
                  <c:v>2.4773504657169934</c:v>
                </c:pt>
                <c:pt idx="749">
                  <c:v>18.196763057041391</c:v>
                </c:pt>
                <c:pt idx="750">
                  <c:v>5.5055771313375921</c:v>
                </c:pt>
                <c:pt idx="751">
                  <c:v>6.3100044373215285</c:v>
                </c:pt>
                <c:pt idx="752">
                  <c:v>2.4874869733627172</c:v>
                </c:pt>
                <c:pt idx="753">
                  <c:v>7.1953858858484745</c:v>
                </c:pt>
                <c:pt idx="754">
                  <c:v>8.0658605121464486</c:v>
                </c:pt>
                <c:pt idx="755">
                  <c:v>1.8595751076195393</c:v>
                </c:pt>
                <c:pt idx="756">
                  <c:v>1.9542535844183817</c:v>
                </c:pt>
                <c:pt idx="757">
                  <c:v>4.7884421546681173</c:v>
                </c:pt>
                <c:pt idx="758">
                  <c:v>7.2070381677172461</c:v>
                </c:pt>
                <c:pt idx="759">
                  <c:v>6.9667541979559315</c:v>
                </c:pt>
                <c:pt idx="760">
                  <c:v>2.8389819787890231</c:v>
                </c:pt>
                <c:pt idx="761">
                  <c:v>2.4052500585867551</c:v>
                </c:pt>
                <c:pt idx="762">
                  <c:v>3.4470509760441943</c:v>
                </c:pt>
                <c:pt idx="763">
                  <c:v>4.2414777091787004</c:v>
                </c:pt>
                <c:pt idx="764">
                  <c:v>30</c:v>
                </c:pt>
                <c:pt idx="765">
                  <c:v>11.176794591280533</c:v>
                </c:pt>
                <c:pt idx="766">
                  <c:v>13.7362560893884</c:v>
                </c:pt>
                <c:pt idx="767">
                  <c:v>2.479903476431752</c:v>
                </c:pt>
                <c:pt idx="768">
                  <c:v>16.923367722751987</c:v>
                </c:pt>
                <c:pt idx="769">
                  <c:v>7.6942467453508074</c:v>
                </c:pt>
                <c:pt idx="770">
                  <c:v>13.134727063457095</c:v>
                </c:pt>
                <c:pt idx="771">
                  <c:v>19.01476358886087</c:v>
                </c:pt>
                <c:pt idx="772">
                  <c:v>10.443252699029228</c:v>
                </c:pt>
                <c:pt idx="773">
                  <c:v>15.163713542025571</c:v>
                </c:pt>
                <c:pt idx="774">
                  <c:v>10.101248634397963</c:v>
                </c:pt>
                <c:pt idx="775">
                  <c:v>14.732605147606082</c:v>
                </c:pt>
                <c:pt idx="776">
                  <c:v>10.339277618429866</c:v>
                </c:pt>
                <c:pt idx="777">
                  <c:v>12.064885181238498</c:v>
                </c:pt>
                <c:pt idx="778">
                  <c:v>4.3923242815704366</c:v>
                </c:pt>
                <c:pt idx="779">
                  <c:v>4.0222966233873709</c:v>
                </c:pt>
                <c:pt idx="780">
                  <c:v>9.1600063326109318</c:v>
                </c:pt>
                <c:pt idx="781">
                  <c:v>2.5400135204984871</c:v>
                </c:pt>
                <c:pt idx="782">
                  <c:v>2.5125356851939427</c:v>
                </c:pt>
                <c:pt idx="783">
                  <c:v>6.5698030943313341</c:v>
                </c:pt>
                <c:pt idx="784">
                  <c:v>8.7583656428019694</c:v>
                </c:pt>
                <c:pt idx="785">
                  <c:v>15.066717883597915</c:v>
                </c:pt>
                <c:pt idx="786">
                  <c:v>2.1595215762632858</c:v>
                </c:pt>
                <c:pt idx="787">
                  <c:v>1.7968169852907421</c:v>
                </c:pt>
                <c:pt idx="788">
                  <c:v>1.7162102899148119</c:v>
                </c:pt>
                <c:pt idx="789">
                  <c:v>5.0058370572602726</c:v>
                </c:pt>
                <c:pt idx="790">
                  <c:v>3.5609544724979521</c:v>
                </c:pt>
                <c:pt idx="791">
                  <c:v>3.8644497723813567</c:v>
                </c:pt>
                <c:pt idx="792">
                  <c:v>2.8466927655058689</c:v>
                </c:pt>
                <c:pt idx="793">
                  <c:v>1.3826896234917923</c:v>
                </c:pt>
                <c:pt idx="794">
                  <c:v>1.0361501489946903</c:v>
                </c:pt>
                <c:pt idx="795">
                  <c:v>1.1277558696390702</c:v>
                </c:pt>
                <c:pt idx="796">
                  <c:v>0.8633529075956704</c:v>
                </c:pt>
                <c:pt idx="797">
                  <c:v>3.1232825947366498</c:v>
                </c:pt>
                <c:pt idx="798">
                  <c:v>0.9105989636955113</c:v>
                </c:pt>
                <c:pt idx="799">
                  <c:v>4.4756831904837124</c:v>
                </c:pt>
                <c:pt idx="800">
                  <c:v>4.9396894519040311</c:v>
                </c:pt>
                <c:pt idx="801">
                  <c:v>1.5520019933262921</c:v>
                </c:pt>
                <c:pt idx="802">
                  <c:v>1.2686768251526293</c:v>
                </c:pt>
                <c:pt idx="803">
                  <c:v>1.1174622178753282</c:v>
                </c:pt>
                <c:pt idx="804">
                  <c:v>2.2502454807469938</c:v>
                </c:pt>
                <c:pt idx="805">
                  <c:v>1.987890918519049</c:v>
                </c:pt>
                <c:pt idx="806">
                  <c:v>0.56189339137751571</c:v>
                </c:pt>
                <c:pt idx="807">
                  <c:v>1.5451909714922205</c:v>
                </c:pt>
                <c:pt idx="808">
                  <c:v>1.3074105751540899</c:v>
                </c:pt>
                <c:pt idx="809">
                  <c:v>1.54304517349795</c:v>
                </c:pt>
                <c:pt idx="810">
                  <c:v>1.7645416790457116</c:v>
                </c:pt>
                <c:pt idx="811">
                  <c:v>2.2797334133553253</c:v>
                </c:pt>
                <c:pt idx="812">
                  <c:v>1.8642321621937663</c:v>
                </c:pt>
                <c:pt idx="813">
                  <c:v>1.3279679332048631</c:v>
                </c:pt>
                <c:pt idx="814">
                  <c:v>1.5828665078644235</c:v>
                </c:pt>
                <c:pt idx="815">
                  <c:v>0.37294323286865955</c:v>
                </c:pt>
                <c:pt idx="816">
                  <c:v>1.8168902412921497</c:v>
                </c:pt>
                <c:pt idx="817">
                  <c:v>1.4984948794847828</c:v>
                </c:pt>
                <c:pt idx="818">
                  <c:v>1.1765143546414802</c:v>
                </c:pt>
                <c:pt idx="819">
                  <c:v>1.6049910922539719</c:v>
                </c:pt>
                <c:pt idx="820">
                  <c:v>1.7769633174937065</c:v>
                </c:pt>
                <c:pt idx="821">
                  <c:v>7.1718198556613704</c:v>
                </c:pt>
                <c:pt idx="822">
                  <c:v>3.5912052195163304</c:v>
                </c:pt>
                <c:pt idx="823">
                  <c:v>3.4894228463343797</c:v>
                </c:pt>
                <c:pt idx="824">
                  <c:v>3.2640024239312706</c:v>
                </c:pt>
                <c:pt idx="825">
                  <c:v>3.0854605748637374</c:v>
                </c:pt>
                <c:pt idx="826">
                  <c:v>0.92840344863142699</c:v>
                </c:pt>
                <c:pt idx="827">
                  <c:v>1.6958559435264942</c:v>
                </c:pt>
                <c:pt idx="828">
                  <c:v>2.4264036915077938</c:v>
                </c:pt>
                <c:pt idx="829">
                  <c:v>1.1661945666253815</c:v>
                </c:pt>
                <c:pt idx="830">
                  <c:v>0.44306849969314566</c:v>
                </c:pt>
                <c:pt idx="831">
                  <c:v>0.73008389722858524</c:v>
                </c:pt>
                <c:pt idx="832">
                  <c:v>0.9706534497525412</c:v>
                </c:pt>
                <c:pt idx="833">
                  <c:v>2.1506871137085524</c:v>
                </c:pt>
                <c:pt idx="834">
                  <c:v>1.3387136508738782</c:v>
                </c:pt>
                <c:pt idx="835">
                  <c:v>3.6196438102112425</c:v>
                </c:pt>
                <c:pt idx="836">
                  <c:v>4.8469474783669941</c:v>
                </c:pt>
                <c:pt idx="837">
                  <c:v>1.7221352710851758</c:v>
                </c:pt>
                <c:pt idx="838">
                  <c:v>4.7098010401665942</c:v>
                </c:pt>
                <c:pt idx="839">
                  <c:v>7.8915702787667232</c:v>
                </c:pt>
                <c:pt idx="840">
                  <c:v>1.9310752581356758</c:v>
                </c:pt>
                <c:pt idx="841">
                  <c:v>4.198656146201702</c:v>
                </c:pt>
                <c:pt idx="842">
                  <c:v>6.3201202641496055</c:v>
                </c:pt>
                <c:pt idx="843">
                  <c:v>5.8335601393061012</c:v>
                </c:pt>
                <c:pt idx="844">
                  <c:v>9.0602697629046336</c:v>
                </c:pt>
                <c:pt idx="845">
                  <c:v>1.912577509393083</c:v>
                </c:pt>
                <c:pt idx="846">
                  <c:v>2.2018011146359981</c:v>
                </c:pt>
                <c:pt idx="847">
                  <c:v>4.2831671550839285</c:v>
                </c:pt>
                <c:pt idx="848">
                  <c:v>5.5445565487144517</c:v>
                </c:pt>
                <c:pt idx="849">
                  <c:v>3.8896308742516341</c:v>
                </c:pt>
                <c:pt idx="850">
                  <c:v>3.7271709779770328</c:v>
                </c:pt>
                <c:pt idx="851">
                  <c:v>5.3534093053512812</c:v>
                </c:pt>
                <c:pt idx="852">
                  <c:v>1.0881062355465307</c:v>
                </c:pt>
                <c:pt idx="853">
                  <c:v>1.4903621634213557</c:v>
                </c:pt>
                <c:pt idx="854">
                  <c:v>4.6408598441037787</c:v>
                </c:pt>
                <c:pt idx="855">
                  <c:v>14.537695497333361</c:v>
                </c:pt>
                <c:pt idx="856">
                  <c:v>5.8976157308985648</c:v>
                </c:pt>
                <c:pt idx="857">
                  <c:v>16.137900411801553</c:v>
                </c:pt>
                <c:pt idx="858">
                  <c:v>9.635714169832978</c:v>
                </c:pt>
                <c:pt idx="859">
                  <c:v>7.4634189217432025</c:v>
                </c:pt>
                <c:pt idx="860">
                  <c:v>5.3377313885772546</c:v>
                </c:pt>
                <c:pt idx="861">
                  <c:v>6.7897243552980404</c:v>
                </c:pt>
                <c:pt idx="862">
                  <c:v>6.6397030600041518</c:v>
                </c:pt>
                <c:pt idx="863">
                  <c:v>5.0373978756721112</c:v>
                </c:pt>
                <c:pt idx="864">
                  <c:v>5.3375396099274903</c:v>
                </c:pt>
                <c:pt idx="865">
                  <c:v>5.9950865787228178</c:v>
                </c:pt>
                <c:pt idx="866">
                  <c:v>7.5521049228016395</c:v>
                </c:pt>
                <c:pt idx="867">
                  <c:v>6.0400686106420283</c:v>
                </c:pt>
                <c:pt idx="868">
                  <c:v>0.87142372797589851</c:v>
                </c:pt>
                <c:pt idx="869">
                  <c:v>2.4294147144270601</c:v>
                </c:pt>
                <c:pt idx="870">
                  <c:v>0.7812220400599833</c:v>
                </c:pt>
                <c:pt idx="871">
                  <c:v>0.47103099682161048</c:v>
                </c:pt>
                <c:pt idx="872">
                  <c:v>1.4625190099210323</c:v>
                </c:pt>
                <c:pt idx="873">
                  <c:v>0.95802108244538375</c:v>
                </c:pt>
                <c:pt idx="874">
                  <c:v>9.1299015393558811</c:v>
                </c:pt>
                <c:pt idx="875">
                  <c:v>6.8219241759126232</c:v>
                </c:pt>
                <c:pt idx="876">
                  <c:v>2.1995154768908529</c:v>
                </c:pt>
                <c:pt idx="877">
                  <c:v>5.4632135952713146</c:v>
                </c:pt>
                <c:pt idx="878">
                  <c:v>5.4543495535863418</c:v>
                </c:pt>
                <c:pt idx="879">
                  <c:v>11.892016453776908</c:v>
                </c:pt>
                <c:pt idx="880">
                  <c:v>6.4049437934277078</c:v>
                </c:pt>
                <c:pt idx="881">
                  <c:v>3.6494475321025752</c:v>
                </c:pt>
                <c:pt idx="882">
                  <c:v>6.6553181138175406</c:v>
                </c:pt>
                <c:pt idx="883">
                  <c:v>2.3324711108712974</c:v>
                </c:pt>
                <c:pt idx="884">
                  <c:v>2.5817501049586897</c:v>
                </c:pt>
                <c:pt idx="885">
                  <c:v>14.738808248946928</c:v>
                </c:pt>
                <c:pt idx="886">
                  <c:v>7.3106961996334574</c:v>
                </c:pt>
                <c:pt idx="887">
                  <c:v>6.5132051370653095</c:v>
                </c:pt>
                <c:pt idx="888">
                  <c:v>27.473560693870493</c:v>
                </c:pt>
                <c:pt idx="889">
                  <c:v>6.7264262560285877</c:v>
                </c:pt>
                <c:pt idx="890">
                  <c:v>4.7114277999310419</c:v>
                </c:pt>
                <c:pt idx="891">
                  <c:v>1.9218316452759947</c:v>
                </c:pt>
                <c:pt idx="892">
                  <c:v>5.1927435166956215</c:v>
                </c:pt>
                <c:pt idx="893">
                  <c:v>5.1188440732632063</c:v>
                </c:pt>
                <c:pt idx="894">
                  <c:v>10.605303552013694</c:v>
                </c:pt>
                <c:pt idx="895">
                  <c:v>6.05736681777051</c:v>
                </c:pt>
                <c:pt idx="896">
                  <c:v>3.3770856307950767</c:v>
                </c:pt>
                <c:pt idx="897">
                  <c:v>3.1546952298385484</c:v>
                </c:pt>
                <c:pt idx="898">
                  <c:v>1.5397901414996167</c:v>
                </c:pt>
                <c:pt idx="899">
                  <c:v>2.4236390102114109</c:v>
                </c:pt>
                <c:pt idx="900">
                  <c:v>8.634107390608003</c:v>
                </c:pt>
                <c:pt idx="901">
                  <c:v>1.7552960421809234</c:v>
                </c:pt>
                <c:pt idx="902">
                  <c:v>3.953795111583621</c:v>
                </c:pt>
                <c:pt idx="903">
                  <c:v>3.0373457950621843</c:v>
                </c:pt>
                <c:pt idx="904">
                  <c:v>2.9420085167045906</c:v>
                </c:pt>
                <c:pt idx="905">
                  <c:v>2.8796689975153922</c:v>
                </c:pt>
                <c:pt idx="906">
                  <c:v>5.3949739500540907</c:v>
                </c:pt>
                <c:pt idx="907">
                  <c:v>9.7353417170226972</c:v>
                </c:pt>
                <c:pt idx="908">
                  <c:v>4.4606082024107714</c:v>
                </c:pt>
                <c:pt idx="909">
                  <c:v>3.4699109490720041</c:v>
                </c:pt>
                <c:pt idx="910">
                  <c:v>5.6120585170632209</c:v>
                </c:pt>
                <c:pt idx="911">
                  <c:v>4.8669049515592837</c:v>
                </c:pt>
                <c:pt idx="912">
                  <c:v>9.5553502797021039</c:v>
                </c:pt>
                <c:pt idx="913">
                  <c:v>4.026970158739295</c:v>
                </c:pt>
                <c:pt idx="914">
                  <c:v>2.8816430230824537</c:v>
                </c:pt>
                <c:pt idx="915">
                  <c:v>7.8519392782716677</c:v>
                </c:pt>
                <c:pt idx="916">
                  <c:v>4.1933009829521879</c:v>
                </c:pt>
                <c:pt idx="917">
                  <c:v>2.265260823505487</c:v>
                </c:pt>
                <c:pt idx="918">
                  <c:v>14.651800394897329</c:v>
                </c:pt>
                <c:pt idx="919">
                  <c:v>26.412001394246509</c:v>
                </c:pt>
                <c:pt idx="920">
                  <c:v>26.84638332312932</c:v>
                </c:pt>
                <c:pt idx="921">
                  <c:v>21.247266096243592</c:v>
                </c:pt>
                <c:pt idx="922">
                  <c:v>12.168850221419552</c:v>
                </c:pt>
                <c:pt idx="923">
                  <c:v>14.340115519601826</c:v>
                </c:pt>
                <c:pt idx="924">
                  <c:v>3.4150336843200999</c:v>
                </c:pt>
                <c:pt idx="925">
                  <c:v>3.9924618061895467</c:v>
                </c:pt>
                <c:pt idx="926">
                  <c:v>7.4817726344927715</c:v>
                </c:pt>
                <c:pt idx="927">
                  <c:v>1.7667185250248265</c:v>
                </c:pt>
                <c:pt idx="928">
                  <c:v>1.704200598739102</c:v>
                </c:pt>
                <c:pt idx="929">
                  <c:v>1.7283119570217444</c:v>
                </c:pt>
                <c:pt idx="930">
                  <c:v>5.1585912589334546</c:v>
                </c:pt>
                <c:pt idx="931">
                  <c:v>9.0416999188410117</c:v>
                </c:pt>
                <c:pt idx="932">
                  <c:v>1.4112382972639888</c:v>
                </c:pt>
                <c:pt idx="933">
                  <c:v>6.3154537843995131</c:v>
                </c:pt>
                <c:pt idx="934">
                  <c:v>3.4010973619854581</c:v>
                </c:pt>
                <c:pt idx="935">
                  <c:v>4.2807469492169155</c:v>
                </c:pt>
                <c:pt idx="936">
                  <c:v>29.727245533677323</c:v>
                </c:pt>
                <c:pt idx="937">
                  <c:v>20.691526539830239</c:v>
                </c:pt>
                <c:pt idx="938">
                  <c:v>19.077156978922371</c:v>
                </c:pt>
                <c:pt idx="939">
                  <c:v>20.498275359386227</c:v>
                </c:pt>
                <c:pt idx="940">
                  <c:v>5.7810823282432162</c:v>
                </c:pt>
                <c:pt idx="941">
                  <c:v>8.7934733642784373</c:v>
                </c:pt>
                <c:pt idx="942">
                  <c:v>22.686065886361291</c:v>
                </c:pt>
                <c:pt idx="943">
                  <c:v>30</c:v>
                </c:pt>
                <c:pt idx="944">
                  <c:v>11.81159712164202</c:v>
                </c:pt>
                <c:pt idx="945">
                  <c:v>12.241089250034817</c:v>
                </c:pt>
                <c:pt idx="946">
                  <c:v>11.805631747190507</c:v>
                </c:pt>
                <c:pt idx="947">
                  <c:v>12.123664131387882</c:v>
                </c:pt>
                <c:pt idx="948">
                  <c:v>16.970771443568676</c:v>
                </c:pt>
                <c:pt idx="949">
                  <c:v>4.4462682499748691</c:v>
                </c:pt>
                <c:pt idx="950">
                  <c:v>2.8574236602128833</c:v>
                </c:pt>
                <c:pt idx="951">
                  <c:v>4.1333134932501538</c:v>
                </c:pt>
                <c:pt idx="952">
                  <c:v>21.825769880518404</c:v>
                </c:pt>
                <c:pt idx="953">
                  <c:v>6.4997835442341678</c:v>
                </c:pt>
                <c:pt idx="954">
                  <c:v>3.5599310947409082</c:v>
                </c:pt>
                <c:pt idx="955">
                  <c:v>5.2081742463912901</c:v>
                </c:pt>
                <c:pt idx="956">
                  <c:v>3.1429285415309569</c:v>
                </c:pt>
                <c:pt idx="957">
                  <c:v>6.1937755621186055</c:v>
                </c:pt>
                <c:pt idx="958">
                  <c:v>5.3968477097108618</c:v>
                </c:pt>
                <c:pt idx="959">
                  <c:v>4.0288709953712223</c:v>
                </c:pt>
                <c:pt idx="960">
                  <c:v>5.1522380581117577</c:v>
                </c:pt>
                <c:pt idx="961">
                  <c:v>2.0465672039662075</c:v>
                </c:pt>
                <c:pt idx="962">
                  <c:v>2.848954256374034</c:v>
                </c:pt>
                <c:pt idx="963">
                  <c:v>3.5309140743210343</c:v>
                </c:pt>
                <c:pt idx="964">
                  <c:v>9.6316620650860223</c:v>
                </c:pt>
                <c:pt idx="965">
                  <c:v>2.1779822903087198</c:v>
                </c:pt>
                <c:pt idx="966">
                  <c:v>5.473370410955126</c:v>
                </c:pt>
                <c:pt idx="967">
                  <c:v>7.7158373822585089</c:v>
                </c:pt>
                <c:pt idx="968">
                  <c:v>1.911101813415961</c:v>
                </c:pt>
                <c:pt idx="969">
                  <c:v>3.008161989278487</c:v>
                </c:pt>
                <c:pt idx="970">
                  <c:v>2.1944873271691936</c:v>
                </c:pt>
                <c:pt idx="971">
                  <c:v>15.104093990476292</c:v>
                </c:pt>
                <c:pt idx="972">
                  <c:v>10.285987299412161</c:v>
                </c:pt>
                <c:pt idx="973">
                  <c:v>10.951301234943132</c:v>
                </c:pt>
                <c:pt idx="974">
                  <c:v>15.141642472967842</c:v>
                </c:pt>
                <c:pt idx="975">
                  <c:v>30</c:v>
                </c:pt>
                <c:pt idx="976">
                  <c:v>10.097819405470323</c:v>
                </c:pt>
                <c:pt idx="977">
                  <c:v>30</c:v>
                </c:pt>
                <c:pt idx="978">
                  <c:v>6.1451339320261367</c:v>
                </c:pt>
                <c:pt idx="979">
                  <c:v>1.4290977054892198</c:v>
                </c:pt>
                <c:pt idx="980">
                  <c:v>0.57840644930589491</c:v>
                </c:pt>
                <c:pt idx="981">
                  <c:v>0.50839385934037062</c:v>
                </c:pt>
                <c:pt idx="982">
                  <c:v>1.0073924700040384</c:v>
                </c:pt>
                <c:pt idx="983">
                  <c:v>1.7966662947034706</c:v>
                </c:pt>
                <c:pt idx="984">
                  <c:v>1.5493081729004941</c:v>
                </c:pt>
                <c:pt idx="985">
                  <c:v>1.0792399102509831</c:v>
                </c:pt>
                <c:pt idx="986">
                  <c:v>0.92197151076635753</c:v>
                </c:pt>
                <c:pt idx="987">
                  <c:v>3.3950772966073455</c:v>
                </c:pt>
                <c:pt idx="988">
                  <c:v>2.2458136313484807</c:v>
                </c:pt>
                <c:pt idx="989">
                  <c:v>0.46482088277283207</c:v>
                </c:pt>
                <c:pt idx="990">
                  <c:v>2.403461890377669</c:v>
                </c:pt>
                <c:pt idx="991">
                  <c:v>3.8095960815194179</c:v>
                </c:pt>
                <c:pt idx="992">
                  <c:v>4.1235280736290791</c:v>
                </c:pt>
                <c:pt idx="993">
                  <c:v>1.2357746567191972</c:v>
                </c:pt>
                <c:pt idx="994">
                  <c:v>2.0867048063919387</c:v>
                </c:pt>
                <c:pt idx="995">
                  <c:v>3.6817633983871914</c:v>
                </c:pt>
                <c:pt idx="996">
                  <c:v>14.718921319093425</c:v>
                </c:pt>
                <c:pt idx="997">
                  <c:v>11.366449238766595</c:v>
                </c:pt>
                <c:pt idx="998">
                  <c:v>10.092707198796777</c:v>
                </c:pt>
                <c:pt idx="999">
                  <c:v>18.109522219573478</c:v>
                </c:pt>
                <c:pt idx="1000">
                  <c:v>5.0366124681875588</c:v>
                </c:pt>
                <c:pt idx="1001">
                  <c:v>13.719560943997632</c:v>
                </c:pt>
                <c:pt idx="1002">
                  <c:v>20.511814197083986</c:v>
                </c:pt>
                <c:pt idx="1003">
                  <c:v>6.390720397030476</c:v>
                </c:pt>
                <c:pt idx="1004">
                  <c:v>5.4152012535764236</c:v>
                </c:pt>
                <c:pt idx="1005">
                  <c:v>2.3926826539897652</c:v>
                </c:pt>
                <c:pt idx="1006">
                  <c:v>5.0656012008330773</c:v>
                </c:pt>
                <c:pt idx="1007">
                  <c:v>4.9590938838997083</c:v>
                </c:pt>
                <c:pt idx="1008">
                  <c:v>25.706644826974784</c:v>
                </c:pt>
                <c:pt idx="1009">
                  <c:v>13.012182509566495</c:v>
                </c:pt>
                <c:pt idx="1010">
                  <c:v>12.619500248389414</c:v>
                </c:pt>
                <c:pt idx="1011">
                  <c:v>8.6432130250267996</c:v>
                </c:pt>
                <c:pt idx="1012">
                  <c:v>5.5375383052260805</c:v>
                </c:pt>
                <c:pt idx="1013">
                  <c:v>4.7810296128830201</c:v>
                </c:pt>
                <c:pt idx="1014">
                  <c:v>3.8561220780906718</c:v>
                </c:pt>
                <c:pt idx="1015">
                  <c:v>6.1667444690793811</c:v>
                </c:pt>
                <c:pt idx="1016">
                  <c:v>4.2472638764465707</c:v>
                </c:pt>
                <c:pt idx="1017">
                  <c:v>2.7545789252655362</c:v>
                </c:pt>
                <c:pt idx="1018">
                  <c:v>12.387564551057881</c:v>
                </c:pt>
                <c:pt idx="1019">
                  <c:v>6.5584918442860145</c:v>
                </c:pt>
                <c:pt idx="1020">
                  <c:v>5.0885764342517463</c:v>
                </c:pt>
                <c:pt idx="1021">
                  <c:v>4.7929948088228347</c:v>
                </c:pt>
                <c:pt idx="1022">
                  <c:v>12.998914851057846</c:v>
                </c:pt>
                <c:pt idx="1023">
                  <c:v>11.687705124804028</c:v>
                </c:pt>
                <c:pt idx="1024">
                  <c:v>9.3508224444928256</c:v>
                </c:pt>
                <c:pt idx="1025">
                  <c:v>5.0783408862008379</c:v>
                </c:pt>
                <c:pt idx="1026">
                  <c:v>7.9824167795182035</c:v>
                </c:pt>
                <c:pt idx="1027">
                  <c:v>10.414177374393148</c:v>
                </c:pt>
                <c:pt idx="1028">
                  <c:v>2.9555719014369375</c:v>
                </c:pt>
                <c:pt idx="1029">
                  <c:v>2.1514463397091093</c:v>
                </c:pt>
                <c:pt idx="1030">
                  <c:v>5.3014997464919364</c:v>
                </c:pt>
                <c:pt idx="1031">
                  <c:v>4.2452672284264468</c:v>
                </c:pt>
                <c:pt idx="1032">
                  <c:v>0.92908372665104777</c:v>
                </c:pt>
                <c:pt idx="1033">
                  <c:v>6.6378536741111773</c:v>
                </c:pt>
                <c:pt idx="1034">
                  <c:v>12.018425107004138</c:v>
                </c:pt>
                <c:pt idx="1035">
                  <c:v>17.831897224327619</c:v>
                </c:pt>
                <c:pt idx="1036">
                  <c:v>15.999179759673996</c:v>
                </c:pt>
                <c:pt idx="1037">
                  <c:v>8.9615202902208946</c:v>
                </c:pt>
                <c:pt idx="1038">
                  <c:v>30</c:v>
                </c:pt>
                <c:pt idx="1039">
                  <c:v>1.994874244715124</c:v>
                </c:pt>
                <c:pt idx="1040">
                  <c:v>4.0995265153474945</c:v>
                </c:pt>
                <c:pt idx="1041">
                  <c:v>1.3747914906471737</c:v>
                </c:pt>
                <c:pt idx="1042">
                  <c:v>3.119600771358388</c:v>
                </c:pt>
                <c:pt idx="1043">
                  <c:v>15.299871193597394</c:v>
                </c:pt>
                <c:pt idx="1044">
                  <c:v>6.8042401962080294</c:v>
                </c:pt>
                <c:pt idx="1045">
                  <c:v>3.754583913780468</c:v>
                </c:pt>
                <c:pt idx="1046">
                  <c:v>2.3586273950082193</c:v>
                </c:pt>
                <c:pt idx="1047">
                  <c:v>8.2133380678900298</c:v>
                </c:pt>
                <c:pt idx="1048">
                  <c:v>5.7823395019395809</c:v>
                </c:pt>
                <c:pt idx="1049">
                  <c:v>17.210080097602109</c:v>
                </c:pt>
                <c:pt idx="1050">
                  <c:v>12.65548603799898</c:v>
                </c:pt>
                <c:pt idx="1051">
                  <c:v>7.3176986861384643</c:v>
                </c:pt>
                <c:pt idx="1052">
                  <c:v>13.938790178260883</c:v>
                </c:pt>
                <c:pt idx="1053">
                  <c:v>15.705928009262115</c:v>
                </c:pt>
                <c:pt idx="1054">
                  <c:v>20.638811831650667</c:v>
                </c:pt>
                <c:pt idx="1055">
                  <c:v>9.9103990056827573</c:v>
                </c:pt>
                <c:pt idx="1056">
                  <c:v>6.1262570837701409</c:v>
                </c:pt>
                <c:pt idx="1057">
                  <c:v>20.701105765415331</c:v>
                </c:pt>
                <c:pt idx="1058">
                  <c:v>30</c:v>
                </c:pt>
                <c:pt idx="1059">
                  <c:v>30</c:v>
                </c:pt>
                <c:pt idx="1060">
                  <c:v>11.536146367998105</c:v>
                </c:pt>
                <c:pt idx="1061">
                  <c:v>30</c:v>
                </c:pt>
                <c:pt idx="1062">
                  <c:v>29.299929464149759</c:v>
                </c:pt>
                <c:pt idx="1063">
                  <c:v>1.4782850264393421</c:v>
                </c:pt>
                <c:pt idx="1064">
                  <c:v>20.181904489965344</c:v>
                </c:pt>
                <c:pt idx="1065">
                  <c:v>30</c:v>
                </c:pt>
                <c:pt idx="1066">
                  <c:v>5.9821571943016192</c:v>
                </c:pt>
                <c:pt idx="1067">
                  <c:v>5.3684496978443805</c:v>
                </c:pt>
                <c:pt idx="1068">
                  <c:v>7.2295089761069606</c:v>
                </c:pt>
                <c:pt idx="1069">
                  <c:v>10.83169488116248</c:v>
                </c:pt>
                <c:pt idx="1070">
                  <c:v>5.8454161994616634</c:v>
                </c:pt>
                <c:pt idx="1071">
                  <c:v>6.0333276517721419</c:v>
                </c:pt>
                <c:pt idx="1072">
                  <c:v>8.0947257680847482</c:v>
                </c:pt>
                <c:pt idx="1073">
                  <c:v>19.902189580023375</c:v>
                </c:pt>
                <c:pt idx="1074">
                  <c:v>3.5584952656086624</c:v>
                </c:pt>
                <c:pt idx="1075">
                  <c:v>17.54567780140254</c:v>
                </c:pt>
                <c:pt idx="1076">
                  <c:v>20.701956856570661</c:v>
                </c:pt>
                <c:pt idx="1077">
                  <c:v>8.7808712016723192</c:v>
                </c:pt>
                <c:pt idx="1078">
                  <c:v>16.141897793666331</c:v>
                </c:pt>
                <c:pt idx="1079">
                  <c:v>4.8009042576235954</c:v>
                </c:pt>
                <c:pt idx="1080">
                  <c:v>2.4559241661015756</c:v>
                </c:pt>
                <c:pt idx="1081">
                  <c:v>23.70249234417097</c:v>
                </c:pt>
                <c:pt idx="1082">
                  <c:v>8.2378071208079326</c:v>
                </c:pt>
                <c:pt idx="1083">
                  <c:v>7.5212140873625071</c:v>
                </c:pt>
                <c:pt idx="1084">
                  <c:v>6.3249414154042283</c:v>
                </c:pt>
                <c:pt idx="1085">
                  <c:v>12.488087006072316</c:v>
                </c:pt>
                <c:pt idx="1086">
                  <c:v>1.8264238117047855</c:v>
                </c:pt>
                <c:pt idx="1087">
                  <c:v>4.9789313451638986</c:v>
                </c:pt>
                <c:pt idx="1088">
                  <c:v>3.4349719270037906</c:v>
                </c:pt>
                <c:pt idx="1089">
                  <c:v>4.4514293055251732</c:v>
                </c:pt>
                <c:pt idx="1090">
                  <c:v>3.0307573345358927</c:v>
                </c:pt>
                <c:pt idx="1091">
                  <c:v>2.559748771062814</c:v>
                </c:pt>
                <c:pt idx="1092">
                  <c:v>2.3925897435257482</c:v>
                </c:pt>
                <c:pt idx="1093">
                  <c:v>2.0691557573449959</c:v>
                </c:pt>
                <c:pt idx="1094">
                  <c:v>18.787748942209749</c:v>
                </c:pt>
                <c:pt idx="1095">
                  <c:v>10.760418454441576</c:v>
                </c:pt>
                <c:pt idx="1096">
                  <c:v>28.246467051872742</c:v>
                </c:pt>
                <c:pt idx="1097">
                  <c:v>7.9365757633525718</c:v>
                </c:pt>
                <c:pt idx="1098">
                  <c:v>2.4740563834217268</c:v>
                </c:pt>
                <c:pt idx="1099">
                  <c:v>3.0578913527185745</c:v>
                </c:pt>
                <c:pt idx="1100">
                  <c:v>1.6766824874661141</c:v>
                </c:pt>
                <c:pt idx="1101">
                  <c:v>0.86125410597835228</c:v>
                </c:pt>
                <c:pt idx="1102">
                  <c:v>0.43593029447791176</c:v>
                </c:pt>
                <c:pt idx="1103">
                  <c:v>3.1458950833832393</c:v>
                </c:pt>
                <c:pt idx="1104">
                  <c:v>2.1015821356041267</c:v>
                </c:pt>
                <c:pt idx="1105">
                  <c:v>6.4891093503029795</c:v>
                </c:pt>
                <c:pt idx="1106">
                  <c:v>8.3435058754320472</c:v>
                </c:pt>
                <c:pt idx="1107">
                  <c:v>7.3644505070772563</c:v>
                </c:pt>
                <c:pt idx="1108">
                  <c:v>23.752295129626731</c:v>
                </c:pt>
                <c:pt idx="1109">
                  <c:v>5.5559173050282755</c:v>
                </c:pt>
                <c:pt idx="1110">
                  <c:v>8.9708144534608572</c:v>
                </c:pt>
                <c:pt idx="1111">
                  <c:v>1.2210599196410781</c:v>
                </c:pt>
                <c:pt idx="1112">
                  <c:v>9.4935032630416156</c:v>
                </c:pt>
                <c:pt idx="1113">
                  <c:v>1.2701100063550685</c:v>
                </c:pt>
                <c:pt idx="1114">
                  <c:v>0.35007733424466325</c:v>
                </c:pt>
                <c:pt idx="1115">
                  <c:v>1.2485501098337806</c:v>
                </c:pt>
                <c:pt idx="1116">
                  <c:v>10.978687799091444</c:v>
                </c:pt>
                <c:pt idx="1117">
                  <c:v>7.2101312199011369</c:v>
                </c:pt>
                <c:pt idx="1118">
                  <c:v>2.2062466040880362</c:v>
                </c:pt>
                <c:pt idx="1119">
                  <c:v>7.9105261530535786</c:v>
                </c:pt>
                <c:pt idx="1120">
                  <c:v>5.357016222511608</c:v>
                </c:pt>
                <c:pt idx="1121">
                  <c:v>6.4426854765366519</c:v>
                </c:pt>
                <c:pt idx="1122">
                  <c:v>0.52267551014656255</c:v>
                </c:pt>
                <c:pt idx="1123">
                  <c:v>1.0614932512070916</c:v>
                </c:pt>
                <c:pt idx="1124">
                  <c:v>1.7331603579547614</c:v>
                </c:pt>
                <c:pt idx="1125">
                  <c:v>28.235487271323471</c:v>
                </c:pt>
                <c:pt idx="1126">
                  <c:v>2.9923434625651404</c:v>
                </c:pt>
                <c:pt idx="1127">
                  <c:v>5.388046501183255</c:v>
                </c:pt>
                <c:pt idx="1128">
                  <c:v>9.321825308770963</c:v>
                </c:pt>
                <c:pt idx="1129">
                  <c:v>6.4983760964092774</c:v>
                </c:pt>
                <c:pt idx="1130">
                  <c:v>3.7908394647906332</c:v>
                </c:pt>
                <c:pt idx="1131">
                  <c:v>18.712520571131545</c:v>
                </c:pt>
                <c:pt idx="1132">
                  <c:v>24.226662364175176</c:v>
                </c:pt>
                <c:pt idx="1133">
                  <c:v>9.2775661045051674</c:v>
                </c:pt>
                <c:pt idx="1134">
                  <c:v>4.3570658137310954</c:v>
                </c:pt>
                <c:pt idx="1135">
                  <c:v>1.1734385974461532</c:v>
                </c:pt>
                <c:pt idx="1136">
                  <c:v>0.55806485737427536</c:v>
                </c:pt>
                <c:pt idx="1137">
                  <c:v>0.91626328451554451</c:v>
                </c:pt>
                <c:pt idx="1138">
                  <c:v>1.7835892407664311</c:v>
                </c:pt>
                <c:pt idx="1139">
                  <c:v>2.2731290113041145</c:v>
                </c:pt>
                <c:pt idx="1140">
                  <c:v>1.4950236734926248</c:v>
                </c:pt>
                <c:pt idx="1141">
                  <c:v>5.1139621067628127</c:v>
                </c:pt>
                <c:pt idx="1142">
                  <c:v>3.1981001423531339</c:v>
                </c:pt>
                <c:pt idx="1143">
                  <c:v>2.0323286318241207</c:v>
                </c:pt>
                <c:pt idx="1144">
                  <c:v>1.5881484977521048</c:v>
                </c:pt>
                <c:pt idx="1145">
                  <c:v>12.239399828093038</c:v>
                </c:pt>
                <c:pt idx="1146">
                  <c:v>5.768865918669654</c:v>
                </c:pt>
                <c:pt idx="1147">
                  <c:v>30</c:v>
                </c:pt>
                <c:pt idx="1148">
                  <c:v>29.808314106662415</c:v>
                </c:pt>
                <c:pt idx="1149">
                  <c:v>10.500504301585952</c:v>
                </c:pt>
                <c:pt idx="1150">
                  <c:v>8.1167286371839946</c:v>
                </c:pt>
                <c:pt idx="1151">
                  <c:v>29.623349506926523</c:v>
                </c:pt>
                <c:pt idx="1152">
                  <c:v>30</c:v>
                </c:pt>
                <c:pt idx="1153">
                  <c:v>7.6038076903007221</c:v>
                </c:pt>
                <c:pt idx="1154">
                  <c:v>14.377116613584132</c:v>
                </c:pt>
                <c:pt idx="1155">
                  <c:v>17.933736201204624</c:v>
                </c:pt>
                <c:pt idx="1156">
                  <c:v>21.528597579440401</c:v>
                </c:pt>
                <c:pt idx="1157">
                  <c:v>29.232257024343458</c:v>
                </c:pt>
                <c:pt idx="1158">
                  <c:v>12.061486092113171</c:v>
                </c:pt>
                <c:pt idx="1159">
                  <c:v>30</c:v>
                </c:pt>
                <c:pt idx="1160">
                  <c:v>15.566790749370687</c:v>
                </c:pt>
                <c:pt idx="1161">
                  <c:v>30</c:v>
                </c:pt>
                <c:pt idx="1162">
                  <c:v>14.501269113092443</c:v>
                </c:pt>
                <c:pt idx="1163">
                  <c:v>7.2725520444272505</c:v>
                </c:pt>
                <c:pt idx="1164">
                  <c:v>4.1464154673087554</c:v>
                </c:pt>
                <c:pt idx="1165">
                  <c:v>12.017670541594423</c:v>
                </c:pt>
                <c:pt idx="1166">
                  <c:v>15.724790119740664</c:v>
                </c:pt>
                <c:pt idx="1167">
                  <c:v>6.2551819247088796</c:v>
                </c:pt>
                <c:pt idx="1168">
                  <c:v>8.988008068439548</c:v>
                </c:pt>
                <c:pt idx="1169">
                  <c:v>16.873582545123941</c:v>
                </c:pt>
                <c:pt idx="1170">
                  <c:v>18.495522779057413</c:v>
                </c:pt>
                <c:pt idx="1171">
                  <c:v>10.600323325535811</c:v>
                </c:pt>
                <c:pt idx="1172">
                  <c:v>4.8790482152383694</c:v>
                </c:pt>
                <c:pt idx="1173">
                  <c:v>6.6814187436765842</c:v>
                </c:pt>
                <c:pt idx="1174">
                  <c:v>11.249128725119625</c:v>
                </c:pt>
                <c:pt idx="1175">
                  <c:v>7.9110377227797191</c:v>
                </c:pt>
                <c:pt idx="1176">
                  <c:v>9.6199888372395446</c:v>
                </c:pt>
                <c:pt idx="1177">
                  <c:v>16.377592540153849</c:v>
                </c:pt>
                <c:pt idx="1178">
                  <c:v>29.799781202957792</c:v>
                </c:pt>
                <c:pt idx="1179">
                  <c:v>30</c:v>
                </c:pt>
                <c:pt idx="1180">
                  <c:v>21.587474781061829</c:v>
                </c:pt>
                <c:pt idx="1181">
                  <c:v>7.8032221596743536</c:v>
                </c:pt>
                <c:pt idx="1182">
                  <c:v>9.0796280540907031</c:v>
                </c:pt>
                <c:pt idx="1183">
                  <c:v>0.74194614372426149</c:v>
                </c:pt>
                <c:pt idx="1184">
                  <c:v>2.5590019020863788</c:v>
                </c:pt>
                <c:pt idx="1185">
                  <c:v>14.102944944823374</c:v>
                </c:pt>
                <c:pt idx="1186">
                  <c:v>6.6184915168192493</c:v>
                </c:pt>
                <c:pt idx="1187">
                  <c:v>10.144312431879143</c:v>
                </c:pt>
                <c:pt idx="1188">
                  <c:v>30</c:v>
                </c:pt>
                <c:pt idx="1189">
                  <c:v>30</c:v>
                </c:pt>
                <c:pt idx="1190">
                  <c:v>29.643149577486572</c:v>
                </c:pt>
                <c:pt idx="1191">
                  <c:v>7.6777395445503185</c:v>
                </c:pt>
                <c:pt idx="1192">
                  <c:v>30</c:v>
                </c:pt>
                <c:pt idx="1193">
                  <c:v>30</c:v>
                </c:pt>
                <c:pt idx="1194">
                  <c:v>11.546517824659293</c:v>
                </c:pt>
                <c:pt idx="1195">
                  <c:v>17.474101084801759</c:v>
                </c:pt>
                <c:pt idx="1196">
                  <c:v>5.6820138638346389</c:v>
                </c:pt>
                <c:pt idx="1197">
                  <c:v>8.5670250166232975</c:v>
                </c:pt>
                <c:pt idx="1198">
                  <c:v>7.3337581306448936</c:v>
                </c:pt>
                <c:pt idx="1199">
                  <c:v>7.0139267765611706</c:v>
                </c:pt>
                <c:pt idx="1200">
                  <c:v>25.892368261587492</c:v>
                </c:pt>
                <c:pt idx="1201">
                  <c:v>17.47334881959117</c:v>
                </c:pt>
                <c:pt idx="1202">
                  <c:v>30</c:v>
                </c:pt>
                <c:pt idx="1203">
                  <c:v>25.750997214345059</c:v>
                </c:pt>
                <c:pt idx="1204">
                  <c:v>29.003445918593467</c:v>
                </c:pt>
                <c:pt idx="1205">
                  <c:v>11.432208870305674</c:v>
                </c:pt>
                <c:pt idx="1206">
                  <c:v>4.3537613442512892</c:v>
                </c:pt>
                <c:pt idx="1207">
                  <c:v>6.0965740801316404</c:v>
                </c:pt>
                <c:pt idx="1208">
                  <c:v>13.665086058966176</c:v>
                </c:pt>
                <c:pt idx="1209">
                  <c:v>17.535719384576879</c:v>
                </c:pt>
                <c:pt idx="1210">
                  <c:v>15.399542512279224</c:v>
                </c:pt>
                <c:pt idx="1211">
                  <c:v>30</c:v>
                </c:pt>
                <c:pt idx="1212">
                  <c:v>29.679250000175042</c:v>
                </c:pt>
                <c:pt idx="1213">
                  <c:v>16.934786126013037</c:v>
                </c:pt>
                <c:pt idx="1214">
                  <c:v>30</c:v>
                </c:pt>
                <c:pt idx="1215">
                  <c:v>30</c:v>
                </c:pt>
                <c:pt idx="1216">
                  <c:v>10.858169974888023</c:v>
                </c:pt>
                <c:pt idx="1217">
                  <c:v>12.788937739632726</c:v>
                </c:pt>
                <c:pt idx="1218">
                  <c:v>30</c:v>
                </c:pt>
                <c:pt idx="1219">
                  <c:v>30</c:v>
                </c:pt>
                <c:pt idx="1220">
                  <c:v>30</c:v>
                </c:pt>
                <c:pt idx="1221">
                  <c:v>11.732792736973508</c:v>
                </c:pt>
                <c:pt idx="1222">
                  <c:v>13.640956094685626</c:v>
                </c:pt>
                <c:pt idx="1223">
                  <c:v>4.8181574440881274</c:v>
                </c:pt>
                <c:pt idx="1224">
                  <c:v>4.9422134096404537</c:v>
                </c:pt>
                <c:pt idx="1225">
                  <c:v>7.7908742077879269</c:v>
                </c:pt>
                <c:pt idx="1226">
                  <c:v>4.0764694196121676</c:v>
                </c:pt>
                <c:pt idx="1227">
                  <c:v>4.6664913799988446</c:v>
                </c:pt>
                <c:pt idx="1228">
                  <c:v>10.417555662808002</c:v>
                </c:pt>
                <c:pt idx="1229">
                  <c:v>7.0743447951652199</c:v>
                </c:pt>
                <c:pt idx="1230">
                  <c:v>2.4079995187200303</c:v>
                </c:pt>
                <c:pt idx="1231">
                  <c:v>4.7019493086461068</c:v>
                </c:pt>
                <c:pt idx="1232">
                  <c:v>8.5021816237732608</c:v>
                </c:pt>
                <c:pt idx="1233">
                  <c:v>2.8333556015685595</c:v>
                </c:pt>
                <c:pt idx="1234">
                  <c:v>2.7982489095143421</c:v>
                </c:pt>
                <c:pt idx="1235">
                  <c:v>3.3311576879053106</c:v>
                </c:pt>
                <c:pt idx="1236">
                  <c:v>10.494946515390398</c:v>
                </c:pt>
                <c:pt idx="1237">
                  <c:v>5.9328294221752262</c:v>
                </c:pt>
                <c:pt idx="1238">
                  <c:v>10.779967138158812</c:v>
                </c:pt>
                <c:pt idx="1239">
                  <c:v>9.0218205179657893</c:v>
                </c:pt>
                <c:pt idx="1240">
                  <c:v>30</c:v>
                </c:pt>
                <c:pt idx="1241">
                  <c:v>8.4226718109697263</c:v>
                </c:pt>
                <c:pt idx="1242">
                  <c:v>13.648848655001348</c:v>
                </c:pt>
                <c:pt idx="1243">
                  <c:v>21.61602925102142</c:v>
                </c:pt>
                <c:pt idx="1244">
                  <c:v>8.7472359793184911</c:v>
                </c:pt>
                <c:pt idx="1245">
                  <c:v>8.1667238473254606</c:v>
                </c:pt>
                <c:pt idx="1246">
                  <c:v>3.2825467756517712</c:v>
                </c:pt>
                <c:pt idx="1247">
                  <c:v>4.515769494931356</c:v>
                </c:pt>
                <c:pt idx="1248">
                  <c:v>27.557120117912081</c:v>
                </c:pt>
                <c:pt idx="1249">
                  <c:v>3.9179122415054803</c:v>
                </c:pt>
                <c:pt idx="1250">
                  <c:v>6.6711679313605394</c:v>
                </c:pt>
                <c:pt idx="1251">
                  <c:v>8.8771675787526547</c:v>
                </c:pt>
                <c:pt idx="1252">
                  <c:v>25.737453085670833</c:v>
                </c:pt>
                <c:pt idx="1253">
                  <c:v>16.730134447198488</c:v>
                </c:pt>
                <c:pt idx="1254">
                  <c:v>6.117496023985205</c:v>
                </c:pt>
                <c:pt idx="1255">
                  <c:v>30</c:v>
                </c:pt>
                <c:pt idx="1256">
                  <c:v>20.548731132578247</c:v>
                </c:pt>
                <c:pt idx="1257">
                  <c:v>14.664924515495452</c:v>
                </c:pt>
                <c:pt idx="1258">
                  <c:v>15.620625432867373</c:v>
                </c:pt>
                <c:pt idx="1259">
                  <c:v>28.568802217940249</c:v>
                </c:pt>
                <c:pt idx="1260">
                  <c:v>30</c:v>
                </c:pt>
                <c:pt idx="1261">
                  <c:v>30</c:v>
                </c:pt>
                <c:pt idx="1262">
                  <c:v>30</c:v>
                </c:pt>
                <c:pt idx="1263">
                  <c:v>30</c:v>
                </c:pt>
                <c:pt idx="1264">
                  <c:v>3.8808772830348404</c:v>
                </c:pt>
                <c:pt idx="1265">
                  <c:v>23.583194191414115</c:v>
                </c:pt>
                <c:pt idx="1266">
                  <c:v>8.8157847120525368</c:v>
                </c:pt>
                <c:pt idx="1267">
                  <c:v>3.2876175650302297</c:v>
                </c:pt>
                <c:pt idx="1268">
                  <c:v>30</c:v>
                </c:pt>
                <c:pt idx="1269">
                  <c:v>7.1797745364622365</c:v>
                </c:pt>
                <c:pt idx="1270">
                  <c:v>10.943475852725387</c:v>
                </c:pt>
                <c:pt idx="1271">
                  <c:v>11.489748048960752</c:v>
                </c:pt>
                <c:pt idx="1272">
                  <c:v>30</c:v>
                </c:pt>
                <c:pt idx="1273">
                  <c:v>8.7418429466599079</c:v>
                </c:pt>
                <c:pt idx="1274">
                  <c:v>17.751781322294164</c:v>
                </c:pt>
                <c:pt idx="1275">
                  <c:v>4.5267344144704644</c:v>
                </c:pt>
                <c:pt idx="1276">
                  <c:v>29.656346262357626</c:v>
                </c:pt>
                <c:pt idx="1277">
                  <c:v>22.318968740534416</c:v>
                </c:pt>
                <c:pt idx="1278">
                  <c:v>30</c:v>
                </c:pt>
                <c:pt idx="1279">
                  <c:v>30</c:v>
                </c:pt>
                <c:pt idx="1280">
                  <c:v>12.618926140492446</c:v>
                </c:pt>
                <c:pt idx="1281">
                  <c:v>28.200925097373784</c:v>
                </c:pt>
                <c:pt idx="1282">
                  <c:v>30</c:v>
                </c:pt>
                <c:pt idx="1283">
                  <c:v>30</c:v>
                </c:pt>
                <c:pt idx="1284">
                  <c:v>30</c:v>
                </c:pt>
                <c:pt idx="1285">
                  <c:v>30</c:v>
                </c:pt>
                <c:pt idx="1286">
                  <c:v>30</c:v>
                </c:pt>
                <c:pt idx="1287">
                  <c:v>30</c:v>
                </c:pt>
                <c:pt idx="1288">
                  <c:v>30</c:v>
                </c:pt>
                <c:pt idx="1289">
                  <c:v>30</c:v>
                </c:pt>
                <c:pt idx="1290">
                  <c:v>30</c:v>
                </c:pt>
                <c:pt idx="1291">
                  <c:v>27.795778827088693</c:v>
                </c:pt>
                <c:pt idx="1292">
                  <c:v>20.299598673897908</c:v>
                </c:pt>
                <c:pt idx="1293">
                  <c:v>22.395832244298699</c:v>
                </c:pt>
                <c:pt idx="1294">
                  <c:v>18.541516978545616</c:v>
                </c:pt>
                <c:pt idx="1295">
                  <c:v>29.740265521697726</c:v>
                </c:pt>
                <c:pt idx="1296">
                  <c:v>30</c:v>
                </c:pt>
                <c:pt idx="1297">
                  <c:v>30</c:v>
                </c:pt>
                <c:pt idx="1298">
                  <c:v>30</c:v>
                </c:pt>
                <c:pt idx="1299">
                  <c:v>30</c:v>
                </c:pt>
                <c:pt idx="1300">
                  <c:v>26.698676732896111</c:v>
                </c:pt>
                <c:pt idx="1301">
                  <c:v>30</c:v>
                </c:pt>
                <c:pt idx="1302">
                  <c:v>30</c:v>
                </c:pt>
                <c:pt idx="1303">
                  <c:v>30</c:v>
                </c:pt>
                <c:pt idx="1304">
                  <c:v>30</c:v>
                </c:pt>
                <c:pt idx="1305">
                  <c:v>27.834974890256884</c:v>
                </c:pt>
                <c:pt idx="1306">
                  <c:v>30</c:v>
                </c:pt>
                <c:pt idx="1307">
                  <c:v>14.929033057245837</c:v>
                </c:pt>
                <c:pt idx="1308">
                  <c:v>22.427860345483865</c:v>
                </c:pt>
                <c:pt idx="1309">
                  <c:v>17.756541063647525</c:v>
                </c:pt>
                <c:pt idx="1310">
                  <c:v>28.823045732050108</c:v>
                </c:pt>
                <c:pt idx="1311">
                  <c:v>13.661772060487282</c:v>
                </c:pt>
                <c:pt idx="1312">
                  <c:v>7.5437388199867357</c:v>
                </c:pt>
                <c:pt idx="1313">
                  <c:v>12.096827877069398</c:v>
                </c:pt>
                <c:pt idx="1314">
                  <c:v>3.455021436459262</c:v>
                </c:pt>
                <c:pt idx="1315">
                  <c:v>12.535594918335798</c:v>
                </c:pt>
                <c:pt idx="1316">
                  <c:v>12.160032192942895</c:v>
                </c:pt>
                <c:pt idx="1317">
                  <c:v>11.341107925738934</c:v>
                </c:pt>
                <c:pt idx="1318">
                  <c:v>18.462695706716211</c:v>
                </c:pt>
                <c:pt idx="1319">
                  <c:v>18.594154346283556</c:v>
                </c:pt>
                <c:pt idx="1320">
                  <c:v>6.3034469997336924</c:v>
                </c:pt>
                <c:pt idx="1321">
                  <c:v>28.379064911635933</c:v>
                </c:pt>
                <c:pt idx="1322">
                  <c:v>14.777417286152408</c:v>
                </c:pt>
                <c:pt idx="1323">
                  <c:v>22.067477621863539</c:v>
                </c:pt>
                <c:pt idx="1324">
                  <c:v>8.9284691856498259</c:v>
                </c:pt>
                <c:pt idx="1325">
                  <c:v>21.650191241931314</c:v>
                </c:pt>
                <c:pt idx="1326">
                  <c:v>3.1433507712233286</c:v>
                </c:pt>
                <c:pt idx="1327">
                  <c:v>6.5099653426745183</c:v>
                </c:pt>
                <c:pt idx="1328">
                  <c:v>11.609689872624072</c:v>
                </c:pt>
                <c:pt idx="1329">
                  <c:v>11.839982601331037</c:v>
                </c:pt>
                <c:pt idx="1330">
                  <c:v>8.3157931274226868</c:v>
                </c:pt>
                <c:pt idx="1331">
                  <c:v>18.295194119920527</c:v>
                </c:pt>
                <c:pt idx="1332">
                  <c:v>6.1271629990288607</c:v>
                </c:pt>
                <c:pt idx="1333">
                  <c:v>30</c:v>
                </c:pt>
                <c:pt idx="1334">
                  <c:v>8.2656893996149066</c:v>
                </c:pt>
                <c:pt idx="1335">
                  <c:v>14.636117531631035</c:v>
                </c:pt>
                <c:pt idx="1336">
                  <c:v>29.535990183114961</c:v>
                </c:pt>
                <c:pt idx="1337">
                  <c:v>18.129321307439668</c:v>
                </c:pt>
                <c:pt idx="1338">
                  <c:v>3.4334522775387533</c:v>
                </c:pt>
                <c:pt idx="1339">
                  <c:v>30</c:v>
                </c:pt>
                <c:pt idx="1340">
                  <c:v>17.936835848918044</c:v>
                </c:pt>
                <c:pt idx="1341">
                  <c:v>6.0345351429146001</c:v>
                </c:pt>
                <c:pt idx="1342">
                  <c:v>6.1188621488872963</c:v>
                </c:pt>
                <c:pt idx="1343">
                  <c:v>4.4450600600484895</c:v>
                </c:pt>
                <c:pt idx="1344">
                  <c:v>10.741748062028249</c:v>
                </c:pt>
                <c:pt idx="1345">
                  <c:v>7.012644112920996</c:v>
                </c:pt>
                <c:pt idx="1346">
                  <c:v>30</c:v>
                </c:pt>
                <c:pt idx="1347">
                  <c:v>15.890198517694172</c:v>
                </c:pt>
                <c:pt idx="1348">
                  <c:v>30</c:v>
                </c:pt>
                <c:pt idx="1349">
                  <c:v>29.504904283202993</c:v>
                </c:pt>
                <c:pt idx="1350">
                  <c:v>17.183346698820543</c:v>
                </c:pt>
                <c:pt idx="1351">
                  <c:v>13.692380102123481</c:v>
                </c:pt>
                <c:pt idx="1352">
                  <c:v>8.6448262184081557</c:v>
                </c:pt>
                <c:pt idx="1353">
                  <c:v>1.5186327681831799</c:v>
                </c:pt>
                <c:pt idx="1354">
                  <c:v>25.894564728361139</c:v>
                </c:pt>
                <c:pt idx="1355">
                  <c:v>8.846095734691346</c:v>
                </c:pt>
                <c:pt idx="1356">
                  <c:v>6.327570034049387</c:v>
                </c:pt>
                <c:pt idx="1357">
                  <c:v>8.704826397003151</c:v>
                </c:pt>
                <c:pt idx="1358">
                  <c:v>30</c:v>
                </c:pt>
                <c:pt idx="1359">
                  <c:v>9.448459934467456</c:v>
                </c:pt>
                <c:pt idx="1360">
                  <c:v>15.613127599269459</c:v>
                </c:pt>
                <c:pt idx="1361">
                  <c:v>4.881456815107037</c:v>
                </c:pt>
                <c:pt idx="1362">
                  <c:v>5.1473362490735397</c:v>
                </c:pt>
                <c:pt idx="1363">
                  <c:v>3.0656720797022308</c:v>
                </c:pt>
                <c:pt idx="1364">
                  <c:v>4.5528775824645571</c:v>
                </c:pt>
                <c:pt idx="1365">
                  <c:v>17.408141505596483</c:v>
                </c:pt>
                <c:pt idx="1366">
                  <c:v>5.1463777935444499</c:v>
                </c:pt>
                <c:pt idx="1367">
                  <c:v>12.410364451162289</c:v>
                </c:pt>
                <c:pt idx="1368">
                  <c:v>10.506593702085246</c:v>
                </c:pt>
                <c:pt idx="1369">
                  <c:v>25.633921206255565</c:v>
                </c:pt>
                <c:pt idx="1370">
                  <c:v>7.6503804451136599</c:v>
                </c:pt>
                <c:pt idx="1371">
                  <c:v>8.8366456690650868</c:v>
                </c:pt>
                <c:pt idx="1372">
                  <c:v>19.831351079084438</c:v>
                </c:pt>
                <c:pt idx="1373">
                  <c:v>5.2862865216378951</c:v>
                </c:pt>
                <c:pt idx="1374">
                  <c:v>5.5888675469866005</c:v>
                </c:pt>
                <c:pt idx="1375">
                  <c:v>8.199723134355601</c:v>
                </c:pt>
                <c:pt idx="1376">
                  <c:v>7.0582930374729012</c:v>
                </c:pt>
                <c:pt idx="1377">
                  <c:v>5.535089657830623</c:v>
                </c:pt>
                <c:pt idx="1378">
                  <c:v>5.1895770770205996</c:v>
                </c:pt>
                <c:pt idx="1379">
                  <c:v>5.7564146384793764</c:v>
                </c:pt>
                <c:pt idx="1380">
                  <c:v>4.7351493140755183</c:v>
                </c:pt>
                <c:pt idx="1381">
                  <c:v>3.4017712387005812</c:v>
                </c:pt>
                <c:pt idx="1382">
                  <c:v>5.5895740622725674</c:v>
                </c:pt>
                <c:pt idx="1383">
                  <c:v>7.2919681501916092</c:v>
                </c:pt>
                <c:pt idx="1384">
                  <c:v>6.9593995787588874</c:v>
                </c:pt>
                <c:pt idx="1385">
                  <c:v>15.025250905493555</c:v>
                </c:pt>
                <c:pt idx="1386">
                  <c:v>20.862172890473499</c:v>
                </c:pt>
                <c:pt idx="1387">
                  <c:v>3.59172879852798</c:v>
                </c:pt>
                <c:pt idx="1388">
                  <c:v>13.942600927831858</c:v>
                </c:pt>
                <c:pt idx="1389">
                  <c:v>14.867492771101874</c:v>
                </c:pt>
                <c:pt idx="1390">
                  <c:v>30</c:v>
                </c:pt>
                <c:pt idx="1391">
                  <c:v>8.7774860778781836</c:v>
                </c:pt>
                <c:pt idx="1392">
                  <c:v>7.3083126669749765</c:v>
                </c:pt>
                <c:pt idx="1393">
                  <c:v>24.540237621215123</c:v>
                </c:pt>
                <c:pt idx="1394">
                  <c:v>21.555021537980689</c:v>
                </c:pt>
                <c:pt idx="1395">
                  <c:v>3.6797086416705578</c:v>
                </c:pt>
                <c:pt idx="1396">
                  <c:v>9.0973424124110789</c:v>
                </c:pt>
                <c:pt idx="1397">
                  <c:v>7.9141409900358557</c:v>
                </c:pt>
                <c:pt idx="1398">
                  <c:v>5.8716613342911215</c:v>
                </c:pt>
                <c:pt idx="1399">
                  <c:v>13.663624927130863</c:v>
                </c:pt>
                <c:pt idx="1400">
                  <c:v>21.850498267240603</c:v>
                </c:pt>
                <c:pt idx="1401">
                  <c:v>15.092846771227089</c:v>
                </c:pt>
                <c:pt idx="1402">
                  <c:v>30</c:v>
                </c:pt>
                <c:pt idx="1403">
                  <c:v>12.994668826885864</c:v>
                </c:pt>
                <c:pt idx="1404">
                  <c:v>12.547262049537395</c:v>
                </c:pt>
                <c:pt idx="1405">
                  <c:v>30</c:v>
                </c:pt>
                <c:pt idx="1406">
                  <c:v>30</c:v>
                </c:pt>
                <c:pt idx="1407">
                  <c:v>18.799223834759911</c:v>
                </c:pt>
                <c:pt idx="1408">
                  <c:v>10.745357794793918</c:v>
                </c:pt>
                <c:pt idx="1409">
                  <c:v>3.4093452109941089</c:v>
                </c:pt>
                <c:pt idx="1410">
                  <c:v>7.6231464163600213</c:v>
                </c:pt>
                <c:pt idx="1411">
                  <c:v>18.074865290776579</c:v>
                </c:pt>
                <c:pt idx="1412">
                  <c:v>8.474807235916149</c:v>
                </c:pt>
                <c:pt idx="1413">
                  <c:v>30</c:v>
                </c:pt>
                <c:pt idx="1414">
                  <c:v>20.612434491743286</c:v>
                </c:pt>
                <c:pt idx="1415">
                  <c:v>5.8900209284156304</c:v>
                </c:pt>
                <c:pt idx="1416">
                  <c:v>30</c:v>
                </c:pt>
                <c:pt idx="1417">
                  <c:v>3.9558388433795377</c:v>
                </c:pt>
                <c:pt idx="1418">
                  <c:v>30</c:v>
                </c:pt>
                <c:pt idx="1419">
                  <c:v>30</c:v>
                </c:pt>
                <c:pt idx="1420">
                  <c:v>8.5437028482225852</c:v>
                </c:pt>
                <c:pt idx="1421">
                  <c:v>14.687274006603214</c:v>
                </c:pt>
                <c:pt idx="1422">
                  <c:v>27.327159323881368</c:v>
                </c:pt>
                <c:pt idx="1423">
                  <c:v>28.82956460358146</c:v>
                </c:pt>
                <c:pt idx="1424">
                  <c:v>10.568602150429736</c:v>
                </c:pt>
                <c:pt idx="1425">
                  <c:v>30</c:v>
                </c:pt>
                <c:pt idx="1426">
                  <c:v>30</c:v>
                </c:pt>
                <c:pt idx="1427">
                  <c:v>9.2209604509773992</c:v>
                </c:pt>
                <c:pt idx="1428">
                  <c:v>5.2674261737444406</c:v>
                </c:pt>
                <c:pt idx="1429">
                  <c:v>4.3370225098789295</c:v>
                </c:pt>
                <c:pt idx="1430">
                  <c:v>23.516975354853024</c:v>
                </c:pt>
                <c:pt idx="1431">
                  <c:v>15.001508465158615</c:v>
                </c:pt>
                <c:pt idx="1432">
                  <c:v>12.506820885516335</c:v>
                </c:pt>
                <c:pt idx="1433">
                  <c:v>30</c:v>
                </c:pt>
                <c:pt idx="1434">
                  <c:v>15.537652472710111</c:v>
                </c:pt>
                <c:pt idx="1435">
                  <c:v>6.8337334834637584</c:v>
                </c:pt>
                <c:pt idx="1436">
                  <c:v>8.0586527331837434</c:v>
                </c:pt>
                <c:pt idx="1437">
                  <c:v>6.3931096291283387</c:v>
                </c:pt>
                <c:pt idx="1438">
                  <c:v>16.454722565492599</c:v>
                </c:pt>
                <c:pt idx="1439">
                  <c:v>6.4444146829080413</c:v>
                </c:pt>
                <c:pt idx="1440">
                  <c:v>3.9333544931258788</c:v>
                </c:pt>
                <c:pt idx="1441">
                  <c:v>2.8658945511735587</c:v>
                </c:pt>
                <c:pt idx="1442">
                  <c:v>25.52800950163742</c:v>
                </c:pt>
                <c:pt idx="1443">
                  <c:v>5.6258087317895109</c:v>
                </c:pt>
                <c:pt idx="1444">
                  <c:v>5.6159954212741976</c:v>
                </c:pt>
                <c:pt idx="1445">
                  <c:v>6.5772392701045028</c:v>
                </c:pt>
                <c:pt idx="1446">
                  <c:v>3.455915879056354</c:v>
                </c:pt>
                <c:pt idx="1447">
                  <c:v>10.342640813415148</c:v>
                </c:pt>
                <c:pt idx="1448">
                  <c:v>5.4199314694453298</c:v>
                </c:pt>
                <c:pt idx="1449">
                  <c:v>3.6987219807449536</c:v>
                </c:pt>
                <c:pt idx="1450">
                  <c:v>10.247042465987507</c:v>
                </c:pt>
                <c:pt idx="1451">
                  <c:v>8.409006995149662</c:v>
                </c:pt>
                <c:pt idx="1452">
                  <c:v>14.057334802735049</c:v>
                </c:pt>
                <c:pt idx="1453">
                  <c:v>19.167823388776984</c:v>
                </c:pt>
                <c:pt idx="1454">
                  <c:v>7.3470486516573104</c:v>
                </c:pt>
                <c:pt idx="1455">
                  <c:v>21.233138465635591</c:v>
                </c:pt>
                <c:pt idx="1456">
                  <c:v>2.6958100193131274</c:v>
                </c:pt>
                <c:pt idx="1457">
                  <c:v>1.673927154412808</c:v>
                </c:pt>
                <c:pt idx="1458">
                  <c:v>2.7246397340609079</c:v>
                </c:pt>
                <c:pt idx="1459">
                  <c:v>4.5961605150145584</c:v>
                </c:pt>
                <c:pt idx="1460">
                  <c:v>11.575905403224922</c:v>
                </c:pt>
                <c:pt idx="1461">
                  <c:v>10.870669851091415</c:v>
                </c:pt>
                <c:pt idx="1462">
                  <c:v>11.1273806277084</c:v>
                </c:pt>
                <c:pt idx="1463">
                  <c:v>5.2378684148941925</c:v>
                </c:pt>
                <c:pt idx="1464">
                  <c:v>6.9997923895047203</c:v>
                </c:pt>
                <c:pt idx="1465">
                  <c:v>13.390213381788447</c:v>
                </c:pt>
                <c:pt idx="1466">
                  <c:v>15.888510806280172</c:v>
                </c:pt>
                <c:pt idx="1467">
                  <c:v>6.3663262192890855</c:v>
                </c:pt>
                <c:pt idx="1468">
                  <c:v>5.4273516710328993</c:v>
                </c:pt>
                <c:pt idx="1469">
                  <c:v>4.6123706628962493</c:v>
                </c:pt>
                <c:pt idx="1470">
                  <c:v>16.114623469073411</c:v>
                </c:pt>
                <c:pt idx="1471">
                  <c:v>19.63966726632832</c:v>
                </c:pt>
                <c:pt idx="1472">
                  <c:v>10.187552511465379</c:v>
                </c:pt>
                <c:pt idx="1473">
                  <c:v>4.6474211387476787</c:v>
                </c:pt>
                <c:pt idx="1474">
                  <c:v>3.8337630379641396</c:v>
                </c:pt>
                <c:pt idx="1475">
                  <c:v>6.659873113691626</c:v>
                </c:pt>
                <c:pt idx="1476">
                  <c:v>30</c:v>
                </c:pt>
                <c:pt idx="1477">
                  <c:v>6.5204190484786961</c:v>
                </c:pt>
                <c:pt idx="1478">
                  <c:v>2.7873182293049736</c:v>
                </c:pt>
                <c:pt idx="1479">
                  <c:v>1.6891802022000904</c:v>
                </c:pt>
                <c:pt idx="1480">
                  <c:v>3.8838232960536048</c:v>
                </c:pt>
                <c:pt idx="1481">
                  <c:v>1.0022137304166316</c:v>
                </c:pt>
                <c:pt idx="1482">
                  <c:v>15.161419404866558</c:v>
                </c:pt>
                <c:pt idx="1483">
                  <c:v>1.8277037866689638</c:v>
                </c:pt>
                <c:pt idx="1484">
                  <c:v>0.9576977965202671</c:v>
                </c:pt>
                <c:pt idx="1485">
                  <c:v>4.6259037778127317</c:v>
                </c:pt>
                <c:pt idx="1486">
                  <c:v>1.9373156829744884</c:v>
                </c:pt>
                <c:pt idx="1487">
                  <c:v>4.2214046975966264</c:v>
                </c:pt>
                <c:pt idx="1488">
                  <c:v>1.8155177650045895</c:v>
                </c:pt>
                <c:pt idx="1489">
                  <c:v>4.2952584940887908</c:v>
                </c:pt>
                <c:pt idx="1490">
                  <c:v>2.4208896625420042</c:v>
                </c:pt>
                <c:pt idx="1491">
                  <c:v>4.8519132851591884</c:v>
                </c:pt>
                <c:pt idx="1492">
                  <c:v>5.8942216400592615</c:v>
                </c:pt>
                <c:pt idx="1493">
                  <c:v>4.5483459097202195</c:v>
                </c:pt>
                <c:pt idx="1494">
                  <c:v>9.8005727557878277</c:v>
                </c:pt>
                <c:pt idx="1495">
                  <c:v>2.3519798003887873</c:v>
                </c:pt>
                <c:pt idx="1496">
                  <c:v>4.5745796878957066</c:v>
                </c:pt>
                <c:pt idx="1497">
                  <c:v>6.9088714435520835</c:v>
                </c:pt>
                <c:pt idx="1498">
                  <c:v>4.499950554797878</c:v>
                </c:pt>
                <c:pt idx="1499">
                  <c:v>0.91195570468169262</c:v>
                </c:pt>
                <c:pt idx="1500">
                  <c:v>12.682151726021106</c:v>
                </c:pt>
                <c:pt idx="1501">
                  <c:v>3.5738277940623639</c:v>
                </c:pt>
                <c:pt idx="1502">
                  <c:v>23.945170619647229</c:v>
                </c:pt>
                <c:pt idx="1503">
                  <c:v>12.613572683300745</c:v>
                </c:pt>
                <c:pt idx="1504">
                  <c:v>11.152378882079947</c:v>
                </c:pt>
                <c:pt idx="1505">
                  <c:v>2.5411284222147765</c:v>
                </c:pt>
                <c:pt idx="1506">
                  <c:v>4.6103610879661137</c:v>
                </c:pt>
                <c:pt idx="1507">
                  <c:v>8.5177916137873204</c:v>
                </c:pt>
                <c:pt idx="1508">
                  <c:v>5.9673546709276026</c:v>
                </c:pt>
                <c:pt idx="1509">
                  <c:v>2.3100232229895288</c:v>
                </c:pt>
                <c:pt idx="1510">
                  <c:v>1.6880285094180532</c:v>
                </c:pt>
                <c:pt idx="1511">
                  <c:v>2.6076363305943735</c:v>
                </c:pt>
                <c:pt idx="1512">
                  <c:v>1.0162207864659836</c:v>
                </c:pt>
                <c:pt idx="1513">
                  <c:v>0.73878096462362319</c:v>
                </c:pt>
                <c:pt idx="1514">
                  <c:v>0.7832242275656266</c:v>
                </c:pt>
                <c:pt idx="1515">
                  <c:v>5.0240212884919275</c:v>
                </c:pt>
                <c:pt idx="1516">
                  <c:v>3.1586266389699231</c:v>
                </c:pt>
                <c:pt idx="1517">
                  <c:v>4.4682730725214714</c:v>
                </c:pt>
                <c:pt idx="1518">
                  <c:v>3.8025213434447394</c:v>
                </c:pt>
                <c:pt idx="1519">
                  <c:v>2.2874505971776458</c:v>
                </c:pt>
                <c:pt idx="1520">
                  <c:v>11.398667984455605</c:v>
                </c:pt>
                <c:pt idx="1521">
                  <c:v>4.725154588366852</c:v>
                </c:pt>
                <c:pt idx="1522">
                  <c:v>2.504275485216783</c:v>
                </c:pt>
                <c:pt idx="1523">
                  <c:v>1.8876693013100938</c:v>
                </c:pt>
                <c:pt idx="1524">
                  <c:v>2.1905797309172752</c:v>
                </c:pt>
                <c:pt idx="1525">
                  <c:v>2.6964376877743312</c:v>
                </c:pt>
                <c:pt idx="1526">
                  <c:v>2.6216835495933402</c:v>
                </c:pt>
                <c:pt idx="1527">
                  <c:v>10.747659717447101</c:v>
                </c:pt>
                <c:pt idx="1528">
                  <c:v>6.5681899598548457</c:v>
                </c:pt>
                <c:pt idx="1529">
                  <c:v>13.101576279447665</c:v>
                </c:pt>
                <c:pt idx="1530">
                  <c:v>0.5700883586589981</c:v>
                </c:pt>
                <c:pt idx="1531">
                  <c:v>0.96867895388852376</c:v>
                </c:pt>
                <c:pt idx="1532">
                  <c:v>3.4791485320843596</c:v>
                </c:pt>
                <c:pt idx="1533">
                  <c:v>5.21963823490547</c:v>
                </c:pt>
                <c:pt idx="1534">
                  <c:v>11.159728872400345</c:v>
                </c:pt>
                <c:pt idx="1535">
                  <c:v>20.682169048008429</c:v>
                </c:pt>
                <c:pt idx="1536">
                  <c:v>6.6003698957620873</c:v>
                </c:pt>
                <c:pt idx="1537">
                  <c:v>5.944514734512655</c:v>
                </c:pt>
                <c:pt idx="1538">
                  <c:v>27.641597331569859</c:v>
                </c:pt>
                <c:pt idx="1539">
                  <c:v>30</c:v>
                </c:pt>
                <c:pt idx="1540">
                  <c:v>6.1910334169868371</c:v>
                </c:pt>
                <c:pt idx="1541">
                  <c:v>16.524980153510267</c:v>
                </c:pt>
                <c:pt idx="1542">
                  <c:v>4.5648998395125151</c:v>
                </c:pt>
                <c:pt idx="1543">
                  <c:v>2.830913320721264</c:v>
                </c:pt>
                <c:pt idx="1544">
                  <c:v>1.9916440968103808</c:v>
                </c:pt>
                <c:pt idx="1545">
                  <c:v>0.63348451973262965</c:v>
                </c:pt>
                <c:pt idx="1546">
                  <c:v>4.8575092924556049</c:v>
                </c:pt>
                <c:pt idx="1547">
                  <c:v>0.65368141840542116</c:v>
                </c:pt>
                <c:pt idx="1548">
                  <c:v>1.397719754693846</c:v>
                </c:pt>
                <c:pt idx="1549">
                  <c:v>4.2554943429212981</c:v>
                </c:pt>
                <c:pt idx="1550">
                  <c:v>3.9337821497599972</c:v>
                </c:pt>
                <c:pt idx="1551">
                  <c:v>13.207140650965425</c:v>
                </c:pt>
                <c:pt idx="1552">
                  <c:v>30</c:v>
                </c:pt>
                <c:pt idx="1553">
                  <c:v>30</c:v>
                </c:pt>
                <c:pt idx="1554">
                  <c:v>22.594728686066308</c:v>
                </c:pt>
                <c:pt idx="1555">
                  <c:v>5.5439190557574172</c:v>
                </c:pt>
                <c:pt idx="1556">
                  <c:v>30</c:v>
                </c:pt>
                <c:pt idx="1557">
                  <c:v>11.540798538052604</c:v>
                </c:pt>
                <c:pt idx="1558">
                  <c:v>18.085178735616463</c:v>
                </c:pt>
                <c:pt idx="1559">
                  <c:v>15.39407685684011</c:v>
                </c:pt>
                <c:pt idx="1560">
                  <c:v>26.862065640307197</c:v>
                </c:pt>
                <c:pt idx="1561">
                  <c:v>30</c:v>
                </c:pt>
                <c:pt idx="1562">
                  <c:v>27.12733526126156</c:v>
                </c:pt>
                <c:pt idx="1563">
                  <c:v>14.508685340128483</c:v>
                </c:pt>
                <c:pt idx="1564">
                  <c:v>19.159602385587135</c:v>
                </c:pt>
                <c:pt idx="1565">
                  <c:v>17.822806786682584</c:v>
                </c:pt>
                <c:pt idx="1566">
                  <c:v>5.7842224778657219</c:v>
                </c:pt>
                <c:pt idx="1567">
                  <c:v>8.0341746710547479</c:v>
                </c:pt>
                <c:pt idx="1568">
                  <c:v>1.0206045343779659</c:v>
                </c:pt>
                <c:pt idx="1569">
                  <c:v>4.439948667725532</c:v>
                </c:pt>
                <c:pt idx="1570">
                  <c:v>2.9831989710820324</c:v>
                </c:pt>
                <c:pt idx="1571">
                  <c:v>7.1510741632968085</c:v>
                </c:pt>
                <c:pt idx="1572">
                  <c:v>30</c:v>
                </c:pt>
                <c:pt idx="1573">
                  <c:v>12.068656083715259</c:v>
                </c:pt>
                <c:pt idx="1574">
                  <c:v>30</c:v>
                </c:pt>
                <c:pt idx="1575">
                  <c:v>30</c:v>
                </c:pt>
                <c:pt idx="1576">
                  <c:v>30</c:v>
                </c:pt>
                <c:pt idx="1577">
                  <c:v>4.3737532285454517</c:v>
                </c:pt>
                <c:pt idx="1578">
                  <c:v>5.2247256527168826</c:v>
                </c:pt>
                <c:pt idx="1579">
                  <c:v>7.6155599072383158</c:v>
                </c:pt>
                <c:pt idx="1580">
                  <c:v>6.2289688786008401</c:v>
                </c:pt>
                <c:pt idx="1581">
                  <c:v>14.200497211505697</c:v>
                </c:pt>
                <c:pt idx="1582">
                  <c:v>16.2511578113069</c:v>
                </c:pt>
                <c:pt idx="1583">
                  <c:v>9.4992470741907908</c:v>
                </c:pt>
                <c:pt idx="1584">
                  <c:v>19.11924700507636</c:v>
                </c:pt>
                <c:pt idx="1585">
                  <c:v>11.007112863835919</c:v>
                </c:pt>
                <c:pt idx="1586">
                  <c:v>12.132608492558433</c:v>
                </c:pt>
                <c:pt idx="1587">
                  <c:v>3.8285740195173354</c:v>
                </c:pt>
                <c:pt idx="1588">
                  <c:v>19.913819937579635</c:v>
                </c:pt>
                <c:pt idx="1589">
                  <c:v>12.292580577340965</c:v>
                </c:pt>
                <c:pt idx="1590">
                  <c:v>21.331482792973734</c:v>
                </c:pt>
                <c:pt idx="1591">
                  <c:v>6.9847765818464254</c:v>
                </c:pt>
                <c:pt idx="1592">
                  <c:v>2.0106811649347596</c:v>
                </c:pt>
                <c:pt idx="1593">
                  <c:v>2.5357289973085688</c:v>
                </c:pt>
                <c:pt idx="1594">
                  <c:v>3.0669159083674686</c:v>
                </c:pt>
                <c:pt idx="1595">
                  <c:v>1.8224441533449278</c:v>
                </c:pt>
                <c:pt idx="1596">
                  <c:v>2.8351754480428748</c:v>
                </c:pt>
                <c:pt idx="1597">
                  <c:v>2.7706138051949711</c:v>
                </c:pt>
                <c:pt idx="1598">
                  <c:v>3.4952522189318103</c:v>
                </c:pt>
                <c:pt idx="1599">
                  <c:v>1.9710779710605757</c:v>
                </c:pt>
                <c:pt idx="1600">
                  <c:v>5.6194714525116733</c:v>
                </c:pt>
                <c:pt idx="1601">
                  <c:v>11.280591120159398</c:v>
                </c:pt>
                <c:pt idx="1602">
                  <c:v>1.6331488474458506</c:v>
                </c:pt>
                <c:pt idx="1603">
                  <c:v>4.3656940605966135</c:v>
                </c:pt>
                <c:pt idx="1604">
                  <c:v>7.4838348316280605</c:v>
                </c:pt>
                <c:pt idx="1605">
                  <c:v>4.3796964872105679</c:v>
                </c:pt>
                <c:pt idx="1606">
                  <c:v>5.1209453700805287</c:v>
                </c:pt>
                <c:pt idx="1607">
                  <c:v>27.049739153741566</c:v>
                </c:pt>
                <c:pt idx="1608">
                  <c:v>13.156090029614065</c:v>
                </c:pt>
                <c:pt idx="1609">
                  <c:v>4.0826983442040659</c:v>
                </c:pt>
                <c:pt idx="1610">
                  <c:v>8.3388259160833211</c:v>
                </c:pt>
                <c:pt idx="1611">
                  <c:v>0.75901800292809651</c:v>
                </c:pt>
                <c:pt idx="1612">
                  <c:v>5.053792704043679</c:v>
                </c:pt>
                <c:pt idx="1613">
                  <c:v>4.5861177097424717</c:v>
                </c:pt>
                <c:pt idx="1614">
                  <c:v>4.5212613577736391</c:v>
                </c:pt>
                <c:pt idx="1615">
                  <c:v>1.1012702622485553</c:v>
                </c:pt>
                <c:pt idx="1616">
                  <c:v>1.229447390587646</c:v>
                </c:pt>
                <c:pt idx="1617">
                  <c:v>4.9209451893866474</c:v>
                </c:pt>
                <c:pt idx="1618">
                  <c:v>1.9214324320484339</c:v>
                </c:pt>
                <c:pt idx="1619">
                  <c:v>4.9288105715811215</c:v>
                </c:pt>
                <c:pt idx="1620">
                  <c:v>14.968632544047312</c:v>
                </c:pt>
                <c:pt idx="1621">
                  <c:v>4.8008915997020276</c:v>
                </c:pt>
                <c:pt idx="1622">
                  <c:v>20.380106176065773</c:v>
                </c:pt>
                <c:pt idx="1623">
                  <c:v>5.2766937110259686</c:v>
                </c:pt>
                <c:pt idx="1624">
                  <c:v>8.7654099708289568</c:v>
                </c:pt>
                <c:pt idx="1625">
                  <c:v>21.949924282618188</c:v>
                </c:pt>
                <c:pt idx="1626">
                  <c:v>3.9544159424859662</c:v>
                </c:pt>
                <c:pt idx="1627">
                  <c:v>9.0151593184024765</c:v>
                </c:pt>
                <c:pt idx="1628">
                  <c:v>9.469014023964224</c:v>
                </c:pt>
                <c:pt idx="1629">
                  <c:v>1.9998615620852209</c:v>
                </c:pt>
                <c:pt idx="1630">
                  <c:v>3.9766465090313696</c:v>
                </c:pt>
                <c:pt idx="1631">
                  <c:v>8.8526903879942918</c:v>
                </c:pt>
                <c:pt idx="1632">
                  <c:v>5.7697835817648038</c:v>
                </c:pt>
                <c:pt idx="1633">
                  <c:v>20.119333622344641</c:v>
                </c:pt>
                <c:pt idx="1634">
                  <c:v>6.3185198272123664</c:v>
                </c:pt>
                <c:pt idx="1635">
                  <c:v>9.8696906945059197</c:v>
                </c:pt>
                <c:pt idx="1636">
                  <c:v>23.423697483182899</c:v>
                </c:pt>
                <c:pt idx="1637">
                  <c:v>17.431290840497557</c:v>
                </c:pt>
                <c:pt idx="1638">
                  <c:v>30</c:v>
                </c:pt>
                <c:pt idx="1639">
                  <c:v>30</c:v>
                </c:pt>
                <c:pt idx="1640">
                  <c:v>30</c:v>
                </c:pt>
                <c:pt idx="1641">
                  <c:v>10.096329778333427</c:v>
                </c:pt>
                <c:pt idx="1642">
                  <c:v>26.359035617197232</c:v>
                </c:pt>
                <c:pt idx="1643">
                  <c:v>14.669508823244755</c:v>
                </c:pt>
                <c:pt idx="1644">
                  <c:v>30</c:v>
                </c:pt>
                <c:pt idx="1645">
                  <c:v>19.188076082594748</c:v>
                </c:pt>
                <c:pt idx="1646">
                  <c:v>18.171148325030099</c:v>
                </c:pt>
                <c:pt idx="1647">
                  <c:v>3.7518736237192001</c:v>
                </c:pt>
                <c:pt idx="1648">
                  <c:v>30</c:v>
                </c:pt>
                <c:pt idx="1649">
                  <c:v>10.337508191106796</c:v>
                </c:pt>
                <c:pt idx="1650">
                  <c:v>14.655645828688501</c:v>
                </c:pt>
                <c:pt idx="1651">
                  <c:v>17.905401213436797</c:v>
                </c:pt>
                <c:pt idx="1652">
                  <c:v>17.702383169049408</c:v>
                </c:pt>
                <c:pt idx="1653">
                  <c:v>21.679589738971607</c:v>
                </c:pt>
                <c:pt idx="1654">
                  <c:v>30</c:v>
                </c:pt>
                <c:pt idx="1655">
                  <c:v>30</c:v>
                </c:pt>
                <c:pt idx="1656">
                  <c:v>8.9425608652348156</c:v>
                </c:pt>
                <c:pt idx="1657">
                  <c:v>30</c:v>
                </c:pt>
                <c:pt idx="1658">
                  <c:v>17.414704322213797</c:v>
                </c:pt>
                <c:pt idx="1659">
                  <c:v>22.198653743260298</c:v>
                </c:pt>
                <c:pt idx="1660">
                  <c:v>9.4873262234606468</c:v>
                </c:pt>
                <c:pt idx="1661">
                  <c:v>30</c:v>
                </c:pt>
                <c:pt idx="1662">
                  <c:v>30</c:v>
                </c:pt>
                <c:pt idx="1663">
                  <c:v>2.7241341958496696</c:v>
                </c:pt>
                <c:pt idx="1664">
                  <c:v>6.4510839569742977</c:v>
                </c:pt>
                <c:pt idx="1665">
                  <c:v>30</c:v>
                </c:pt>
                <c:pt idx="1666">
                  <c:v>5.1712555332165007</c:v>
                </c:pt>
                <c:pt idx="1667">
                  <c:v>2.3311707803389274</c:v>
                </c:pt>
                <c:pt idx="1668">
                  <c:v>5.5266891491283054</c:v>
                </c:pt>
                <c:pt idx="1669">
                  <c:v>9.0931645520683055</c:v>
                </c:pt>
                <c:pt idx="1670">
                  <c:v>23.329961869068907</c:v>
                </c:pt>
                <c:pt idx="1671">
                  <c:v>7.6363434591956647</c:v>
                </c:pt>
                <c:pt idx="1672">
                  <c:v>21.636019072279176</c:v>
                </c:pt>
                <c:pt idx="1673">
                  <c:v>15.677532401639084</c:v>
                </c:pt>
                <c:pt idx="1674">
                  <c:v>2.2489199990911226</c:v>
                </c:pt>
                <c:pt idx="1675">
                  <c:v>2.9885831021951259</c:v>
                </c:pt>
                <c:pt idx="1676">
                  <c:v>2.976352687423812</c:v>
                </c:pt>
                <c:pt idx="1677">
                  <c:v>4.7911085078697715</c:v>
                </c:pt>
                <c:pt idx="1678">
                  <c:v>9.7073142934813585</c:v>
                </c:pt>
                <c:pt idx="1679">
                  <c:v>5.4739205982260764</c:v>
                </c:pt>
                <c:pt idx="1680">
                  <c:v>29.463291624207979</c:v>
                </c:pt>
                <c:pt idx="1681">
                  <c:v>14.600030205687563</c:v>
                </c:pt>
                <c:pt idx="1682">
                  <c:v>1.4109075947856711</c:v>
                </c:pt>
                <c:pt idx="1683">
                  <c:v>10.201975854874803</c:v>
                </c:pt>
                <c:pt idx="1684">
                  <c:v>5.7503152416057359</c:v>
                </c:pt>
                <c:pt idx="1685">
                  <c:v>8.0722880710213349</c:v>
                </c:pt>
                <c:pt idx="1686">
                  <c:v>2.3839399295046979</c:v>
                </c:pt>
                <c:pt idx="1687">
                  <c:v>5.7705253259386531</c:v>
                </c:pt>
                <c:pt idx="1688">
                  <c:v>6.4222351605112706</c:v>
                </c:pt>
                <c:pt idx="1689">
                  <c:v>16.709513416695874</c:v>
                </c:pt>
                <c:pt idx="1690">
                  <c:v>2.1119774636245028</c:v>
                </c:pt>
                <c:pt idx="1691">
                  <c:v>6.0482347904921072</c:v>
                </c:pt>
                <c:pt idx="1692">
                  <c:v>8.8582343448299365</c:v>
                </c:pt>
                <c:pt idx="1693">
                  <c:v>7.5916959078315696</c:v>
                </c:pt>
                <c:pt idx="1694">
                  <c:v>25.751930768621797</c:v>
                </c:pt>
                <c:pt idx="1695">
                  <c:v>16.674779621751732</c:v>
                </c:pt>
                <c:pt idx="1696">
                  <c:v>17.307797846032088</c:v>
                </c:pt>
                <c:pt idx="1697">
                  <c:v>30</c:v>
                </c:pt>
                <c:pt idx="1698">
                  <c:v>30</c:v>
                </c:pt>
                <c:pt idx="1699">
                  <c:v>30</c:v>
                </c:pt>
                <c:pt idx="1700">
                  <c:v>30</c:v>
                </c:pt>
                <c:pt idx="1701">
                  <c:v>30</c:v>
                </c:pt>
                <c:pt idx="1702">
                  <c:v>9.2458076018590685</c:v>
                </c:pt>
                <c:pt idx="1703">
                  <c:v>24.496284026065293</c:v>
                </c:pt>
                <c:pt idx="1704">
                  <c:v>5.6482369544573725</c:v>
                </c:pt>
                <c:pt idx="1705">
                  <c:v>9.7531691180994073</c:v>
                </c:pt>
                <c:pt idx="1706">
                  <c:v>15.874369513310157</c:v>
                </c:pt>
                <c:pt idx="1707">
                  <c:v>14.464609993609045</c:v>
                </c:pt>
                <c:pt idx="1708">
                  <c:v>30</c:v>
                </c:pt>
                <c:pt idx="1709">
                  <c:v>30</c:v>
                </c:pt>
                <c:pt idx="1710">
                  <c:v>30</c:v>
                </c:pt>
                <c:pt idx="1711">
                  <c:v>26.22928593678353</c:v>
                </c:pt>
                <c:pt idx="1712">
                  <c:v>15.782427660430541</c:v>
                </c:pt>
                <c:pt idx="1713">
                  <c:v>6.3866566616085185</c:v>
                </c:pt>
                <c:pt idx="1714">
                  <c:v>28.768745517231899</c:v>
                </c:pt>
                <c:pt idx="1715">
                  <c:v>24.18443176690899</c:v>
                </c:pt>
                <c:pt idx="1716">
                  <c:v>29.801831781728204</c:v>
                </c:pt>
                <c:pt idx="1717">
                  <c:v>11.999749583812747</c:v>
                </c:pt>
                <c:pt idx="1718">
                  <c:v>5.047949215247292</c:v>
                </c:pt>
                <c:pt idx="1719">
                  <c:v>3.9226031622832127</c:v>
                </c:pt>
                <c:pt idx="1720">
                  <c:v>25.380958000334658</c:v>
                </c:pt>
                <c:pt idx="1721">
                  <c:v>14.141530394694472</c:v>
                </c:pt>
                <c:pt idx="1722">
                  <c:v>13.514469072055659</c:v>
                </c:pt>
                <c:pt idx="1723">
                  <c:v>5.4233796207224199</c:v>
                </c:pt>
                <c:pt idx="1724">
                  <c:v>17.790791187669122</c:v>
                </c:pt>
                <c:pt idx="1725">
                  <c:v>8.5232589237522678</c:v>
                </c:pt>
                <c:pt idx="1726">
                  <c:v>12.038684838838373</c:v>
                </c:pt>
                <c:pt idx="1727">
                  <c:v>27.851887627042942</c:v>
                </c:pt>
                <c:pt idx="1728">
                  <c:v>19.901635290213218</c:v>
                </c:pt>
                <c:pt idx="1729">
                  <c:v>7.304601480439981</c:v>
                </c:pt>
                <c:pt idx="1730">
                  <c:v>17.996462287502251</c:v>
                </c:pt>
                <c:pt idx="1731">
                  <c:v>8.1697913011326957</c:v>
                </c:pt>
                <c:pt idx="1732">
                  <c:v>5.4748872660316099</c:v>
                </c:pt>
                <c:pt idx="1733">
                  <c:v>7.0382558653708598</c:v>
                </c:pt>
                <c:pt idx="1734">
                  <c:v>6.8095032367175286</c:v>
                </c:pt>
                <c:pt idx="1735">
                  <c:v>5.1196892957671958</c:v>
                </c:pt>
                <c:pt idx="1736">
                  <c:v>2.5680166580482044</c:v>
                </c:pt>
                <c:pt idx="1737">
                  <c:v>2.5089974385301077</c:v>
                </c:pt>
                <c:pt idx="1738">
                  <c:v>3.4951160870792122</c:v>
                </c:pt>
                <c:pt idx="1739">
                  <c:v>3.7279124146220162</c:v>
                </c:pt>
                <c:pt idx="1740">
                  <c:v>3.2635618315231478</c:v>
                </c:pt>
                <c:pt idx="1741">
                  <c:v>9.1224518028390449</c:v>
                </c:pt>
                <c:pt idx="1742">
                  <c:v>7.9083630825802311</c:v>
                </c:pt>
                <c:pt idx="1743">
                  <c:v>8.2570836279240254</c:v>
                </c:pt>
                <c:pt idx="1744">
                  <c:v>11.263728487085537</c:v>
                </c:pt>
                <c:pt idx="1745">
                  <c:v>22.300788889898495</c:v>
                </c:pt>
                <c:pt idx="1746">
                  <c:v>4.3297874156756277</c:v>
                </c:pt>
                <c:pt idx="1747">
                  <c:v>20.860636750575889</c:v>
                </c:pt>
                <c:pt idx="1748">
                  <c:v>7.1669980476311315</c:v>
                </c:pt>
                <c:pt idx="1749">
                  <c:v>2.3186160496458137</c:v>
                </c:pt>
                <c:pt idx="1750">
                  <c:v>2.6804717138502632</c:v>
                </c:pt>
                <c:pt idx="1751">
                  <c:v>3.8990525087000947</c:v>
                </c:pt>
                <c:pt idx="1752">
                  <c:v>1.7744528489620619</c:v>
                </c:pt>
                <c:pt idx="1753">
                  <c:v>1.8210156061083338</c:v>
                </c:pt>
                <c:pt idx="1754">
                  <c:v>2.1145012296983081</c:v>
                </c:pt>
                <c:pt idx="1755">
                  <c:v>4.4923544018097674</c:v>
                </c:pt>
                <c:pt idx="1756">
                  <c:v>3.7404304145370242</c:v>
                </c:pt>
                <c:pt idx="1757">
                  <c:v>6.2880204111626083</c:v>
                </c:pt>
                <c:pt idx="1758">
                  <c:v>10.244927399902526</c:v>
                </c:pt>
                <c:pt idx="1759">
                  <c:v>2.3501544735330993</c:v>
                </c:pt>
                <c:pt idx="1760">
                  <c:v>2.7121108424191931</c:v>
                </c:pt>
                <c:pt idx="1761">
                  <c:v>5.0484776178354709</c:v>
                </c:pt>
                <c:pt idx="1762">
                  <c:v>6.1277863047277039</c:v>
                </c:pt>
                <c:pt idx="1763">
                  <c:v>10.23761855595605</c:v>
                </c:pt>
                <c:pt idx="1764">
                  <c:v>8.7403021524677982</c:v>
                </c:pt>
                <c:pt idx="1765">
                  <c:v>17.242721936973634</c:v>
                </c:pt>
                <c:pt idx="1766">
                  <c:v>3.2811579272184583</c:v>
                </c:pt>
                <c:pt idx="1767">
                  <c:v>4.0308633426882814</c:v>
                </c:pt>
                <c:pt idx="1768">
                  <c:v>4.0060763797110619</c:v>
                </c:pt>
                <c:pt idx="1769">
                  <c:v>21.715493846884335</c:v>
                </c:pt>
                <c:pt idx="1770">
                  <c:v>11.543046005555849</c:v>
                </c:pt>
                <c:pt idx="1771">
                  <c:v>4.8595088785620373</c:v>
                </c:pt>
                <c:pt idx="1772">
                  <c:v>11.903740929684554</c:v>
                </c:pt>
                <c:pt idx="1773">
                  <c:v>30</c:v>
                </c:pt>
                <c:pt idx="1774">
                  <c:v>1.8941614501127562</c:v>
                </c:pt>
                <c:pt idx="1775">
                  <c:v>3.3260243022359455</c:v>
                </c:pt>
                <c:pt idx="1776">
                  <c:v>2.0579378182226935</c:v>
                </c:pt>
                <c:pt idx="1777">
                  <c:v>1.6211867802519317</c:v>
                </c:pt>
                <c:pt idx="1778">
                  <c:v>9.2190242713352646</c:v>
                </c:pt>
                <c:pt idx="1779">
                  <c:v>11.429255653339803</c:v>
                </c:pt>
                <c:pt idx="1780">
                  <c:v>10.326440120722674</c:v>
                </c:pt>
                <c:pt idx="1781">
                  <c:v>15.768099506072662</c:v>
                </c:pt>
                <c:pt idx="1782">
                  <c:v>10.12436142360272</c:v>
                </c:pt>
                <c:pt idx="1783">
                  <c:v>5.4818387819547327</c:v>
                </c:pt>
                <c:pt idx="1784">
                  <c:v>5.8011757570995455</c:v>
                </c:pt>
                <c:pt idx="1785">
                  <c:v>25.53462932429025</c:v>
                </c:pt>
                <c:pt idx="1786">
                  <c:v>4.8891162603031475</c:v>
                </c:pt>
                <c:pt idx="1787">
                  <c:v>4.6694060836057547</c:v>
                </c:pt>
                <c:pt idx="1788">
                  <c:v>8.5830174168459514</c:v>
                </c:pt>
                <c:pt idx="1789">
                  <c:v>5.9257112314207747</c:v>
                </c:pt>
                <c:pt idx="1790">
                  <c:v>6.9044565326745415</c:v>
                </c:pt>
                <c:pt idx="1791">
                  <c:v>6.3921486240736964</c:v>
                </c:pt>
                <c:pt idx="1792">
                  <c:v>8.7151037450626703</c:v>
                </c:pt>
                <c:pt idx="1793">
                  <c:v>10.411514539791616</c:v>
                </c:pt>
                <c:pt idx="1794">
                  <c:v>7.2056971308457189</c:v>
                </c:pt>
                <c:pt idx="1795">
                  <c:v>3.0647420963180747</c:v>
                </c:pt>
                <c:pt idx="1796">
                  <c:v>10.570073762193706</c:v>
                </c:pt>
                <c:pt idx="1797">
                  <c:v>4.3652515737074733</c:v>
                </c:pt>
                <c:pt idx="1798">
                  <c:v>22.937856711860622</c:v>
                </c:pt>
                <c:pt idx="1799">
                  <c:v>6.8697422308860814</c:v>
                </c:pt>
                <c:pt idx="1800">
                  <c:v>30</c:v>
                </c:pt>
                <c:pt idx="1801">
                  <c:v>4.8652645357981559</c:v>
                </c:pt>
                <c:pt idx="1802">
                  <c:v>30</c:v>
                </c:pt>
                <c:pt idx="1803">
                  <c:v>9.5456376567024481</c:v>
                </c:pt>
                <c:pt idx="1804">
                  <c:v>7.5324495053514271</c:v>
                </c:pt>
                <c:pt idx="1805">
                  <c:v>4.0211986529527053</c:v>
                </c:pt>
                <c:pt idx="1806">
                  <c:v>12.971570657708902</c:v>
                </c:pt>
                <c:pt idx="1807">
                  <c:v>6.9695096674765695</c:v>
                </c:pt>
                <c:pt idx="1808">
                  <c:v>2.9648322374891447</c:v>
                </c:pt>
                <c:pt idx="1809">
                  <c:v>3.9420368709972728</c:v>
                </c:pt>
                <c:pt idx="1810">
                  <c:v>15.469072805384529</c:v>
                </c:pt>
                <c:pt idx="1811">
                  <c:v>2.2954943020510163</c:v>
                </c:pt>
                <c:pt idx="1812">
                  <c:v>14.156411670663415</c:v>
                </c:pt>
                <c:pt idx="1813">
                  <c:v>9.9556334991210171</c:v>
                </c:pt>
                <c:pt idx="1814">
                  <c:v>3.1906066941739346</c:v>
                </c:pt>
                <c:pt idx="1815">
                  <c:v>4.7115830705962694</c:v>
                </c:pt>
                <c:pt idx="1816">
                  <c:v>2.7602906963950486</c:v>
                </c:pt>
                <c:pt idx="1817">
                  <c:v>8.7507498674546618</c:v>
                </c:pt>
                <c:pt idx="1818">
                  <c:v>8.7613164498307885</c:v>
                </c:pt>
                <c:pt idx="1819">
                  <c:v>30</c:v>
                </c:pt>
                <c:pt idx="1820">
                  <c:v>6.0856158531898146</c:v>
                </c:pt>
                <c:pt idx="1821">
                  <c:v>8.2078800982147531</c:v>
                </c:pt>
                <c:pt idx="1822">
                  <c:v>5.9308195777345887</c:v>
                </c:pt>
                <c:pt idx="1823">
                  <c:v>6.9364028021074153</c:v>
                </c:pt>
                <c:pt idx="1824">
                  <c:v>30</c:v>
                </c:pt>
                <c:pt idx="1825">
                  <c:v>2.3065242320301751</c:v>
                </c:pt>
                <c:pt idx="1826">
                  <c:v>4.1479457732446763</c:v>
                </c:pt>
                <c:pt idx="1827">
                  <c:v>8.4410807584857253</c:v>
                </c:pt>
                <c:pt idx="1828">
                  <c:v>3.0065426433612141</c:v>
                </c:pt>
                <c:pt idx="1829">
                  <c:v>7.2410955416361542</c:v>
                </c:pt>
                <c:pt idx="1830">
                  <c:v>3.5738566225926918</c:v>
                </c:pt>
                <c:pt idx="1831">
                  <c:v>17.137163509175579</c:v>
                </c:pt>
                <c:pt idx="1832">
                  <c:v>30</c:v>
                </c:pt>
                <c:pt idx="1833">
                  <c:v>13.941967993762619</c:v>
                </c:pt>
                <c:pt idx="1834">
                  <c:v>4.5778731325095317</c:v>
                </c:pt>
                <c:pt idx="1835">
                  <c:v>7.7693210523587535</c:v>
                </c:pt>
                <c:pt idx="1836">
                  <c:v>2.9481167045201584</c:v>
                </c:pt>
                <c:pt idx="1837">
                  <c:v>3.6174841689493409</c:v>
                </c:pt>
                <c:pt idx="1838">
                  <c:v>4.6725423526507885</c:v>
                </c:pt>
                <c:pt idx="1839">
                  <c:v>3.3306442247257935</c:v>
                </c:pt>
                <c:pt idx="1840">
                  <c:v>6.4418417095199247</c:v>
                </c:pt>
                <c:pt idx="1841">
                  <c:v>14.699272264705694</c:v>
                </c:pt>
                <c:pt idx="1842">
                  <c:v>10.099342905622606</c:v>
                </c:pt>
                <c:pt idx="1843">
                  <c:v>17.385132964281809</c:v>
                </c:pt>
                <c:pt idx="1844">
                  <c:v>12.61526705984094</c:v>
                </c:pt>
                <c:pt idx="1845">
                  <c:v>6.7234603445593217</c:v>
                </c:pt>
                <c:pt idx="1846">
                  <c:v>2.2863361798803137</c:v>
                </c:pt>
                <c:pt idx="1847">
                  <c:v>8.1688925519604325</c:v>
                </c:pt>
                <c:pt idx="1848">
                  <c:v>9.0504231235806145</c:v>
                </c:pt>
                <c:pt idx="1849">
                  <c:v>4.0545495295568186</c:v>
                </c:pt>
                <c:pt idx="1850">
                  <c:v>7.8125568784340524</c:v>
                </c:pt>
                <c:pt idx="1851">
                  <c:v>4.2224284334572575</c:v>
                </c:pt>
                <c:pt idx="1852">
                  <c:v>12.772985267505751</c:v>
                </c:pt>
                <c:pt idx="1853">
                  <c:v>20.585002859860914</c:v>
                </c:pt>
                <c:pt idx="1854">
                  <c:v>2.142479225892707</c:v>
                </c:pt>
                <c:pt idx="1855">
                  <c:v>1.114135110057604</c:v>
                </c:pt>
                <c:pt idx="1856">
                  <c:v>15.953220376911117</c:v>
                </c:pt>
                <c:pt idx="1857">
                  <c:v>30</c:v>
                </c:pt>
                <c:pt idx="1858">
                  <c:v>12.11512038727682</c:v>
                </c:pt>
                <c:pt idx="1859">
                  <c:v>1.8462988092599697</c:v>
                </c:pt>
                <c:pt idx="1860">
                  <c:v>10.029699959742041</c:v>
                </c:pt>
                <c:pt idx="1861">
                  <c:v>22.61285883953369</c:v>
                </c:pt>
                <c:pt idx="1862">
                  <c:v>4.3401288554096702</c:v>
                </c:pt>
                <c:pt idx="1863">
                  <c:v>9.018275494848087</c:v>
                </c:pt>
                <c:pt idx="1864">
                  <c:v>13.482027850075619</c:v>
                </c:pt>
                <c:pt idx="1865">
                  <c:v>8.8578328387315466</c:v>
                </c:pt>
                <c:pt idx="1866">
                  <c:v>6.2972665542795152</c:v>
                </c:pt>
                <c:pt idx="1867">
                  <c:v>4.7107179357553948</c:v>
                </c:pt>
                <c:pt idx="1868">
                  <c:v>7.2235420245618691</c:v>
                </c:pt>
                <c:pt idx="1869">
                  <c:v>17.680513002485483</c:v>
                </c:pt>
                <c:pt idx="1870">
                  <c:v>4.1662819830821114</c:v>
                </c:pt>
                <c:pt idx="1871">
                  <c:v>8.4882727601091972</c:v>
                </c:pt>
                <c:pt idx="1872">
                  <c:v>27.804887727325383</c:v>
                </c:pt>
                <c:pt idx="1873">
                  <c:v>30</c:v>
                </c:pt>
                <c:pt idx="1874">
                  <c:v>14.968520727844069</c:v>
                </c:pt>
                <c:pt idx="1875">
                  <c:v>7.0847532587986688</c:v>
                </c:pt>
                <c:pt idx="1876">
                  <c:v>3.2715883034614581</c:v>
                </c:pt>
                <c:pt idx="1877">
                  <c:v>10.860042830176024</c:v>
                </c:pt>
                <c:pt idx="1878">
                  <c:v>22.917369421144631</c:v>
                </c:pt>
                <c:pt idx="1879">
                  <c:v>8.8794415388120704</c:v>
                </c:pt>
                <c:pt idx="1880">
                  <c:v>13.949384573816065</c:v>
                </c:pt>
                <c:pt idx="1881">
                  <c:v>30</c:v>
                </c:pt>
                <c:pt idx="1882">
                  <c:v>17.982626553532615</c:v>
                </c:pt>
                <c:pt idx="1883">
                  <c:v>24.826547818453843</c:v>
                </c:pt>
                <c:pt idx="1884">
                  <c:v>30</c:v>
                </c:pt>
                <c:pt idx="1885">
                  <c:v>12.840547649634852</c:v>
                </c:pt>
                <c:pt idx="1886">
                  <c:v>18.938561904242832</c:v>
                </c:pt>
                <c:pt idx="1887">
                  <c:v>17.537036118592887</c:v>
                </c:pt>
                <c:pt idx="1888">
                  <c:v>4.3329532113321871</c:v>
                </c:pt>
                <c:pt idx="1889">
                  <c:v>18.359612571043186</c:v>
                </c:pt>
                <c:pt idx="1890">
                  <c:v>3.9638841432466072</c:v>
                </c:pt>
                <c:pt idx="1891">
                  <c:v>3.4733429667937292</c:v>
                </c:pt>
                <c:pt idx="1892">
                  <c:v>6.5587185067719345</c:v>
                </c:pt>
                <c:pt idx="1893">
                  <c:v>6.2339677744488426</c:v>
                </c:pt>
                <c:pt idx="1894">
                  <c:v>27.935271108200091</c:v>
                </c:pt>
                <c:pt idx="1895">
                  <c:v>30</c:v>
                </c:pt>
                <c:pt idx="1896">
                  <c:v>30</c:v>
                </c:pt>
                <c:pt idx="1897">
                  <c:v>27.487688834389818</c:v>
                </c:pt>
                <c:pt idx="1898">
                  <c:v>30</c:v>
                </c:pt>
                <c:pt idx="1899">
                  <c:v>9.3252859701060142</c:v>
                </c:pt>
                <c:pt idx="1900">
                  <c:v>30</c:v>
                </c:pt>
                <c:pt idx="1901">
                  <c:v>5.3846448995738996</c:v>
                </c:pt>
                <c:pt idx="1902">
                  <c:v>25.54416435872265</c:v>
                </c:pt>
                <c:pt idx="1903">
                  <c:v>29.839351659730308</c:v>
                </c:pt>
                <c:pt idx="1904">
                  <c:v>15.238378742386121</c:v>
                </c:pt>
                <c:pt idx="1905">
                  <c:v>26.862785264355729</c:v>
                </c:pt>
                <c:pt idx="1906">
                  <c:v>19.113492401607342</c:v>
                </c:pt>
                <c:pt idx="1907">
                  <c:v>2.6098441566611732</c:v>
                </c:pt>
                <c:pt idx="1908">
                  <c:v>30</c:v>
                </c:pt>
                <c:pt idx="1909">
                  <c:v>30</c:v>
                </c:pt>
                <c:pt idx="1910">
                  <c:v>8.1463561325112384</c:v>
                </c:pt>
                <c:pt idx="1911">
                  <c:v>10.887948115424072</c:v>
                </c:pt>
                <c:pt idx="1912">
                  <c:v>6.8438573221298711</c:v>
                </c:pt>
                <c:pt idx="1913">
                  <c:v>7.2964422435468714</c:v>
                </c:pt>
                <c:pt idx="1914">
                  <c:v>7.3831402437508595</c:v>
                </c:pt>
                <c:pt idx="1915">
                  <c:v>4.3885035122808969</c:v>
                </c:pt>
                <c:pt idx="1916">
                  <c:v>5.0447493054755368</c:v>
                </c:pt>
                <c:pt idx="1917">
                  <c:v>4.2277103351357246</c:v>
                </c:pt>
                <c:pt idx="1918">
                  <c:v>6.6666993748643613</c:v>
                </c:pt>
                <c:pt idx="1919">
                  <c:v>3.0340123540597528</c:v>
                </c:pt>
                <c:pt idx="1920">
                  <c:v>2.5427906131559115</c:v>
                </c:pt>
                <c:pt idx="1921">
                  <c:v>2.9722186436748723</c:v>
                </c:pt>
                <c:pt idx="1922">
                  <c:v>4.5314688360441728</c:v>
                </c:pt>
                <c:pt idx="1923">
                  <c:v>2.6552059373517367</c:v>
                </c:pt>
                <c:pt idx="1924">
                  <c:v>4.2144670690458383</c:v>
                </c:pt>
                <c:pt idx="1925">
                  <c:v>3.500845459307822</c:v>
                </c:pt>
                <c:pt idx="1926">
                  <c:v>3.0250164689681101</c:v>
                </c:pt>
                <c:pt idx="1927">
                  <c:v>1.8689074315788539</c:v>
                </c:pt>
                <c:pt idx="1928">
                  <c:v>4.7228099996924957</c:v>
                </c:pt>
                <c:pt idx="1929">
                  <c:v>1.3705424655116341</c:v>
                </c:pt>
                <c:pt idx="1930">
                  <c:v>5.4887066673711074</c:v>
                </c:pt>
                <c:pt idx="1931">
                  <c:v>4.9238975222917798</c:v>
                </c:pt>
                <c:pt idx="1932">
                  <c:v>4.4309291604576595</c:v>
                </c:pt>
                <c:pt idx="1933">
                  <c:v>4.8685570578608397</c:v>
                </c:pt>
                <c:pt idx="1934">
                  <c:v>20.220615818266563</c:v>
                </c:pt>
                <c:pt idx="1935">
                  <c:v>3.5459683445653729</c:v>
                </c:pt>
                <c:pt idx="1936">
                  <c:v>2.6614605566534157</c:v>
                </c:pt>
                <c:pt idx="1937">
                  <c:v>6.2567125698643142</c:v>
                </c:pt>
                <c:pt idx="1938">
                  <c:v>5.1112044633414238</c:v>
                </c:pt>
                <c:pt idx="1939">
                  <c:v>6.6936505875038073</c:v>
                </c:pt>
                <c:pt idx="1940">
                  <c:v>1.6598135067329549</c:v>
                </c:pt>
                <c:pt idx="1941">
                  <c:v>4.8680508814389283</c:v>
                </c:pt>
                <c:pt idx="1942">
                  <c:v>30</c:v>
                </c:pt>
                <c:pt idx="1943">
                  <c:v>7.182838040064861</c:v>
                </c:pt>
                <c:pt idx="1944">
                  <c:v>18.683130636088627</c:v>
                </c:pt>
                <c:pt idx="1945">
                  <c:v>5.9110542702486422</c:v>
                </c:pt>
                <c:pt idx="1946">
                  <c:v>21.499097305452359</c:v>
                </c:pt>
                <c:pt idx="1947">
                  <c:v>30</c:v>
                </c:pt>
                <c:pt idx="1948">
                  <c:v>18.898132871219318</c:v>
                </c:pt>
                <c:pt idx="1949">
                  <c:v>30</c:v>
                </c:pt>
                <c:pt idx="1950">
                  <c:v>5.7601517661418544</c:v>
                </c:pt>
                <c:pt idx="1951">
                  <c:v>15.156387969733878</c:v>
                </c:pt>
                <c:pt idx="1952">
                  <c:v>30</c:v>
                </c:pt>
                <c:pt idx="1953">
                  <c:v>10.779387360527936</c:v>
                </c:pt>
                <c:pt idx="1954">
                  <c:v>8.8451657613837185</c:v>
                </c:pt>
                <c:pt idx="1955">
                  <c:v>23.457101231472389</c:v>
                </c:pt>
                <c:pt idx="1956">
                  <c:v>15.016971043891525</c:v>
                </c:pt>
                <c:pt idx="1957">
                  <c:v>5.5388002804918353</c:v>
                </c:pt>
                <c:pt idx="1958">
                  <c:v>4.0917440531774307</c:v>
                </c:pt>
                <c:pt idx="1959">
                  <c:v>10.263273296292473</c:v>
                </c:pt>
                <c:pt idx="1960">
                  <c:v>19.687843869753983</c:v>
                </c:pt>
                <c:pt idx="1961">
                  <c:v>10.724984632866192</c:v>
                </c:pt>
                <c:pt idx="1962">
                  <c:v>13.484981740690783</c:v>
                </c:pt>
                <c:pt idx="1963">
                  <c:v>14.332889894122902</c:v>
                </c:pt>
                <c:pt idx="1964">
                  <c:v>5.6945102590582151</c:v>
                </c:pt>
                <c:pt idx="1965">
                  <c:v>7.5693451574661808</c:v>
                </c:pt>
                <c:pt idx="1966">
                  <c:v>25.389272427850148</c:v>
                </c:pt>
                <c:pt idx="1967">
                  <c:v>1.2705585602221461</c:v>
                </c:pt>
                <c:pt idx="1968">
                  <c:v>3.1494306393883731</c:v>
                </c:pt>
                <c:pt idx="1969">
                  <c:v>8.8518940671478674</c:v>
                </c:pt>
                <c:pt idx="1970">
                  <c:v>9.3953713476326151</c:v>
                </c:pt>
                <c:pt idx="1971">
                  <c:v>20.756162177996849</c:v>
                </c:pt>
                <c:pt idx="1972">
                  <c:v>11.076536004491944</c:v>
                </c:pt>
                <c:pt idx="1973">
                  <c:v>5.2091005663929755</c:v>
                </c:pt>
                <c:pt idx="1974">
                  <c:v>5.7209488017826384</c:v>
                </c:pt>
                <c:pt idx="1975">
                  <c:v>5.6062462584691222</c:v>
                </c:pt>
                <c:pt idx="1976">
                  <c:v>10.944983628695343</c:v>
                </c:pt>
                <c:pt idx="1977">
                  <c:v>6.2630785289672879</c:v>
                </c:pt>
                <c:pt idx="1978">
                  <c:v>8.415676434481842</c:v>
                </c:pt>
                <c:pt idx="1979">
                  <c:v>14.68776003510272</c:v>
                </c:pt>
                <c:pt idx="1980">
                  <c:v>10.30874403610834</c:v>
                </c:pt>
                <c:pt idx="1981">
                  <c:v>30</c:v>
                </c:pt>
                <c:pt idx="1982">
                  <c:v>11.369170434147291</c:v>
                </c:pt>
                <c:pt idx="1983">
                  <c:v>14.007443109882932</c:v>
                </c:pt>
                <c:pt idx="1984">
                  <c:v>13.397993334874617</c:v>
                </c:pt>
                <c:pt idx="1985">
                  <c:v>21.147819409353708</c:v>
                </c:pt>
                <c:pt idx="1986">
                  <c:v>9.8107644302849888</c:v>
                </c:pt>
                <c:pt idx="1987">
                  <c:v>11.846075271784311</c:v>
                </c:pt>
                <c:pt idx="1988">
                  <c:v>9.0519797629169503</c:v>
                </c:pt>
                <c:pt idx="1989">
                  <c:v>2.2962584290724424</c:v>
                </c:pt>
                <c:pt idx="1990">
                  <c:v>1.7157230983534539</c:v>
                </c:pt>
                <c:pt idx="1991">
                  <c:v>6.3977245023399716</c:v>
                </c:pt>
                <c:pt idx="1992">
                  <c:v>3.9686403364600795</c:v>
                </c:pt>
                <c:pt idx="1993">
                  <c:v>2.2649662439450631</c:v>
                </c:pt>
                <c:pt idx="1994">
                  <c:v>4.6419952641320004</c:v>
                </c:pt>
                <c:pt idx="1995">
                  <c:v>1.0837124575370098</c:v>
                </c:pt>
                <c:pt idx="1996">
                  <c:v>4.4393956153705432</c:v>
                </c:pt>
                <c:pt idx="1997">
                  <c:v>0.92227747559129081</c:v>
                </c:pt>
                <c:pt idx="1998">
                  <c:v>0.80344933725567091</c:v>
                </c:pt>
                <c:pt idx="1999">
                  <c:v>1.5470085662552198</c:v>
                </c:pt>
                <c:pt idx="2000">
                  <c:v>2.0357737650102248</c:v>
                </c:pt>
                <c:pt idx="2001">
                  <c:v>1.4068785159335404</c:v>
                </c:pt>
                <c:pt idx="2002">
                  <c:v>0.61033085962619305</c:v>
                </c:pt>
                <c:pt idx="2003">
                  <c:v>2.646359658358481</c:v>
                </c:pt>
                <c:pt idx="2004">
                  <c:v>4.9784838862424081</c:v>
                </c:pt>
                <c:pt idx="2005">
                  <c:v>12.543803485814863</c:v>
                </c:pt>
                <c:pt idx="2006">
                  <c:v>3.7689795420859791</c:v>
                </c:pt>
                <c:pt idx="2007">
                  <c:v>1.1218292233365939</c:v>
                </c:pt>
                <c:pt idx="2008">
                  <c:v>2.3424594088551696</c:v>
                </c:pt>
                <c:pt idx="2009">
                  <c:v>3.7615537269969277</c:v>
                </c:pt>
                <c:pt idx="2010">
                  <c:v>3.1588058162032944</c:v>
                </c:pt>
                <c:pt idx="2011">
                  <c:v>4.4338913913842193</c:v>
                </c:pt>
                <c:pt idx="2012">
                  <c:v>2.5990225053090832</c:v>
                </c:pt>
                <c:pt idx="2013">
                  <c:v>3.9628854019314637</c:v>
                </c:pt>
                <c:pt idx="2014">
                  <c:v>1.4589799076319354</c:v>
                </c:pt>
                <c:pt idx="2015">
                  <c:v>6.0985787981227775</c:v>
                </c:pt>
                <c:pt idx="2016">
                  <c:v>30</c:v>
                </c:pt>
                <c:pt idx="2017">
                  <c:v>7.3197407718469218</c:v>
                </c:pt>
                <c:pt idx="2018">
                  <c:v>5.1617768213774298</c:v>
                </c:pt>
                <c:pt idx="2019">
                  <c:v>3.3580012574024263</c:v>
                </c:pt>
                <c:pt idx="2020">
                  <c:v>30</c:v>
                </c:pt>
                <c:pt idx="2021">
                  <c:v>10.323025512343754</c:v>
                </c:pt>
                <c:pt idx="2022">
                  <c:v>10.270828093342823</c:v>
                </c:pt>
                <c:pt idx="2023">
                  <c:v>24.84386064518425</c:v>
                </c:pt>
                <c:pt idx="2024">
                  <c:v>13.554616076382569</c:v>
                </c:pt>
                <c:pt idx="2025">
                  <c:v>2.678676086731175</c:v>
                </c:pt>
                <c:pt idx="2026">
                  <c:v>9.1077948344112993</c:v>
                </c:pt>
                <c:pt idx="2027">
                  <c:v>3.1305428533720381</c:v>
                </c:pt>
                <c:pt idx="2028">
                  <c:v>3.1208123128089422</c:v>
                </c:pt>
                <c:pt idx="2029">
                  <c:v>1.7439428723913777</c:v>
                </c:pt>
                <c:pt idx="2030">
                  <c:v>2.4494528526277337</c:v>
                </c:pt>
                <c:pt idx="2031">
                  <c:v>0.90621844782962357</c:v>
                </c:pt>
                <c:pt idx="2032">
                  <c:v>1.1657504163310097</c:v>
                </c:pt>
                <c:pt idx="2033">
                  <c:v>11.268117419736267</c:v>
                </c:pt>
                <c:pt idx="2034">
                  <c:v>2.7589992285514851</c:v>
                </c:pt>
                <c:pt idx="2035">
                  <c:v>6.411849559201996</c:v>
                </c:pt>
                <c:pt idx="2036">
                  <c:v>7.2331087449556168</c:v>
                </c:pt>
                <c:pt idx="2037">
                  <c:v>18.745576611981722</c:v>
                </c:pt>
                <c:pt idx="2038">
                  <c:v>3.9836890567518055</c:v>
                </c:pt>
                <c:pt idx="2039">
                  <c:v>7.1965315696591601</c:v>
                </c:pt>
                <c:pt idx="2040">
                  <c:v>3.4317453618220313</c:v>
                </c:pt>
                <c:pt idx="2041">
                  <c:v>1.682978806047148</c:v>
                </c:pt>
                <c:pt idx="2042">
                  <c:v>1.4922256089136632</c:v>
                </c:pt>
                <c:pt idx="2043">
                  <c:v>1.3194403165406032</c:v>
                </c:pt>
                <c:pt idx="2044">
                  <c:v>2.1432982870033714</c:v>
                </c:pt>
                <c:pt idx="2045">
                  <c:v>1.3952090998588451</c:v>
                </c:pt>
                <c:pt idx="2046">
                  <c:v>3.9881543337941405</c:v>
                </c:pt>
                <c:pt idx="2047">
                  <c:v>1.4892002944961058</c:v>
                </c:pt>
                <c:pt idx="2048">
                  <c:v>3.8052803095480336</c:v>
                </c:pt>
                <c:pt idx="2049">
                  <c:v>9.1763905525122063</c:v>
                </c:pt>
                <c:pt idx="2050">
                  <c:v>6.125987997736682</c:v>
                </c:pt>
                <c:pt idx="2051">
                  <c:v>2.6923666306694387</c:v>
                </c:pt>
                <c:pt idx="2052">
                  <c:v>2.5606568218252748</c:v>
                </c:pt>
                <c:pt idx="2053">
                  <c:v>6.0078494185334925</c:v>
                </c:pt>
                <c:pt idx="2054">
                  <c:v>8.1863525555113998</c:v>
                </c:pt>
                <c:pt idx="2055">
                  <c:v>3.331812063203814</c:v>
                </c:pt>
                <c:pt idx="2056">
                  <c:v>2.8869139896668203</c:v>
                </c:pt>
                <c:pt idx="2057">
                  <c:v>2.6091863322321207</c:v>
                </c:pt>
                <c:pt idx="2058">
                  <c:v>2.3011043061995342</c:v>
                </c:pt>
                <c:pt idx="2059">
                  <c:v>6.8584015653267931</c:v>
                </c:pt>
                <c:pt idx="2060">
                  <c:v>2.2302195732398848</c:v>
                </c:pt>
                <c:pt idx="2061">
                  <c:v>3.4911106637372287</c:v>
                </c:pt>
                <c:pt idx="2062">
                  <c:v>1.9601715846061278</c:v>
                </c:pt>
                <c:pt idx="2063">
                  <c:v>0.65964722112446983</c:v>
                </c:pt>
                <c:pt idx="2064">
                  <c:v>1.1622620942172281</c:v>
                </c:pt>
                <c:pt idx="2065">
                  <c:v>0.9341694588970535</c:v>
                </c:pt>
                <c:pt idx="2066">
                  <c:v>2.0395622923754444</c:v>
                </c:pt>
                <c:pt idx="2067">
                  <c:v>1.107873824201751</c:v>
                </c:pt>
                <c:pt idx="2068">
                  <c:v>1.6990902738558606</c:v>
                </c:pt>
                <c:pt idx="2069">
                  <c:v>1.0611090458198744</c:v>
                </c:pt>
                <c:pt idx="2070">
                  <c:v>1.8179513095890887</c:v>
                </c:pt>
                <c:pt idx="2071">
                  <c:v>3.583850501529517</c:v>
                </c:pt>
                <c:pt idx="2072">
                  <c:v>0.87949551880369492</c:v>
                </c:pt>
                <c:pt idx="2073">
                  <c:v>1.3129483926055745</c:v>
                </c:pt>
                <c:pt idx="2074">
                  <c:v>4.0270723885892705</c:v>
                </c:pt>
                <c:pt idx="2075">
                  <c:v>5.7658994881444015</c:v>
                </c:pt>
                <c:pt idx="2076">
                  <c:v>13.765302945860007</c:v>
                </c:pt>
                <c:pt idx="2077">
                  <c:v>16.733503616642778</c:v>
                </c:pt>
                <c:pt idx="2078">
                  <c:v>7.8331149557585871</c:v>
                </c:pt>
                <c:pt idx="2079">
                  <c:v>6.2140145985787196</c:v>
                </c:pt>
                <c:pt idx="2080">
                  <c:v>8.0449036082912855</c:v>
                </c:pt>
                <c:pt idx="2081">
                  <c:v>15.111258506969405</c:v>
                </c:pt>
                <c:pt idx="2082">
                  <c:v>6.3813681214296718</c:v>
                </c:pt>
                <c:pt idx="2083">
                  <c:v>3.5194909372203771</c:v>
                </c:pt>
                <c:pt idx="2084">
                  <c:v>16.944014630125476</c:v>
                </c:pt>
                <c:pt idx="2085">
                  <c:v>4.4192293292605704</c:v>
                </c:pt>
                <c:pt idx="2086">
                  <c:v>15.967257763848171</c:v>
                </c:pt>
                <c:pt idx="2087">
                  <c:v>4.4280014774568306</c:v>
                </c:pt>
                <c:pt idx="2088">
                  <c:v>4.8119082103562354</c:v>
                </c:pt>
                <c:pt idx="2089">
                  <c:v>8.7098131705115414</c:v>
                </c:pt>
                <c:pt idx="2090">
                  <c:v>22.892334809150686</c:v>
                </c:pt>
                <c:pt idx="2091">
                  <c:v>30</c:v>
                </c:pt>
                <c:pt idx="2092">
                  <c:v>30</c:v>
                </c:pt>
                <c:pt idx="2093">
                  <c:v>4.184647373378505</c:v>
                </c:pt>
                <c:pt idx="2094">
                  <c:v>14.2074949242364</c:v>
                </c:pt>
                <c:pt idx="2095">
                  <c:v>7.5055840720249147</c:v>
                </c:pt>
                <c:pt idx="2096">
                  <c:v>2.2882704702400272</c:v>
                </c:pt>
                <c:pt idx="2097">
                  <c:v>5.8198915863837204</c:v>
                </c:pt>
                <c:pt idx="2098">
                  <c:v>11.552108719197475</c:v>
                </c:pt>
                <c:pt idx="2099">
                  <c:v>8.7827073057219671</c:v>
                </c:pt>
                <c:pt idx="2100">
                  <c:v>5.4017635170906919</c:v>
                </c:pt>
                <c:pt idx="2101">
                  <c:v>3.4637685020512152</c:v>
                </c:pt>
                <c:pt idx="2102">
                  <c:v>6.0116348007925353</c:v>
                </c:pt>
                <c:pt idx="2103">
                  <c:v>2.001352588879191</c:v>
                </c:pt>
                <c:pt idx="2104">
                  <c:v>8.4587550005791918</c:v>
                </c:pt>
                <c:pt idx="2105">
                  <c:v>5.9188255205404579</c:v>
                </c:pt>
                <c:pt idx="2106">
                  <c:v>5.1548472746466958</c:v>
                </c:pt>
                <c:pt idx="2107">
                  <c:v>9.8746910225497597</c:v>
                </c:pt>
                <c:pt idx="2108">
                  <c:v>7.6871697907816321</c:v>
                </c:pt>
                <c:pt idx="2109">
                  <c:v>4.9345552348342165</c:v>
                </c:pt>
                <c:pt idx="2110">
                  <c:v>1.9933407707926787</c:v>
                </c:pt>
                <c:pt idx="2111">
                  <c:v>3.2685366885347689</c:v>
                </c:pt>
                <c:pt idx="2112">
                  <c:v>2.3061598223674351</c:v>
                </c:pt>
                <c:pt idx="2113">
                  <c:v>5.5688487644490099</c:v>
                </c:pt>
                <c:pt idx="2114">
                  <c:v>2.0808315502379306</c:v>
                </c:pt>
                <c:pt idx="2115">
                  <c:v>2.9613242023949589</c:v>
                </c:pt>
                <c:pt idx="2116">
                  <c:v>5.7887043593010441</c:v>
                </c:pt>
                <c:pt idx="2117">
                  <c:v>4.9031759913832564</c:v>
                </c:pt>
                <c:pt idx="2118">
                  <c:v>6.1012351401805374</c:v>
                </c:pt>
                <c:pt idx="2119">
                  <c:v>3.874973345823439</c:v>
                </c:pt>
                <c:pt idx="2120">
                  <c:v>6.1095592362686215</c:v>
                </c:pt>
                <c:pt idx="2121">
                  <c:v>2.7459215773806145</c:v>
                </c:pt>
                <c:pt idx="2122">
                  <c:v>8.7292337106070281</c:v>
                </c:pt>
                <c:pt idx="2123">
                  <c:v>2.8793528602570073</c:v>
                </c:pt>
                <c:pt idx="2124">
                  <c:v>1.3270039885566769</c:v>
                </c:pt>
                <c:pt idx="2125">
                  <c:v>6.5514969342023912</c:v>
                </c:pt>
                <c:pt idx="2126">
                  <c:v>2.1257969934126173</c:v>
                </c:pt>
                <c:pt idx="2127">
                  <c:v>4.8286878361557202</c:v>
                </c:pt>
                <c:pt idx="2128">
                  <c:v>2.4698093478816574</c:v>
                </c:pt>
                <c:pt idx="2129">
                  <c:v>9.8140369081427021</c:v>
                </c:pt>
                <c:pt idx="2130">
                  <c:v>0.95001476955869968</c:v>
                </c:pt>
                <c:pt idx="2131">
                  <c:v>1.831040850198234</c:v>
                </c:pt>
                <c:pt idx="2132">
                  <c:v>4.5061071100725334</c:v>
                </c:pt>
                <c:pt idx="2133">
                  <c:v>1.2199095610054222</c:v>
                </c:pt>
                <c:pt idx="2134">
                  <c:v>1.9238319764682756</c:v>
                </c:pt>
                <c:pt idx="2135">
                  <c:v>1.262389040766376</c:v>
                </c:pt>
                <c:pt idx="2136">
                  <c:v>2.2520520402333677</c:v>
                </c:pt>
                <c:pt idx="2137">
                  <c:v>2.721679170017564</c:v>
                </c:pt>
                <c:pt idx="2138">
                  <c:v>8.9139392586906094</c:v>
                </c:pt>
                <c:pt idx="2139">
                  <c:v>1.1623214917644489</c:v>
                </c:pt>
                <c:pt idx="2140">
                  <c:v>28.12979961094058</c:v>
                </c:pt>
                <c:pt idx="2141">
                  <c:v>1.202398834418952</c:v>
                </c:pt>
                <c:pt idx="2142">
                  <c:v>0.68174844453305994</c:v>
                </c:pt>
                <c:pt idx="2143">
                  <c:v>1.4070744448535548</c:v>
                </c:pt>
                <c:pt idx="2144">
                  <c:v>2.4512099619629715</c:v>
                </c:pt>
                <c:pt idx="2145">
                  <c:v>1.1880964906743017</c:v>
                </c:pt>
                <c:pt idx="2146">
                  <c:v>6.3198341312585935</c:v>
                </c:pt>
                <c:pt idx="2147">
                  <c:v>2.4358127006133237</c:v>
                </c:pt>
                <c:pt idx="2148">
                  <c:v>4.0694601762560465</c:v>
                </c:pt>
                <c:pt idx="2149">
                  <c:v>2.3773664446034148</c:v>
                </c:pt>
                <c:pt idx="2150">
                  <c:v>3.1156158196722838</c:v>
                </c:pt>
                <c:pt idx="2151">
                  <c:v>6.0014894912679644</c:v>
                </c:pt>
                <c:pt idx="2152">
                  <c:v>18.192480307945029</c:v>
                </c:pt>
                <c:pt idx="2153">
                  <c:v>7.4164638113486898</c:v>
                </c:pt>
                <c:pt idx="2154">
                  <c:v>12.338336416622218</c:v>
                </c:pt>
                <c:pt idx="2155">
                  <c:v>1.7319708094302066</c:v>
                </c:pt>
                <c:pt idx="2156">
                  <c:v>3.7972126397446502</c:v>
                </c:pt>
                <c:pt idx="2157">
                  <c:v>1.3416856960929782</c:v>
                </c:pt>
                <c:pt idx="2158">
                  <c:v>0.58313573410196318</c:v>
                </c:pt>
                <c:pt idx="2159">
                  <c:v>0.46442941730066128</c:v>
                </c:pt>
                <c:pt idx="2160">
                  <c:v>0.43799362877635017</c:v>
                </c:pt>
                <c:pt idx="2161">
                  <c:v>0.57638905480984282</c:v>
                </c:pt>
                <c:pt idx="2162">
                  <c:v>0.60916852565208668</c:v>
                </c:pt>
                <c:pt idx="2163">
                  <c:v>2.6347818023886656</c:v>
                </c:pt>
                <c:pt idx="2164">
                  <c:v>20.294787256515278</c:v>
                </c:pt>
                <c:pt idx="2165">
                  <c:v>14.431455626817169</c:v>
                </c:pt>
                <c:pt idx="2166">
                  <c:v>28.867822746245757</c:v>
                </c:pt>
                <c:pt idx="2167">
                  <c:v>7.2733948558012314</c:v>
                </c:pt>
                <c:pt idx="2168">
                  <c:v>17.250237894254386</c:v>
                </c:pt>
                <c:pt idx="2169">
                  <c:v>9.8191527732337001</c:v>
                </c:pt>
                <c:pt idx="2170">
                  <c:v>4.0197215783628382</c:v>
                </c:pt>
                <c:pt idx="2171">
                  <c:v>1.10101720814952</c:v>
                </c:pt>
                <c:pt idx="2172">
                  <c:v>0.69881991761193873</c:v>
                </c:pt>
                <c:pt idx="2173">
                  <c:v>2.0280965804551876</c:v>
                </c:pt>
                <c:pt idx="2174">
                  <c:v>0.65706844398792297</c:v>
                </c:pt>
                <c:pt idx="2175">
                  <c:v>1.6957272003332391</c:v>
                </c:pt>
                <c:pt idx="2176">
                  <c:v>3.6335133721090767</c:v>
                </c:pt>
                <c:pt idx="2177">
                  <c:v>0.82420590423914963</c:v>
                </c:pt>
                <c:pt idx="2178">
                  <c:v>1.8568754834373749</c:v>
                </c:pt>
                <c:pt idx="2179">
                  <c:v>1.2139976388838818</c:v>
                </c:pt>
                <c:pt idx="2180">
                  <c:v>0.21943562773068975</c:v>
                </c:pt>
                <c:pt idx="2181">
                  <c:v>0.70265396127671831</c:v>
                </c:pt>
                <c:pt idx="2182">
                  <c:v>1.1491253893024314</c:v>
                </c:pt>
                <c:pt idx="2183">
                  <c:v>0.92517227879170949</c:v>
                </c:pt>
                <c:pt idx="2184">
                  <c:v>5.0286295098472005</c:v>
                </c:pt>
                <c:pt idx="2185">
                  <c:v>4.0015564718143537</c:v>
                </c:pt>
                <c:pt idx="2186">
                  <c:v>0.66159919024226677</c:v>
                </c:pt>
                <c:pt idx="2187">
                  <c:v>1.104346601085056</c:v>
                </c:pt>
                <c:pt idx="2188">
                  <c:v>0.67872938302829766</c:v>
                </c:pt>
                <c:pt idx="2189">
                  <c:v>0.31606681270956355</c:v>
                </c:pt>
                <c:pt idx="2190">
                  <c:v>0.32128226650042313</c:v>
                </c:pt>
                <c:pt idx="2191">
                  <c:v>0.18855779604124362</c:v>
                </c:pt>
                <c:pt idx="2192">
                  <c:v>1.1372466427173833</c:v>
                </c:pt>
                <c:pt idx="2193">
                  <c:v>0.73696044820767881</c:v>
                </c:pt>
                <c:pt idx="2194">
                  <c:v>0.20170880983820191</c:v>
                </c:pt>
                <c:pt idx="2195">
                  <c:v>0.14235538786299015</c:v>
                </c:pt>
                <c:pt idx="2196">
                  <c:v>0.19578841537323571</c:v>
                </c:pt>
                <c:pt idx="2197">
                  <c:v>0.31241679867568883</c:v>
                </c:pt>
                <c:pt idx="2198">
                  <c:v>0.37601113550089132</c:v>
                </c:pt>
                <c:pt idx="2199">
                  <c:v>0.10830038396698161</c:v>
                </c:pt>
                <c:pt idx="2200">
                  <c:v>0.52566770029472853</c:v>
                </c:pt>
                <c:pt idx="2201">
                  <c:v>0.29816554074591528</c:v>
                </c:pt>
                <c:pt idx="2202">
                  <c:v>0.26955499831447527</c:v>
                </c:pt>
                <c:pt idx="2203">
                  <c:v>0.32609181290044537</c:v>
                </c:pt>
                <c:pt idx="2204">
                  <c:v>0.1892666713257517</c:v>
                </c:pt>
                <c:pt idx="2205">
                  <c:v>0.33813816581973677</c:v>
                </c:pt>
                <c:pt idx="2206">
                  <c:v>0.32099168414717216</c:v>
                </c:pt>
                <c:pt idx="2207">
                  <c:v>0.35719346738424801</c:v>
                </c:pt>
                <c:pt idx="2208">
                  <c:v>0.345885300270802</c:v>
                </c:pt>
                <c:pt idx="2209">
                  <c:v>0.42242738475366803</c:v>
                </c:pt>
                <c:pt idx="2210">
                  <c:v>0.5679948977998388</c:v>
                </c:pt>
                <c:pt idx="2211">
                  <c:v>0.18983344789115017</c:v>
                </c:pt>
                <c:pt idx="2212">
                  <c:v>0.30411784664469482</c:v>
                </c:pt>
                <c:pt idx="2213">
                  <c:v>1.8195440209682101</c:v>
                </c:pt>
                <c:pt idx="2214">
                  <c:v>2.6623741857665442</c:v>
                </c:pt>
                <c:pt idx="2215">
                  <c:v>2.580858451279413</c:v>
                </c:pt>
                <c:pt idx="2216">
                  <c:v>1.1153997998692757</c:v>
                </c:pt>
                <c:pt idx="2217">
                  <c:v>0.2740352727583068</c:v>
                </c:pt>
                <c:pt idx="2218">
                  <c:v>8.2659197135042578E-2</c:v>
                </c:pt>
                <c:pt idx="2219">
                  <c:v>7.3996069421588026E-2</c:v>
                </c:pt>
                <c:pt idx="2220">
                  <c:v>5.4342004901821547E-2</c:v>
                </c:pt>
                <c:pt idx="2221">
                  <c:v>5.4594150006621683E-2</c:v>
                </c:pt>
                <c:pt idx="2222">
                  <c:v>0.11734908630320517</c:v>
                </c:pt>
                <c:pt idx="2223">
                  <c:v>0.40564340157672985</c:v>
                </c:pt>
                <c:pt idx="2224">
                  <c:v>0.6962197070923567</c:v>
                </c:pt>
                <c:pt idx="2225">
                  <c:v>0.49003341570822401</c:v>
                </c:pt>
                <c:pt idx="2226">
                  <c:v>0.65256732730377753</c:v>
                </c:pt>
                <c:pt idx="2227">
                  <c:v>0.26899969659532069</c:v>
                </c:pt>
                <c:pt idx="2228">
                  <c:v>0.45609814957292827</c:v>
                </c:pt>
                <c:pt idx="2229">
                  <c:v>0.47846951878776528</c:v>
                </c:pt>
                <c:pt idx="2230">
                  <c:v>0.68276911605801982</c:v>
                </c:pt>
                <c:pt idx="2231">
                  <c:v>0.29822376876216938</c:v>
                </c:pt>
                <c:pt idx="2232">
                  <c:v>8.2789212055872502E-2</c:v>
                </c:pt>
                <c:pt idx="2233">
                  <c:v>0.19342386144636312</c:v>
                </c:pt>
                <c:pt idx="2234">
                  <c:v>0.17898346659607101</c:v>
                </c:pt>
                <c:pt idx="2235">
                  <c:v>0.34718688158715361</c:v>
                </c:pt>
                <c:pt idx="2236">
                  <c:v>0.35238861648931658</c:v>
                </c:pt>
                <c:pt idx="2237">
                  <c:v>0.25190279157054157</c:v>
                </c:pt>
                <c:pt idx="2238">
                  <c:v>0.53366610153892913</c:v>
                </c:pt>
                <c:pt idx="2239">
                  <c:v>0.27282453269199991</c:v>
                </c:pt>
                <c:pt idx="2240">
                  <c:v>0.11783490514964721</c:v>
                </c:pt>
                <c:pt idx="2241">
                  <c:v>0.10503999464090415</c:v>
                </c:pt>
                <c:pt idx="2242">
                  <c:v>0.12951257270385066</c:v>
                </c:pt>
                <c:pt idx="2243">
                  <c:v>0.29369091381774687</c:v>
                </c:pt>
                <c:pt idx="2244">
                  <c:v>0.64872578950712956</c:v>
                </c:pt>
                <c:pt idx="2245">
                  <c:v>0.53603103413667652</c:v>
                </c:pt>
                <c:pt idx="2246">
                  <c:v>0.24298890525060599</c:v>
                </c:pt>
                <c:pt idx="2247">
                  <c:v>0.54969770914694249</c:v>
                </c:pt>
                <c:pt idx="2248">
                  <c:v>0.33685998174099679</c:v>
                </c:pt>
                <c:pt idx="2249">
                  <c:v>0.33052665870477593</c:v>
                </c:pt>
                <c:pt idx="2250">
                  <c:v>6.8517315777714638E-2</c:v>
                </c:pt>
                <c:pt idx="2251">
                  <c:v>9.7733539265064853E-2</c:v>
                </c:pt>
                <c:pt idx="2252">
                  <c:v>0.20770405420697396</c:v>
                </c:pt>
                <c:pt idx="2253">
                  <c:v>0.2071058213396248</c:v>
                </c:pt>
                <c:pt idx="2254">
                  <c:v>0.24487084783608251</c:v>
                </c:pt>
                <c:pt idx="2255">
                  <c:v>0.7521042647054117</c:v>
                </c:pt>
                <c:pt idx="2256">
                  <c:v>0.80224305516257732</c:v>
                </c:pt>
                <c:pt idx="2257">
                  <c:v>0.9206881085978168</c:v>
                </c:pt>
                <c:pt idx="2258">
                  <c:v>0.69969024293602722</c:v>
                </c:pt>
                <c:pt idx="2259">
                  <c:v>0.7630607212396826</c:v>
                </c:pt>
                <c:pt idx="2260">
                  <c:v>0.46527770178214556</c:v>
                </c:pt>
                <c:pt idx="2261">
                  <c:v>0.22037345055965912</c:v>
                </c:pt>
                <c:pt idx="2262">
                  <c:v>0.53039501073519302</c:v>
                </c:pt>
                <c:pt idx="2263">
                  <c:v>0.1123457829719082</c:v>
                </c:pt>
                <c:pt idx="2264">
                  <c:v>0.13669210282098371</c:v>
                </c:pt>
                <c:pt idx="2265">
                  <c:v>4.4781754743029312E-2</c:v>
                </c:pt>
                <c:pt idx="2266">
                  <c:v>2.4853221980027505E-2</c:v>
                </c:pt>
                <c:pt idx="2267">
                  <c:v>0.10589608151563999</c:v>
                </c:pt>
                <c:pt idx="2268">
                  <c:v>3.0950450930697138E-2</c:v>
                </c:pt>
                <c:pt idx="2269">
                  <c:v>8.9788003132302244E-2</c:v>
                </c:pt>
                <c:pt idx="2270">
                  <c:v>0.10554963089436906</c:v>
                </c:pt>
                <c:pt idx="2271">
                  <c:v>0.34518558886204614</c:v>
                </c:pt>
                <c:pt idx="2272">
                  <c:v>0.73223184968988086</c:v>
                </c:pt>
                <c:pt idx="2273">
                  <c:v>0.41693647581324367</c:v>
                </c:pt>
                <c:pt idx="2274">
                  <c:v>3.832485622813472</c:v>
                </c:pt>
                <c:pt idx="2275">
                  <c:v>0.39210462690168807</c:v>
                </c:pt>
                <c:pt idx="2276">
                  <c:v>0.53451785069216162</c:v>
                </c:pt>
                <c:pt idx="2277">
                  <c:v>0.1016175222080874</c:v>
                </c:pt>
                <c:pt idx="2278">
                  <c:v>5.8826583061594682E-2</c:v>
                </c:pt>
                <c:pt idx="2279">
                  <c:v>0.3067895423733048</c:v>
                </c:pt>
                <c:pt idx="2280">
                  <c:v>0.40973312425445957</c:v>
                </c:pt>
                <c:pt idx="2281">
                  <c:v>1.7384283497787538</c:v>
                </c:pt>
                <c:pt idx="2282">
                  <c:v>1.2983745540454588</c:v>
                </c:pt>
                <c:pt idx="2283">
                  <c:v>1.1476829753260585</c:v>
                </c:pt>
                <c:pt idx="2284">
                  <c:v>1.516992718963704</c:v>
                </c:pt>
                <c:pt idx="2285">
                  <c:v>0.71220680339826348</c:v>
                </c:pt>
                <c:pt idx="2286">
                  <c:v>0.68814090904056791</c:v>
                </c:pt>
                <c:pt idx="2287">
                  <c:v>0.16399331955869892</c:v>
                </c:pt>
                <c:pt idx="2288">
                  <c:v>6.6920583846835677E-2</c:v>
                </c:pt>
                <c:pt idx="2289">
                  <c:v>0.12766119649861338</c:v>
                </c:pt>
                <c:pt idx="2290">
                  <c:v>5.0166314833048842E-2</c:v>
                </c:pt>
                <c:pt idx="2291">
                  <c:v>2.8926971486130954E-2</c:v>
                </c:pt>
                <c:pt idx="2292">
                  <c:v>6.4029245383176323E-2</c:v>
                </c:pt>
                <c:pt idx="2293">
                  <c:v>7.9430727241486629E-2</c:v>
                </c:pt>
                <c:pt idx="2294">
                  <c:v>0.10873525806347216</c:v>
                </c:pt>
                <c:pt idx="2295">
                  <c:v>6.2514667510960645E-2</c:v>
                </c:pt>
                <c:pt idx="2296">
                  <c:v>6.1214213880689976E-2</c:v>
                </c:pt>
                <c:pt idx="2297">
                  <c:v>0.16725023048915841</c:v>
                </c:pt>
                <c:pt idx="2298">
                  <c:v>0.19721643600912545</c:v>
                </c:pt>
                <c:pt idx="2299">
                  <c:v>0.10904894068187779</c:v>
                </c:pt>
                <c:pt idx="2300">
                  <c:v>9.8761745607015727E-2</c:v>
                </c:pt>
                <c:pt idx="2301">
                  <c:v>4.127397956771521E-2</c:v>
                </c:pt>
                <c:pt idx="2302">
                  <c:v>9.8638564777273646E-2</c:v>
                </c:pt>
                <c:pt idx="2303">
                  <c:v>0.35557519413962113</c:v>
                </c:pt>
                <c:pt idx="2304">
                  <c:v>0.15783818741382075</c:v>
                </c:pt>
                <c:pt idx="2305">
                  <c:v>0.3191948800165394</c:v>
                </c:pt>
                <c:pt idx="2306">
                  <c:v>0.16719903040598494</c:v>
                </c:pt>
                <c:pt idx="2307">
                  <c:v>0.15961347288605843</c:v>
                </c:pt>
                <c:pt idx="2308">
                  <c:v>0.22231156828507753</c:v>
                </c:pt>
                <c:pt idx="2309">
                  <c:v>6.1817071072544819E-2</c:v>
                </c:pt>
                <c:pt idx="2310">
                  <c:v>7.9070079819564723E-2</c:v>
                </c:pt>
                <c:pt idx="2311">
                  <c:v>8.6225322373649549E-2</c:v>
                </c:pt>
                <c:pt idx="2312">
                  <c:v>0.18991124380210619</c:v>
                </c:pt>
                <c:pt idx="2313">
                  <c:v>9.9193092403140545E-2</c:v>
                </c:pt>
                <c:pt idx="2314">
                  <c:v>7.0394891083382496E-2</c:v>
                </c:pt>
                <c:pt idx="2315">
                  <c:v>0.16804187285979605</c:v>
                </c:pt>
                <c:pt idx="2316">
                  <c:v>0.35678902479297736</c:v>
                </c:pt>
                <c:pt idx="2317">
                  <c:v>0.49052448045559166</c:v>
                </c:pt>
                <c:pt idx="2318">
                  <c:v>0.27508966070872776</c:v>
                </c:pt>
                <c:pt idx="2319">
                  <c:v>0.5290327668239011</c:v>
                </c:pt>
                <c:pt idx="2320">
                  <c:v>0.43122066824320265</c:v>
                </c:pt>
                <c:pt idx="2321">
                  <c:v>0.39738244575549408</c:v>
                </c:pt>
                <c:pt idx="2322">
                  <c:v>0.82675353652259531</c:v>
                </c:pt>
                <c:pt idx="2323">
                  <c:v>0.55968910161564278</c:v>
                </c:pt>
                <c:pt idx="2324">
                  <c:v>0.61616640374483989</c:v>
                </c:pt>
                <c:pt idx="2325">
                  <c:v>0.74283241973079961</c:v>
                </c:pt>
                <c:pt idx="2326">
                  <c:v>0.82175602267861281</c:v>
                </c:pt>
                <c:pt idx="2327">
                  <c:v>1.0231558174357469</c:v>
                </c:pt>
                <c:pt idx="2328">
                  <c:v>0.23580845409735046</c:v>
                </c:pt>
                <c:pt idx="2329">
                  <c:v>0.82523948093523358</c:v>
                </c:pt>
                <c:pt idx="2330">
                  <c:v>0.53162230210680694</c:v>
                </c:pt>
                <c:pt idx="2331">
                  <c:v>2.9042603889624012</c:v>
                </c:pt>
                <c:pt idx="2332">
                  <c:v>1.1681325710385773</c:v>
                </c:pt>
                <c:pt idx="2333">
                  <c:v>0.43930431651469787</c:v>
                </c:pt>
                <c:pt idx="2334">
                  <c:v>0.48000204820750486</c:v>
                </c:pt>
                <c:pt idx="2335">
                  <c:v>0.20028583581154571</c:v>
                </c:pt>
                <c:pt idx="2336">
                  <c:v>0.12180284067780987</c:v>
                </c:pt>
                <c:pt idx="2337">
                  <c:v>0.235961674348663</c:v>
                </c:pt>
                <c:pt idx="2338">
                  <c:v>0.12417538179917623</c:v>
                </c:pt>
                <c:pt idx="2339">
                  <c:v>0.19366070610403613</c:v>
                </c:pt>
                <c:pt idx="2340">
                  <c:v>0.22924407012760006</c:v>
                </c:pt>
                <c:pt idx="2341">
                  <c:v>0.16374116784883824</c:v>
                </c:pt>
                <c:pt idx="2342">
                  <c:v>0.43493893242088472</c:v>
                </c:pt>
                <c:pt idx="2343">
                  <c:v>0.62758700657948197</c:v>
                </c:pt>
                <c:pt idx="2344">
                  <c:v>0.18274577555802393</c:v>
                </c:pt>
                <c:pt idx="2345">
                  <c:v>0.47123677109541667</c:v>
                </c:pt>
                <c:pt idx="2346">
                  <c:v>0.66450109213930375</c:v>
                </c:pt>
                <c:pt idx="2347">
                  <c:v>0.55448320383821248</c:v>
                </c:pt>
                <c:pt idx="2348">
                  <c:v>0.58627727900332349</c:v>
                </c:pt>
                <c:pt idx="2349">
                  <c:v>0.22920802259692821</c:v>
                </c:pt>
                <c:pt idx="2350">
                  <c:v>0.25111543524388341</c:v>
                </c:pt>
                <c:pt idx="2351">
                  <c:v>0.11835975339883222</c:v>
                </c:pt>
                <c:pt idx="2352">
                  <c:v>0.19280034989882655</c:v>
                </c:pt>
                <c:pt idx="2353">
                  <c:v>0.25572852103171406</c:v>
                </c:pt>
                <c:pt idx="2354">
                  <c:v>0.25799074463814015</c:v>
                </c:pt>
                <c:pt idx="2355">
                  <c:v>0.15034228784044559</c:v>
                </c:pt>
                <c:pt idx="2356">
                  <c:v>0.24074598633157468</c:v>
                </c:pt>
                <c:pt idx="2357">
                  <c:v>0.18964924742809466</c:v>
                </c:pt>
                <c:pt idx="2358">
                  <c:v>0.33267272875478543</c:v>
                </c:pt>
                <c:pt idx="2359">
                  <c:v>0.14362424306733296</c:v>
                </c:pt>
                <c:pt idx="2360">
                  <c:v>7.5338390805607683E-2</c:v>
                </c:pt>
                <c:pt idx="2361">
                  <c:v>0.15635640718854654</c:v>
                </c:pt>
                <c:pt idx="2362">
                  <c:v>0.14175053396980405</c:v>
                </c:pt>
                <c:pt idx="2363">
                  <c:v>7.5427419234017148E-2</c:v>
                </c:pt>
                <c:pt idx="2364">
                  <c:v>0.10560467424640177</c:v>
                </c:pt>
                <c:pt idx="2365">
                  <c:v>0.10682741467782794</c:v>
                </c:pt>
                <c:pt idx="2366">
                  <c:v>0.45655066449646281</c:v>
                </c:pt>
                <c:pt idx="2367">
                  <c:v>0.83187142178499029</c:v>
                </c:pt>
                <c:pt idx="2368">
                  <c:v>1.046570639954183</c:v>
                </c:pt>
                <c:pt idx="2369">
                  <c:v>0.64482250254417117</c:v>
                </c:pt>
                <c:pt idx="2370">
                  <c:v>0.45040612508300465</c:v>
                </c:pt>
                <c:pt idx="2371">
                  <c:v>0.6517805954599416</c:v>
                </c:pt>
                <c:pt idx="2372">
                  <c:v>0.35609625651008819</c:v>
                </c:pt>
                <c:pt idx="2373">
                  <c:v>0.68903167259869014</c:v>
                </c:pt>
                <c:pt idx="2374">
                  <c:v>0.20920828324224569</c:v>
                </c:pt>
                <c:pt idx="2375">
                  <c:v>0.69586245319942763</c:v>
                </c:pt>
                <c:pt idx="2376">
                  <c:v>1.4489443267092796</c:v>
                </c:pt>
                <c:pt idx="2377">
                  <c:v>1.2564698102663086</c:v>
                </c:pt>
                <c:pt idx="2378">
                  <c:v>1.8977578055984283</c:v>
                </c:pt>
                <c:pt idx="2379">
                  <c:v>0.75263269265375343</c:v>
                </c:pt>
                <c:pt idx="2380">
                  <c:v>0.69274889624692926</c:v>
                </c:pt>
                <c:pt idx="2381">
                  <c:v>0.42445520018828276</c:v>
                </c:pt>
                <c:pt idx="2382">
                  <c:v>1.8438860736202227</c:v>
                </c:pt>
                <c:pt idx="2383">
                  <c:v>0.57495537072183067</c:v>
                </c:pt>
                <c:pt idx="2384">
                  <c:v>1.0302591485091173</c:v>
                </c:pt>
                <c:pt idx="2385">
                  <c:v>0.44064568150362177</c:v>
                </c:pt>
                <c:pt idx="2386">
                  <c:v>0.91257335271523288</c:v>
                </c:pt>
                <c:pt idx="2387">
                  <c:v>0.58600457645237769</c:v>
                </c:pt>
                <c:pt idx="2388">
                  <c:v>0.91068178053830862</c:v>
                </c:pt>
                <c:pt idx="2389">
                  <c:v>1.6432727513026952</c:v>
                </c:pt>
                <c:pt idx="2390">
                  <c:v>0.30618584938050603</c:v>
                </c:pt>
                <c:pt idx="2391">
                  <c:v>0.36202758906436255</c:v>
                </c:pt>
                <c:pt idx="2392">
                  <c:v>0.36130130038045938</c:v>
                </c:pt>
                <c:pt idx="2393">
                  <c:v>0.56557307543156254</c:v>
                </c:pt>
                <c:pt idx="2394">
                  <c:v>1.8934194595907741</c:v>
                </c:pt>
                <c:pt idx="2395">
                  <c:v>2.9358421371512398</c:v>
                </c:pt>
                <c:pt idx="2396">
                  <c:v>3.9899031234795563</c:v>
                </c:pt>
                <c:pt idx="2397">
                  <c:v>1.3465190191837584</c:v>
                </c:pt>
                <c:pt idx="2398">
                  <c:v>0.58476933515092999</c:v>
                </c:pt>
                <c:pt idx="2399">
                  <c:v>0.50062344882850263</c:v>
                </c:pt>
                <c:pt idx="2400">
                  <c:v>0.56871217621449344</c:v>
                </c:pt>
                <c:pt idx="2401">
                  <c:v>0.22789089441666321</c:v>
                </c:pt>
                <c:pt idx="2402">
                  <c:v>0.49852150486846475</c:v>
                </c:pt>
                <c:pt idx="2403">
                  <c:v>0.52412544248377446</c:v>
                </c:pt>
                <c:pt idx="2404">
                  <c:v>0.29687131390414939</c:v>
                </c:pt>
                <c:pt idx="2405">
                  <c:v>0.2807656093533879</c:v>
                </c:pt>
                <c:pt idx="2406">
                  <c:v>0.99266646286692273</c:v>
                </c:pt>
                <c:pt idx="2407">
                  <c:v>0.52369850719649491</c:v>
                </c:pt>
                <c:pt idx="2408">
                  <c:v>0.43168462573969657</c:v>
                </c:pt>
                <c:pt idx="2409">
                  <c:v>0.36684455969288227</c:v>
                </c:pt>
                <c:pt idx="2410">
                  <c:v>0.37205064246400804</c:v>
                </c:pt>
                <c:pt idx="2411">
                  <c:v>0.52057968907242758</c:v>
                </c:pt>
                <c:pt idx="2412">
                  <c:v>0.21676483256836179</c:v>
                </c:pt>
                <c:pt idx="2413">
                  <c:v>0.66448331470646826</c:v>
                </c:pt>
                <c:pt idx="2414">
                  <c:v>0.73041729573351555</c:v>
                </c:pt>
                <c:pt idx="2415">
                  <c:v>0.27288740029240105</c:v>
                </c:pt>
                <c:pt idx="2416">
                  <c:v>0.21206814678014818</c:v>
                </c:pt>
                <c:pt idx="2417">
                  <c:v>0.1613868439405646</c:v>
                </c:pt>
                <c:pt idx="2418">
                  <c:v>6.0674010050404709E-2</c:v>
                </c:pt>
                <c:pt idx="2419">
                  <c:v>9.3478510478432753E-2</c:v>
                </c:pt>
                <c:pt idx="2420">
                  <c:v>6.5971144075687951E-2</c:v>
                </c:pt>
                <c:pt idx="2421">
                  <c:v>0.11576199157925944</c:v>
                </c:pt>
                <c:pt idx="2422">
                  <c:v>0.1210165730363354</c:v>
                </c:pt>
                <c:pt idx="2423">
                  <c:v>0.20953765625857357</c:v>
                </c:pt>
                <c:pt idx="2424">
                  <c:v>0.26106726993506957</c:v>
                </c:pt>
                <c:pt idx="2425">
                  <c:v>0.75829899565342829</c:v>
                </c:pt>
                <c:pt idx="2426">
                  <c:v>0.31176964782387973</c:v>
                </c:pt>
                <c:pt idx="2427">
                  <c:v>0.19723335038906931</c:v>
                </c:pt>
                <c:pt idx="2428">
                  <c:v>0.71267603835698146</c:v>
                </c:pt>
                <c:pt idx="2429">
                  <c:v>1.0809597562375759</c:v>
                </c:pt>
                <c:pt idx="2430">
                  <c:v>0.40193292728697971</c:v>
                </c:pt>
                <c:pt idx="2431">
                  <c:v>1.0529179275886507</c:v>
                </c:pt>
                <c:pt idx="2432">
                  <c:v>0.67272021894325484</c:v>
                </c:pt>
                <c:pt idx="2433">
                  <c:v>2.4536395193916225</c:v>
                </c:pt>
                <c:pt idx="2434">
                  <c:v>6.1577676140944613</c:v>
                </c:pt>
                <c:pt idx="2435">
                  <c:v>4.5331291584131685</c:v>
                </c:pt>
                <c:pt idx="2436">
                  <c:v>12.725000277166638</c:v>
                </c:pt>
                <c:pt idx="2437">
                  <c:v>2.7098449092671508</c:v>
                </c:pt>
                <c:pt idx="2438">
                  <c:v>1.2879112890717417</c:v>
                </c:pt>
                <c:pt idx="2439">
                  <c:v>1.3721396101040166</c:v>
                </c:pt>
                <c:pt idx="2440">
                  <c:v>3.0551746691932875</c:v>
                </c:pt>
                <c:pt idx="2441">
                  <c:v>1.0707747774012253</c:v>
                </c:pt>
                <c:pt idx="2442">
                  <c:v>1.1492838547837259</c:v>
                </c:pt>
                <c:pt idx="2443">
                  <c:v>1.4096314565829295</c:v>
                </c:pt>
                <c:pt idx="2444">
                  <c:v>4.8665017239392476</c:v>
                </c:pt>
                <c:pt idx="2445">
                  <c:v>5.8234531282620896</c:v>
                </c:pt>
                <c:pt idx="2446">
                  <c:v>10.253538144341674</c:v>
                </c:pt>
                <c:pt idx="2447">
                  <c:v>1.1278065052820019</c:v>
                </c:pt>
                <c:pt idx="2448">
                  <c:v>0.38366809636429938</c:v>
                </c:pt>
                <c:pt idx="2449">
                  <c:v>0.16611578029934806</c:v>
                </c:pt>
                <c:pt idx="2450">
                  <c:v>0.10904624647273492</c:v>
                </c:pt>
                <c:pt idx="2451">
                  <c:v>4.6860971511912167E-2</c:v>
                </c:pt>
                <c:pt idx="2452">
                  <c:v>0.10364936791018449</c:v>
                </c:pt>
                <c:pt idx="2453">
                  <c:v>0.55227901642557764</c:v>
                </c:pt>
                <c:pt idx="2454">
                  <c:v>30</c:v>
                </c:pt>
                <c:pt idx="2455">
                  <c:v>2.1522827932594542</c:v>
                </c:pt>
                <c:pt idx="2456">
                  <c:v>0.3014597107325066</c:v>
                </c:pt>
                <c:pt idx="2457">
                  <c:v>0.2743192383334298</c:v>
                </c:pt>
                <c:pt idx="2458">
                  <c:v>0.47331960216458258</c:v>
                </c:pt>
                <c:pt idx="2459">
                  <c:v>0.41849270349603601</c:v>
                </c:pt>
                <c:pt idx="2460">
                  <c:v>0.33929970670667264</c:v>
                </c:pt>
                <c:pt idx="2461">
                  <c:v>0.30981867063645996</c:v>
                </c:pt>
                <c:pt idx="2462">
                  <c:v>0.64015853892592645</c:v>
                </c:pt>
                <c:pt idx="2463">
                  <c:v>2.584176746056801</c:v>
                </c:pt>
                <c:pt idx="2464">
                  <c:v>0.70643002777560437</c:v>
                </c:pt>
                <c:pt idx="2465">
                  <c:v>1.8261698331420992</c:v>
                </c:pt>
                <c:pt idx="2466">
                  <c:v>0.5692442861051239</c:v>
                </c:pt>
                <c:pt idx="2467">
                  <c:v>0.59796198670862766</c:v>
                </c:pt>
                <c:pt idx="2468">
                  <c:v>0.92169566214685816</c:v>
                </c:pt>
                <c:pt idx="2469">
                  <c:v>0.51135452437777917</c:v>
                </c:pt>
                <c:pt idx="2470">
                  <c:v>1.1136488431969331</c:v>
                </c:pt>
                <c:pt idx="2471">
                  <c:v>0.27933778065375414</c:v>
                </c:pt>
                <c:pt idx="2472">
                  <c:v>0.10452914783530039</c:v>
                </c:pt>
                <c:pt idx="2473">
                  <c:v>0.36933065647394925</c:v>
                </c:pt>
                <c:pt idx="2474">
                  <c:v>0.2880073844152603</c:v>
                </c:pt>
                <c:pt idx="2475">
                  <c:v>0.26075546289595958</c:v>
                </c:pt>
                <c:pt idx="2476">
                  <c:v>0.51591380276962051</c:v>
                </c:pt>
                <c:pt idx="2477">
                  <c:v>0.53352361951348692</c:v>
                </c:pt>
                <c:pt idx="2478">
                  <c:v>0.75498074585751929</c:v>
                </c:pt>
                <c:pt idx="2479">
                  <c:v>0.63583449063409314</c:v>
                </c:pt>
                <c:pt idx="2480">
                  <c:v>0.36875518793272655</c:v>
                </c:pt>
                <c:pt idx="2481">
                  <c:v>0.22361503108454892</c:v>
                </c:pt>
                <c:pt idx="2482">
                  <c:v>0.58556682346630817</c:v>
                </c:pt>
                <c:pt idx="2483">
                  <c:v>0.93032407773424752</c:v>
                </c:pt>
                <c:pt idx="2484">
                  <c:v>0.91018445723660468</c:v>
                </c:pt>
                <c:pt idx="2485">
                  <c:v>0.1821998965051973</c:v>
                </c:pt>
                <c:pt idx="2486">
                  <c:v>0.20065952915986618</c:v>
                </c:pt>
                <c:pt idx="2487">
                  <c:v>0.1211079641567791</c:v>
                </c:pt>
                <c:pt idx="2488">
                  <c:v>0.37551918475977691</c:v>
                </c:pt>
                <c:pt idx="2489">
                  <c:v>0.14560429453402732</c:v>
                </c:pt>
                <c:pt idx="2490">
                  <c:v>0.43166368902670754</c:v>
                </c:pt>
                <c:pt idx="2491">
                  <c:v>0.6387790664142049</c:v>
                </c:pt>
                <c:pt idx="2492">
                  <c:v>1.0927413204095928</c:v>
                </c:pt>
                <c:pt idx="2493">
                  <c:v>0.41389852403272537</c:v>
                </c:pt>
                <c:pt idx="2494">
                  <c:v>0.65976474509733141</c:v>
                </c:pt>
                <c:pt idx="2495">
                  <c:v>1.1325868544969548</c:v>
                </c:pt>
                <c:pt idx="2496">
                  <c:v>0.8724073578520769</c:v>
                </c:pt>
                <c:pt idx="2497">
                  <c:v>0.27031437670114961</c:v>
                </c:pt>
                <c:pt idx="2498">
                  <c:v>0.37101107690522034</c:v>
                </c:pt>
                <c:pt idx="2499">
                  <c:v>0.57236034668727642</c:v>
                </c:pt>
                <c:pt idx="2500">
                  <c:v>0.69549024489663358</c:v>
                </c:pt>
                <c:pt idx="2501">
                  <c:v>0.92049400661406289</c:v>
                </c:pt>
                <c:pt idx="2502">
                  <c:v>0.87323004803317983</c:v>
                </c:pt>
                <c:pt idx="2503">
                  <c:v>0.42906322670634706</c:v>
                </c:pt>
                <c:pt idx="2504">
                  <c:v>0.83317542709872272</c:v>
                </c:pt>
                <c:pt idx="2505">
                  <c:v>0.27481988016365133</c:v>
                </c:pt>
                <c:pt idx="2506">
                  <c:v>0.6147384131989948</c:v>
                </c:pt>
                <c:pt idx="2507">
                  <c:v>0.15361838913608392</c:v>
                </c:pt>
                <c:pt idx="2508">
                  <c:v>0.18899742158734129</c:v>
                </c:pt>
                <c:pt idx="2509">
                  <c:v>9.0139853513850746E-2</c:v>
                </c:pt>
                <c:pt idx="2510">
                  <c:v>3.3519417027367555E-2</c:v>
                </c:pt>
                <c:pt idx="2511">
                  <c:v>3.2647537845888343E-2</c:v>
                </c:pt>
                <c:pt idx="2512">
                  <c:v>5.0143734620559204E-2</c:v>
                </c:pt>
                <c:pt idx="2513">
                  <c:v>4.6031712209355313E-2</c:v>
                </c:pt>
                <c:pt idx="2514">
                  <c:v>8.8127175707785499E-2</c:v>
                </c:pt>
                <c:pt idx="2515">
                  <c:v>0.12350339223359517</c:v>
                </c:pt>
                <c:pt idx="2516">
                  <c:v>8.4531193335081259E-2</c:v>
                </c:pt>
                <c:pt idx="2517">
                  <c:v>3.9190652255157478E-2</c:v>
                </c:pt>
                <c:pt idx="2518">
                  <c:v>3.6108024794133185E-2</c:v>
                </c:pt>
                <c:pt idx="2519">
                  <c:v>8.7099080391399158E-2</c:v>
                </c:pt>
                <c:pt idx="2520">
                  <c:v>0.24382803484181695</c:v>
                </c:pt>
                <c:pt idx="2521">
                  <c:v>0.69737277799765396</c:v>
                </c:pt>
                <c:pt idx="2522">
                  <c:v>0.69873223613257884</c:v>
                </c:pt>
                <c:pt idx="2523">
                  <c:v>0.19269410400727505</c:v>
                </c:pt>
                <c:pt idx="2524">
                  <c:v>0.58847065038506219</c:v>
                </c:pt>
                <c:pt idx="2525">
                  <c:v>0.66236046895001421</c:v>
                </c:pt>
                <c:pt idx="2526">
                  <c:v>0.17794477181342308</c:v>
                </c:pt>
                <c:pt idx="2527">
                  <c:v>9.3209452890448838E-2</c:v>
                </c:pt>
                <c:pt idx="2528">
                  <c:v>8.6310858385160574E-2</c:v>
                </c:pt>
                <c:pt idx="2529">
                  <c:v>0.2181487952546122</c:v>
                </c:pt>
                <c:pt idx="2530">
                  <c:v>0.27377237802474386</c:v>
                </c:pt>
                <c:pt idx="2531">
                  <c:v>0.26041983336372948</c:v>
                </c:pt>
                <c:pt idx="2532">
                  <c:v>0.36277594491630749</c:v>
                </c:pt>
                <c:pt idx="2533">
                  <c:v>0.23329204891445288</c:v>
                </c:pt>
                <c:pt idx="2534">
                  <c:v>0.1539867128116589</c:v>
                </c:pt>
                <c:pt idx="2535">
                  <c:v>0.14282156895985823</c:v>
                </c:pt>
                <c:pt idx="2536">
                  <c:v>6.0180185633750445E-2</c:v>
                </c:pt>
                <c:pt idx="2537">
                  <c:v>0.16271293607343226</c:v>
                </c:pt>
                <c:pt idx="2538">
                  <c:v>0.14743977407019776</c:v>
                </c:pt>
                <c:pt idx="2539">
                  <c:v>0.17654391916530038</c:v>
                </c:pt>
                <c:pt idx="2540">
                  <c:v>0.67991250029133676</c:v>
                </c:pt>
                <c:pt idx="2541">
                  <c:v>0.40952604715926755</c:v>
                </c:pt>
                <c:pt idx="2542">
                  <c:v>0.62572018320672118</c:v>
                </c:pt>
                <c:pt idx="2543">
                  <c:v>0.4256682160803848</c:v>
                </c:pt>
                <c:pt idx="2544">
                  <c:v>0.36209396695801677</c:v>
                </c:pt>
                <c:pt idx="2545">
                  <c:v>0.23577823272742723</c:v>
                </c:pt>
                <c:pt idx="2546">
                  <c:v>0.16820991662996881</c:v>
                </c:pt>
                <c:pt idx="2547">
                  <c:v>0.24281925510730631</c:v>
                </c:pt>
                <c:pt idx="2548">
                  <c:v>0.27323512945681544</c:v>
                </c:pt>
                <c:pt idx="2549">
                  <c:v>0.45791369109505548</c:v>
                </c:pt>
                <c:pt idx="2550">
                  <c:v>0.1833593869065589</c:v>
                </c:pt>
                <c:pt idx="2551">
                  <c:v>0.10777998264711394</c:v>
                </c:pt>
                <c:pt idx="2552">
                  <c:v>0.1146808932948232</c:v>
                </c:pt>
                <c:pt idx="2553">
                  <c:v>0.31865528918434394</c:v>
                </c:pt>
                <c:pt idx="2554">
                  <c:v>0.22775254827908306</c:v>
                </c:pt>
                <c:pt idx="2555">
                  <c:v>0.11902925194168172</c:v>
                </c:pt>
                <c:pt idx="2556">
                  <c:v>6.3730407529065711E-2</c:v>
                </c:pt>
                <c:pt idx="2557">
                  <c:v>0.16388761590985629</c:v>
                </c:pt>
                <c:pt idx="2558">
                  <c:v>9.9428137803059494E-2</c:v>
                </c:pt>
                <c:pt idx="2559">
                  <c:v>0.19926426796261126</c:v>
                </c:pt>
                <c:pt idx="2560">
                  <c:v>0.37767391128797045</c:v>
                </c:pt>
                <c:pt idx="2561">
                  <c:v>0.8275156758417842</c:v>
                </c:pt>
                <c:pt idx="2562">
                  <c:v>0.86345207046200001</c:v>
                </c:pt>
                <c:pt idx="2563">
                  <c:v>2.6218498254386828</c:v>
                </c:pt>
                <c:pt idx="2564">
                  <c:v>2.6974107771217692</c:v>
                </c:pt>
                <c:pt idx="2565">
                  <c:v>2.1514003410122102</c:v>
                </c:pt>
                <c:pt idx="2566">
                  <c:v>1.6680726990836359</c:v>
                </c:pt>
                <c:pt idx="2567">
                  <c:v>1.1022117832760439</c:v>
                </c:pt>
                <c:pt idx="2568">
                  <c:v>1.3119345701643748</c:v>
                </c:pt>
                <c:pt idx="2569">
                  <c:v>1.2281598077703086</c:v>
                </c:pt>
                <c:pt idx="2570">
                  <c:v>2.2062827462034491</c:v>
                </c:pt>
                <c:pt idx="2571">
                  <c:v>0.99486750404951929</c:v>
                </c:pt>
                <c:pt idx="2572">
                  <c:v>1.663379603711804</c:v>
                </c:pt>
                <c:pt idx="2573">
                  <c:v>1.9732214019784755</c:v>
                </c:pt>
                <c:pt idx="2574">
                  <c:v>2.1475047740061193</c:v>
                </c:pt>
                <c:pt idx="2575">
                  <c:v>1.8181973480102265</c:v>
                </c:pt>
                <c:pt idx="2576">
                  <c:v>3.3725256159664343</c:v>
                </c:pt>
                <c:pt idx="2577">
                  <c:v>1.7818164078425236</c:v>
                </c:pt>
                <c:pt idx="2578">
                  <c:v>1.1819570110842605</c:v>
                </c:pt>
                <c:pt idx="2579">
                  <c:v>0.7033994281699687</c:v>
                </c:pt>
                <c:pt idx="2580">
                  <c:v>1.3679838224577401</c:v>
                </c:pt>
                <c:pt idx="2581">
                  <c:v>0.86864257468830286</c:v>
                </c:pt>
                <c:pt idx="2582">
                  <c:v>1.1990859849709103</c:v>
                </c:pt>
                <c:pt idx="2583">
                  <c:v>1.0591084681874559</c:v>
                </c:pt>
                <c:pt idx="2584">
                  <c:v>0.95991844950674654</c:v>
                </c:pt>
                <c:pt idx="2585">
                  <c:v>0.91288438274409234</c:v>
                </c:pt>
                <c:pt idx="2586">
                  <c:v>0.51112220248144125</c:v>
                </c:pt>
                <c:pt idx="2587">
                  <c:v>0.39258092174299619</c:v>
                </c:pt>
                <c:pt idx="2588">
                  <c:v>0.42533226297757282</c:v>
                </c:pt>
                <c:pt idx="2589">
                  <c:v>0.4261537022522926</c:v>
                </c:pt>
                <c:pt idx="2590">
                  <c:v>0.26841529813896481</c:v>
                </c:pt>
                <c:pt idx="2591">
                  <c:v>0.19922906943586541</c:v>
                </c:pt>
                <c:pt idx="2592">
                  <c:v>0.89354288224225842</c:v>
                </c:pt>
                <c:pt idx="2593">
                  <c:v>0.26078678422944002</c:v>
                </c:pt>
                <c:pt idx="2594">
                  <c:v>0.50260092468197615</c:v>
                </c:pt>
                <c:pt idx="2595">
                  <c:v>0.61591770399159673</c:v>
                </c:pt>
                <c:pt idx="2596">
                  <c:v>0.46590945960794278</c:v>
                </c:pt>
                <c:pt idx="2597">
                  <c:v>0.48176966137216565</c:v>
                </c:pt>
                <c:pt idx="2598">
                  <c:v>0.43757786158999951</c:v>
                </c:pt>
                <c:pt idx="2599">
                  <c:v>0.65598544224769906</c:v>
                </c:pt>
                <c:pt idx="2600">
                  <c:v>0.48346793936071286</c:v>
                </c:pt>
                <c:pt idx="2601">
                  <c:v>1.0909441768483414</c:v>
                </c:pt>
                <c:pt idx="2602">
                  <c:v>0.44298380420821271</c:v>
                </c:pt>
                <c:pt idx="2603">
                  <c:v>0.62172828708335814</c:v>
                </c:pt>
                <c:pt idx="2604">
                  <c:v>0.34042632284721264</c:v>
                </c:pt>
                <c:pt idx="2605">
                  <c:v>0.15996219982340834</c:v>
                </c:pt>
                <c:pt idx="2606">
                  <c:v>0.37875273414132027</c:v>
                </c:pt>
                <c:pt idx="2607">
                  <c:v>0.36037431918524199</c:v>
                </c:pt>
                <c:pt idx="2608">
                  <c:v>0.29981167933084368</c:v>
                </c:pt>
                <c:pt idx="2609">
                  <c:v>0.44026164995810951</c:v>
                </c:pt>
                <c:pt idx="2610">
                  <c:v>0.76874114139808503</c:v>
                </c:pt>
                <c:pt idx="2611">
                  <c:v>0.1746632385345557</c:v>
                </c:pt>
                <c:pt idx="2612">
                  <c:v>0.15830439039116975</c:v>
                </c:pt>
                <c:pt idx="2613">
                  <c:v>0.16885859294496516</c:v>
                </c:pt>
                <c:pt idx="2614">
                  <c:v>0.41358764369990231</c:v>
                </c:pt>
                <c:pt idx="2615">
                  <c:v>1.8810540077279738</c:v>
                </c:pt>
                <c:pt idx="2616">
                  <c:v>30</c:v>
                </c:pt>
                <c:pt idx="2617">
                  <c:v>0.52826888697773322</c:v>
                </c:pt>
                <c:pt idx="2618">
                  <c:v>3.2078723549606496E-2</c:v>
                </c:pt>
                <c:pt idx="2619">
                  <c:v>0.10034960276496731</c:v>
                </c:pt>
                <c:pt idx="2620">
                  <c:v>0.45074757716928188</c:v>
                </c:pt>
                <c:pt idx="2621">
                  <c:v>0.7237650504094687</c:v>
                </c:pt>
                <c:pt idx="2622">
                  <c:v>0.26826887094797852</c:v>
                </c:pt>
                <c:pt idx="2623">
                  <c:v>0.45501484910320861</c:v>
                </c:pt>
                <c:pt idx="2624">
                  <c:v>0.50313463260136271</c:v>
                </c:pt>
                <c:pt idx="2625">
                  <c:v>0.53541910260523207</c:v>
                </c:pt>
                <c:pt idx="2626">
                  <c:v>0.87309364875419693</c:v>
                </c:pt>
                <c:pt idx="2627">
                  <c:v>0.72980684332582191</c:v>
                </c:pt>
                <c:pt idx="2628">
                  <c:v>0.62319007765422563</c:v>
                </c:pt>
                <c:pt idx="2629">
                  <c:v>0.45457390021376187</c:v>
                </c:pt>
                <c:pt idx="2630">
                  <c:v>2.849151929519008</c:v>
                </c:pt>
                <c:pt idx="2631">
                  <c:v>3.5438744372568687</c:v>
                </c:pt>
                <c:pt idx="2632">
                  <c:v>8.0280183962679477</c:v>
                </c:pt>
                <c:pt idx="2633">
                  <c:v>4.6860097506273375</c:v>
                </c:pt>
                <c:pt idx="2634">
                  <c:v>4.0606238723117674</c:v>
                </c:pt>
                <c:pt idx="2635">
                  <c:v>1.233855359186059</c:v>
                </c:pt>
                <c:pt idx="2636">
                  <c:v>0.4200323884290682</c:v>
                </c:pt>
                <c:pt idx="2637">
                  <c:v>0.64631202279205047</c:v>
                </c:pt>
                <c:pt idx="2638">
                  <c:v>0.51483162963708484</c:v>
                </c:pt>
                <c:pt idx="2639">
                  <c:v>0.64363280047548066</c:v>
                </c:pt>
                <c:pt idx="2640">
                  <c:v>0.58470956351008463</c:v>
                </c:pt>
                <c:pt idx="2641">
                  <c:v>0.36711667587320762</c:v>
                </c:pt>
                <c:pt idx="2642">
                  <c:v>0.47870029789160146</c:v>
                </c:pt>
                <c:pt idx="2643">
                  <c:v>0.69687820116878552</c:v>
                </c:pt>
                <c:pt idx="2644">
                  <c:v>0.29363904681975495</c:v>
                </c:pt>
                <c:pt idx="2645">
                  <c:v>0.74116656854231699</c:v>
                </c:pt>
                <c:pt idx="2646">
                  <c:v>0.67490129309452684</c:v>
                </c:pt>
                <c:pt idx="2647">
                  <c:v>0.43797122514329967</c:v>
                </c:pt>
                <c:pt idx="2648">
                  <c:v>0.27564764065150538</c:v>
                </c:pt>
                <c:pt idx="2649">
                  <c:v>0.25055277643925083</c:v>
                </c:pt>
                <c:pt idx="2650">
                  <c:v>0.11781935727994489</c:v>
                </c:pt>
                <c:pt idx="2651">
                  <c:v>9.1044520437428014E-2</c:v>
                </c:pt>
                <c:pt idx="2652">
                  <c:v>8.5265096474261018E-2</c:v>
                </c:pt>
                <c:pt idx="2653">
                  <c:v>0.11255265824258542</c:v>
                </c:pt>
                <c:pt idx="2654">
                  <c:v>0.16217893438491351</c:v>
                </c:pt>
                <c:pt idx="2655">
                  <c:v>4.3021103640048977E-2</c:v>
                </c:pt>
                <c:pt idx="2656">
                  <c:v>2.741198459157089E-2</c:v>
                </c:pt>
                <c:pt idx="2657">
                  <c:v>3.9818820738664336E-2</c:v>
                </c:pt>
                <c:pt idx="2658">
                  <c:v>5.2073272958259482E-2</c:v>
                </c:pt>
                <c:pt idx="2659">
                  <c:v>6.9920325789601598E-2</c:v>
                </c:pt>
                <c:pt idx="2660">
                  <c:v>0.19049749068785277</c:v>
                </c:pt>
                <c:pt idx="2661">
                  <c:v>4.2461021095977991E-2</c:v>
                </c:pt>
                <c:pt idx="2662">
                  <c:v>3.1828992363841735E-2</c:v>
                </c:pt>
                <c:pt idx="2663">
                  <c:v>2.9876579879936829E-2</c:v>
                </c:pt>
                <c:pt idx="2664">
                  <c:v>9.1255867640790342E-2</c:v>
                </c:pt>
                <c:pt idx="2665">
                  <c:v>9.8804698206690425E-2</c:v>
                </c:pt>
                <c:pt idx="2666">
                  <c:v>0.57974627830487901</c:v>
                </c:pt>
                <c:pt idx="2667">
                  <c:v>0.31504628824707837</c:v>
                </c:pt>
                <c:pt idx="2668">
                  <c:v>0.44258480866124522</c:v>
                </c:pt>
                <c:pt idx="2669">
                  <c:v>9.8516372489109091E-2</c:v>
                </c:pt>
                <c:pt idx="2670">
                  <c:v>0.20483662534281175</c:v>
                </c:pt>
                <c:pt idx="2671">
                  <c:v>0.18964302440023981</c:v>
                </c:pt>
                <c:pt idx="2672">
                  <c:v>0.40592507508389986</c:v>
                </c:pt>
                <c:pt idx="2673">
                  <c:v>9.3802671552580805E-2</c:v>
                </c:pt>
                <c:pt idx="2674">
                  <c:v>4.9778605028866767E-2</c:v>
                </c:pt>
                <c:pt idx="2675">
                  <c:v>3.6151137844628228E-2</c:v>
                </c:pt>
                <c:pt idx="2676">
                  <c:v>6.6297567951326949E-2</c:v>
                </c:pt>
                <c:pt idx="2677">
                  <c:v>2.4273134248239413E-2</c:v>
                </c:pt>
                <c:pt idx="2678">
                  <c:v>4.1255729545734254E-2</c:v>
                </c:pt>
                <c:pt idx="2679">
                  <c:v>4.6274974959997571E-2</c:v>
                </c:pt>
                <c:pt idx="2680">
                  <c:v>0.17390082423285402</c:v>
                </c:pt>
                <c:pt idx="2681">
                  <c:v>0.23297443893747147</c:v>
                </c:pt>
                <c:pt idx="2682">
                  <c:v>0.22300009143852689</c:v>
                </c:pt>
                <c:pt idx="2683">
                  <c:v>0.17833321050286005</c:v>
                </c:pt>
                <c:pt idx="2684">
                  <c:v>0.42289679498757282</c:v>
                </c:pt>
                <c:pt idx="2685">
                  <c:v>0.83904925814488629</c:v>
                </c:pt>
                <c:pt idx="2686">
                  <c:v>0.23706409321041544</c:v>
                </c:pt>
                <c:pt idx="2687">
                  <c:v>0.38276301356574582</c:v>
                </c:pt>
                <c:pt idx="2688">
                  <c:v>0.89667735972340701</c:v>
                </c:pt>
                <c:pt idx="2689">
                  <c:v>1.3727382891927908</c:v>
                </c:pt>
                <c:pt idx="2690">
                  <c:v>0.32610676468585198</c:v>
                </c:pt>
                <c:pt idx="2691">
                  <c:v>0.82687245334103043</c:v>
                </c:pt>
                <c:pt idx="2692">
                  <c:v>0.79060127507823241</c:v>
                </c:pt>
                <c:pt idx="2693">
                  <c:v>0.58336976186818357</c:v>
                </c:pt>
                <c:pt idx="2694">
                  <c:v>0.43826931196483526</c:v>
                </c:pt>
                <c:pt idx="2695">
                  <c:v>0.49448529859788315</c:v>
                </c:pt>
                <c:pt idx="2696">
                  <c:v>0.54294168751698568</c:v>
                </c:pt>
                <c:pt idx="2697">
                  <c:v>0.76277527784716892</c:v>
                </c:pt>
                <c:pt idx="2698">
                  <c:v>0.39042923460300355</c:v>
                </c:pt>
                <c:pt idx="2699">
                  <c:v>0.40072844500287491</c:v>
                </c:pt>
                <c:pt idx="2700">
                  <c:v>0.20057513377962294</c:v>
                </c:pt>
                <c:pt idx="2701">
                  <c:v>0.44433985370734069</c:v>
                </c:pt>
                <c:pt idx="2702">
                  <c:v>0.16959647938681524</c:v>
                </c:pt>
                <c:pt idx="2703">
                  <c:v>0.27715007710030731</c:v>
                </c:pt>
                <c:pt idx="2704">
                  <c:v>0.61257895606292501</c:v>
                </c:pt>
                <c:pt idx="2705">
                  <c:v>0.33346582389275808</c:v>
                </c:pt>
                <c:pt idx="2706">
                  <c:v>1.2130204142323475</c:v>
                </c:pt>
                <c:pt idx="2707">
                  <c:v>0.6925915282712175</c:v>
                </c:pt>
                <c:pt idx="2708">
                  <c:v>0.3778773929933944</c:v>
                </c:pt>
                <c:pt idx="2709">
                  <c:v>1.0019840662400459</c:v>
                </c:pt>
                <c:pt idx="2710">
                  <c:v>1.1515055478164926</c:v>
                </c:pt>
                <c:pt idx="2711">
                  <c:v>0.64288446075687111</c:v>
                </c:pt>
                <c:pt idx="2712">
                  <c:v>0.41166525120074476</c:v>
                </c:pt>
                <c:pt idx="2713">
                  <c:v>0.92391032155545672</c:v>
                </c:pt>
                <c:pt idx="2714">
                  <c:v>0.18330250815176119</c:v>
                </c:pt>
                <c:pt idx="2715">
                  <c:v>0.22471046034539102</c:v>
                </c:pt>
                <c:pt idx="2716">
                  <c:v>0.14595411392474505</c:v>
                </c:pt>
                <c:pt idx="2717">
                  <c:v>0.17245632176072043</c:v>
                </c:pt>
                <c:pt idx="2718">
                  <c:v>0.22625365571773942</c:v>
                </c:pt>
                <c:pt idx="2719">
                  <c:v>0.28187770003207563</c:v>
                </c:pt>
                <c:pt idx="2720">
                  <c:v>0.39725937236859515</c:v>
                </c:pt>
                <c:pt idx="2721">
                  <c:v>0.64880381833595691</c:v>
                </c:pt>
                <c:pt idx="2722">
                  <c:v>0.47882315439330431</c:v>
                </c:pt>
                <c:pt idx="2723">
                  <c:v>1.0189974810179239</c:v>
                </c:pt>
                <c:pt idx="2724">
                  <c:v>1.1005501417999071</c:v>
                </c:pt>
                <c:pt idx="2725">
                  <c:v>1.870977876349428</c:v>
                </c:pt>
                <c:pt idx="2726">
                  <c:v>5.7216636508962502</c:v>
                </c:pt>
                <c:pt idx="2727">
                  <c:v>4.7580459502612165</c:v>
                </c:pt>
                <c:pt idx="2728">
                  <c:v>2.2661197827774857</c:v>
                </c:pt>
                <c:pt idx="2729">
                  <c:v>0.26723585551279128</c:v>
                </c:pt>
                <c:pt idx="2730">
                  <c:v>0.53210758767358513</c:v>
                </c:pt>
                <c:pt idx="2731">
                  <c:v>2.1440598333396146</c:v>
                </c:pt>
                <c:pt idx="2732">
                  <c:v>1.1249411113438403</c:v>
                </c:pt>
                <c:pt idx="2733">
                  <c:v>2.1729374489298818</c:v>
                </c:pt>
                <c:pt idx="2734">
                  <c:v>0.40484234281680631</c:v>
                </c:pt>
                <c:pt idx="2735">
                  <c:v>0.28379138930880082</c:v>
                </c:pt>
                <c:pt idx="2736">
                  <c:v>0.21639724909381355</c:v>
                </c:pt>
                <c:pt idx="2737">
                  <c:v>0.27496727777129587</c:v>
                </c:pt>
                <c:pt idx="2738">
                  <c:v>0.4345252964069225</c:v>
                </c:pt>
                <c:pt idx="2739">
                  <c:v>1.0916842693007562</c:v>
                </c:pt>
                <c:pt idx="2740">
                  <c:v>0.66308140612239785</c:v>
                </c:pt>
                <c:pt idx="2741">
                  <c:v>1.0256421980510484</c:v>
                </c:pt>
                <c:pt idx="2742">
                  <c:v>2.1477978011781897</c:v>
                </c:pt>
                <c:pt idx="2743">
                  <c:v>1.2891277060068131</c:v>
                </c:pt>
                <c:pt idx="2744">
                  <c:v>2.3055782883089053</c:v>
                </c:pt>
                <c:pt idx="2745">
                  <c:v>1.0921811879977354</c:v>
                </c:pt>
                <c:pt idx="2746">
                  <c:v>0.5792259449415712</c:v>
                </c:pt>
                <c:pt idx="2747">
                  <c:v>3.74798212964946</c:v>
                </c:pt>
                <c:pt idx="2748">
                  <c:v>1.7622420958922411</c:v>
                </c:pt>
                <c:pt idx="2749">
                  <c:v>0.59738422625198517</c:v>
                </c:pt>
                <c:pt idx="2750">
                  <c:v>0.15731070118393883</c:v>
                </c:pt>
                <c:pt idx="2751">
                  <c:v>3.5041860711237952E-2</c:v>
                </c:pt>
                <c:pt idx="2752">
                  <c:v>6.7479084044608451E-2</c:v>
                </c:pt>
                <c:pt idx="2753">
                  <c:v>5.3682330235951994E-2</c:v>
                </c:pt>
                <c:pt idx="2754">
                  <c:v>6.6183662687502101E-2</c:v>
                </c:pt>
                <c:pt idx="2755">
                  <c:v>4.4451017189797236E-2</c:v>
                </c:pt>
                <c:pt idx="2756">
                  <c:v>4.5492918756346715E-2</c:v>
                </c:pt>
                <c:pt idx="2757">
                  <c:v>4.8632456683710877E-2</c:v>
                </c:pt>
                <c:pt idx="2758">
                  <c:v>0.10274066328848287</c:v>
                </c:pt>
                <c:pt idx="2759">
                  <c:v>0.25119765873088651</c:v>
                </c:pt>
                <c:pt idx="2760">
                  <c:v>0.18875508480101508</c:v>
                </c:pt>
                <c:pt idx="2761">
                  <c:v>0.14298410805926662</c:v>
                </c:pt>
                <c:pt idx="2762">
                  <c:v>0.25035848253274495</c:v>
                </c:pt>
                <c:pt idx="2763">
                  <c:v>0.30387854349352933</c:v>
                </c:pt>
                <c:pt idx="2764">
                  <c:v>0.49334885833472891</c:v>
                </c:pt>
                <c:pt idx="2765">
                  <c:v>0.47445673369116981</c:v>
                </c:pt>
                <c:pt idx="2766">
                  <c:v>0.48095997711546656</c:v>
                </c:pt>
                <c:pt idx="2767">
                  <c:v>0.47253804454280562</c:v>
                </c:pt>
                <c:pt idx="2768">
                  <c:v>0.89690434843012501</c:v>
                </c:pt>
                <c:pt idx="2769">
                  <c:v>0.56127918911426966</c:v>
                </c:pt>
                <c:pt idx="2770">
                  <c:v>0.81596871643949498</c:v>
                </c:pt>
                <c:pt idx="2771">
                  <c:v>0.43294798821087233</c:v>
                </c:pt>
                <c:pt idx="2772">
                  <c:v>0.33256731608460705</c:v>
                </c:pt>
                <c:pt idx="2773">
                  <c:v>0.47541367522613748</c:v>
                </c:pt>
                <c:pt idx="2774">
                  <c:v>0.77061781669705542</c:v>
                </c:pt>
                <c:pt idx="2775">
                  <c:v>1.1242745984489813</c:v>
                </c:pt>
                <c:pt idx="2776">
                  <c:v>0.81275099019613384</c:v>
                </c:pt>
                <c:pt idx="2777">
                  <c:v>0.39615544777327361</c:v>
                </c:pt>
                <c:pt idx="2778">
                  <c:v>0.45765241875106893</c:v>
                </c:pt>
                <c:pt idx="2779">
                  <c:v>0.4889305964164361</c:v>
                </c:pt>
                <c:pt idx="2780">
                  <c:v>1.7581194409718661</c:v>
                </c:pt>
                <c:pt idx="2781">
                  <c:v>0.72956170188120639</c:v>
                </c:pt>
                <c:pt idx="2782">
                  <c:v>1.2580515275141693</c:v>
                </c:pt>
                <c:pt idx="2783">
                  <c:v>5.0844704637735907</c:v>
                </c:pt>
                <c:pt idx="2784">
                  <c:v>24.723750129244522</c:v>
                </c:pt>
                <c:pt idx="2785">
                  <c:v>30</c:v>
                </c:pt>
                <c:pt idx="2786">
                  <c:v>25.725516404371124</c:v>
                </c:pt>
                <c:pt idx="2787">
                  <c:v>6.9641351730264738</c:v>
                </c:pt>
                <c:pt idx="2788">
                  <c:v>4.3872378478847063</c:v>
                </c:pt>
                <c:pt idx="2789">
                  <c:v>2.4918373305210384</c:v>
                </c:pt>
                <c:pt idx="2790">
                  <c:v>1.7377205081501403</c:v>
                </c:pt>
                <c:pt idx="2791">
                  <c:v>0.9621874918701977</c:v>
                </c:pt>
                <c:pt idx="2792">
                  <c:v>1.684810002926872</c:v>
                </c:pt>
                <c:pt idx="2793">
                  <c:v>1.8387773186246654</c:v>
                </c:pt>
                <c:pt idx="2794">
                  <c:v>1.8893262243234106</c:v>
                </c:pt>
                <c:pt idx="2795">
                  <c:v>2.4215724604518609</c:v>
                </c:pt>
                <c:pt idx="2796">
                  <c:v>6.0258507080825563</c:v>
                </c:pt>
                <c:pt idx="2797">
                  <c:v>1.9463447333397108</c:v>
                </c:pt>
                <c:pt idx="2798">
                  <c:v>1.1966098361215725</c:v>
                </c:pt>
                <c:pt idx="2799">
                  <c:v>0.83816637303426644</c:v>
                </c:pt>
                <c:pt idx="2800">
                  <c:v>4.3081896996441138</c:v>
                </c:pt>
                <c:pt idx="2801">
                  <c:v>5.1789728625233691</c:v>
                </c:pt>
                <c:pt idx="2802">
                  <c:v>3.9243624356693387</c:v>
                </c:pt>
                <c:pt idx="2803">
                  <c:v>1.8533843336016735</c:v>
                </c:pt>
                <c:pt idx="2804">
                  <c:v>6.3414719721176622</c:v>
                </c:pt>
                <c:pt idx="2805">
                  <c:v>7.2414560420904284</c:v>
                </c:pt>
                <c:pt idx="2806">
                  <c:v>11.654517309945602</c:v>
                </c:pt>
                <c:pt idx="2807">
                  <c:v>17.379827951748005</c:v>
                </c:pt>
                <c:pt idx="2808">
                  <c:v>30</c:v>
                </c:pt>
                <c:pt idx="2809">
                  <c:v>25.11732839254044</c:v>
                </c:pt>
                <c:pt idx="2810">
                  <c:v>8.6171508464056341</c:v>
                </c:pt>
                <c:pt idx="2811">
                  <c:v>14.954305576472654</c:v>
                </c:pt>
                <c:pt idx="2812">
                  <c:v>11.79076190103971</c:v>
                </c:pt>
                <c:pt idx="2813">
                  <c:v>29.274787062217928</c:v>
                </c:pt>
                <c:pt idx="2814">
                  <c:v>4.8115165608447885</c:v>
                </c:pt>
                <c:pt idx="2815">
                  <c:v>9.2676756946179637</c:v>
                </c:pt>
                <c:pt idx="2816">
                  <c:v>2.3202437689593616</c:v>
                </c:pt>
                <c:pt idx="2817">
                  <c:v>0.95764976250968092</c:v>
                </c:pt>
                <c:pt idx="2818">
                  <c:v>2.8546908159101347</c:v>
                </c:pt>
                <c:pt idx="2819">
                  <c:v>2.6579173005132288</c:v>
                </c:pt>
                <c:pt idx="2820">
                  <c:v>4.0495808941938263</c:v>
                </c:pt>
                <c:pt idx="2821">
                  <c:v>0.31544663906697823</c:v>
                </c:pt>
                <c:pt idx="2822">
                  <c:v>0.53972732115073208</c:v>
                </c:pt>
                <c:pt idx="2823">
                  <c:v>0.5345426142929659</c:v>
                </c:pt>
                <c:pt idx="2824">
                  <c:v>9.1771506125042909E-2</c:v>
                </c:pt>
                <c:pt idx="2825">
                  <c:v>7.0454532551143492E-2</c:v>
                </c:pt>
                <c:pt idx="2826">
                  <c:v>0.12576753975418686</c:v>
                </c:pt>
                <c:pt idx="2827">
                  <c:v>7.5612880599896556E-2</c:v>
                </c:pt>
                <c:pt idx="2828">
                  <c:v>6.8204131186513528E-2</c:v>
                </c:pt>
                <c:pt idx="2829">
                  <c:v>0.11896611572665353</c:v>
                </c:pt>
                <c:pt idx="2830">
                  <c:v>9.9507346153424242E-2</c:v>
                </c:pt>
                <c:pt idx="2831">
                  <c:v>0.10356420411117737</c:v>
                </c:pt>
                <c:pt idx="2832">
                  <c:v>0.14283430260887783</c:v>
                </c:pt>
                <c:pt idx="2833">
                  <c:v>0.16359840138433934</c:v>
                </c:pt>
                <c:pt idx="2834">
                  <c:v>0.14649822101051424</c:v>
                </c:pt>
                <c:pt idx="2835">
                  <c:v>0.18408303698931086</c:v>
                </c:pt>
                <c:pt idx="2836">
                  <c:v>0.13611626980831304</c:v>
                </c:pt>
                <c:pt idx="2837">
                  <c:v>0.29643301211475082</c:v>
                </c:pt>
                <c:pt idx="2838">
                  <c:v>0.21284222496816796</c:v>
                </c:pt>
                <c:pt idx="2839">
                  <c:v>0.23345628734820706</c:v>
                </c:pt>
                <c:pt idx="2840">
                  <c:v>0.66741949364782849</c:v>
                </c:pt>
                <c:pt idx="2841">
                  <c:v>0.6776765459269124</c:v>
                </c:pt>
                <c:pt idx="2842">
                  <c:v>1.2120826404492595</c:v>
                </c:pt>
                <c:pt idx="2843">
                  <c:v>0.40717782419873449</c:v>
                </c:pt>
                <c:pt idx="2844">
                  <c:v>0.45501118039684946</c:v>
                </c:pt>
                <c:pt idx="2845">
                  <c:v>0.52855496097424615</c:v>
                </c:pt>
                <c:pt idx="2846">
                  <c:v>0.26615164635087257</c:v>
                </c:pt>
                <c:pt idx="2847">
                  <c:v>0.56654987693696779</c:v>
                </c:pt>
                <c:pt idx="2848">
                  <c:v>0.86115878242218191</c:v>
                </c:pt>
                <c:pt idx="2849">
                  <c:v>0.70292725167870862</c:v>
                </c:pt>
                <c:pt idx="2850">
                  <c:v>1.1683048697288227</c:v>
                </c:pt>
                <c:pt idx="2851">
                  <c:v>0.70365139902924545</c:v>
                </c:pt>
                <c:pt idx="2852">
                  <c:v>0.37081749668505865</c:v>
                </c:pt>
                <c:pt idx="2853">
                  <c:v>1.2025127301666891</c:v>
                </c:pt>
                <c:pt idx="2854">
                  <c:v>1.4113754403952956</c:v>
                </c:pt>
                <c:pt idx="2855">
                  <c:v>1.4141830064907823</c:v>
                </c:pt>
                <c:pt idx="2856">
                  <c:v>0.92047927707550992</c:v>
                </c:pt>
                <c:pt idx="2857">
                  <c:v>0.98623442734629518</c:v>
                </c:pt>
                <c:pt idx="2858">
                  <c:v>1.2237263842896098</c:v>
                </c:pt>
                <c:pt idx="2859">
                  <c:v>0.53582924146995703</c:v>
                </c:pt>
                <c:pt idx="2860">
                  <c:v>0.60778051009616341</c:v>
                </c:pt>
                <c:pt idx="2861">
                  <c:v>0.56570085640100365</c:v>
                </c:pt>
                <c:pt idx="2862">
                  <c:v>3.5299112564047954</c:v>
                </c:pt>
                <c:pt idx="2863">
                  <c:v>0.46162380318302121</c:v>
                </c:pt>
                <c:pt idx="2864">
                  <c:v>1.1145802719116593</c:v>
                </c:pt>
                <c:pt idx="2865">
                  <c:v>2.2257350611780682</c:v>
                </c:pt>
                <c:pt idx="2866">
                  <c:v>1.03196870760744</c:v>
                </c:pt>
                <c:pt idx="2867">
                  <c:v>0.46417839678837841</c:v>
                </c:pt>
                <c:pt idx="2868">
                  <c:v>0.1810084976130579</c:v>
                </c:pt>
                <c:pt idx="2869">
                  <c:v>0.22028372462950158</c:v>
                </c:pt>
                <c:pt idx="2870">
                  <c:v>0.1698660049298141</c:v>
                </c:pt>
                <c:pt idx="2871">
                  <c:v>7.0604536824585909E-2</c:v>
                </c:pt>
                <c:pt idx="2872">
                  <c:v>0.18646630859326419</c:v>
                </c:pt>
                <c:pt idx="2873">
                  <c:v>0.81026744341509338</c:v>
                </c:pt>
                <c:pt idx="2874">
                  <c:v>0.9902256141953617</c:v>
                </c:pt>
                <c:pt idx="2875">
                  <c:v>3.5789084123928561</c:v>
                </c:pt>
                <c:pt idx="2876">
                  <c:v>1.3357274754554962</c:v>
                </c:pt>
                <c:pt idx="2877">
                  <c:v>0.84462949388306663</c:v>
                </c:pt>
                <c:pt idx="2878">
                  <c:v>1.7293099574186301</c:v>
                </c:pt>
                <c:pt idx="2879">
                  <c:v>6.3407795353120688</c:v>
                </c:pt>
                <c:pt idx="2880">
                  <c:v>3.2682526682274475</c:v>
                </c:pt>
                <c:pt idx="2881">
                  <c:v>9.1825134413210758</c:v>
                </c:pt>
                <c:pt idx="2882">
                  <c:v>4.6308851950199506</c:v>
                </c:pt>
                <c:pt idx="2883">
                  <c:v>6.4055492273301731</c:v>
                </c:pt>
                <c:pt idx="2884">
                  <c:v>2.2957231236830662</c:v>
                </c:pt>
                <c:pt idx="2885">
                  <c:v>2.0699892749289739</c:v>
                </c:pt>
                <c:pt idx="2886">
                  <c:v>2.3267565125353871</c:v>
                </c:pt>
                <c:pt idx="2887">
                  <c:v>0.65850099179800092</c:v>
                </c:pt>
                <c:pt idx="2888">
                  <c:v>0.63851869871250266</c:v>
                </c:pt>
                <c:pt idx="2889">
                  <c:v>1.0820070103508761</c:v>
                </c:pt>
                <c:pt idx="2890">
                  <c:v>1.3854201161695898</c:v>
                </c:pt>
                <c:pt idx="2891">
                  <c:v>8.086087269725784</c:v>
                </c:pt>
                <c:pt idx="2892">
                  <c:v>13.242101043073307</c:v>
                </c:pt>
                <c:pt idx="2893">
                  <c:v>15.358030127234747</c:v>
                </c:pt>
                <c:pt idx="2894">
                  <c:v>23.313510127415206</c:v>
                </c:pt>
                <c:pt idx="2895">
                  <c:v>14.220315823598892</c:v>
                </c:pt>
                <c:pt idx="2896">
                  <c:v>3.9752369989928589</c:v>
                </c:pt>
                <c:pt idx="2897">
                  <c:v>5.6590874794322961</c:v>
                </c:pt>
                <c:pt idx="2898">
                  <c:v>25.559527711796516</c:v>
                </c:pt>
                <c:pt idx="2899">
                  <c:v>4.5517313673857958</c:v>
                </c:pt>
                <c:pt idx="2900">
                  <c:v>3.8442371683478642</c:v>
                </c:pt>
                <c:pt idx="2901">
                  <c:v>3.4819790734951357</c:v>
                </c:pt>
                <c:pt idx="2902">
                  <c:v>8.2202933616696683</c:v>
                </c:pt>
                <c:pt idx="2903">
                  <c:v>5.8107643531329565</c:v>
                </c:pt>
                <c:pt idx="2904">
                  <c:v>3.4829890036698279</c:v>
                </c:pt>
                <c:pt idx="2905">
                  <c:v>26.85900998750159</c:v>
                </c:pt>
                <c:pt idx="2906">
                  <c:v>6.2936072159405789</c:v>
                </c:pt>
                <c:pt idx="2907">
                  <c:v>10.639613873753389</c:v>
                </c:pt>
                <c:pt idx="2908">
                  <c:v>8.1087504923363909</c:v>
                </c:pt>
                <c:pt idx="2909">
                  <c:v>4.3246201639676967</c:v>
                </c:pt>
                <c:pt idx="2910">
                  <c:v>4.8018703600269568</c:v>
                </c:pt>
                <c:pt idx="2911">
                  <c:v>4.9544492847036548</c:v>
                </c:pt>
                <c:pt idx="2912">
                  <c:v>22.766079043099047</c:v>
                </c:pt>
                <c:pt idx="2913">
                  <c:v>3.3435534188347247</c:v>
                </c:pt>
                <c:pt idx="2914">
                  <c:v>4.6376797083530699</c:v>
                </c:pt>
                <c:pt idx="2915">
                  <c:v>1.7121501105077648</c:v>
                </c:pt>
                <c:pt idx="2916">
                  <c:v>1.6068100738806601</c:v>
                </c:pt>
                <c:pt idx="2917">
                  <c:v>6.5870694689296334</c:v>
                </c:pt>
                <c:pt idx="2918">
                  <c:v>4.4090870732882053</c:v>
                </c:pt>
                <c:pt idx="2919">
                  <c:v>3.4798353643324922</c:v>
                </c:pt>
                <c:pt idx="2920">
                  <c:v>0.86643810998702175</c:v>
                </c:pt>
                <c:pt idx="2921">
                  <c:v>0.9394442373993106</c:v>
                </c:pt>
                <c:pt idx="2922">
                  <c:v>3.3862015555427192</c:v>
                </c:pt>
                <c:pt idx="2923">
                  <c:v>9.9906830873361869</c:v>
                </c:pt>
                <c:pt idx="2924">
                  <c:v>6.3590142371386147</c:v>
                </c:pt>
                <c:pt idx="2925">
                  <c:v>5.9646041910898573</c:v>
                </c:pt>
                <c:pt idx="2926">
                  <c:v>21.034629057594518</c:v>
                </c:pt>
                <c:pt idx="2927">
                  <c:v>24.468509118541196</c:v>
                </c:pt>
                <c:pt idx="2928">
                  <c:v>21.229265731666107</c:v>
                </c:pt>
                <c:pt idx="2929">
                  <c:v>30</c:v>
                </c:pt>
                <c:pt idx="2930">
                  <c:v>25.777806768687608</c:v>
                </c:pt>
                <c:pt idx="2931">
                  <c:v>14.147330927716698</c:v>
                </c:pt>
                <c:pt idx="2932">
                  <c:v>22.025780061394016</c:v>
                </c:pt>
                <c:pt idx="2933">
                  <c:v>13.322474073676974</c:v>
                </c:pt>
                <c:pt idx="2934">
                  <c:v>30</c:v>
                </c:pt>
                <c:pt idx="2935">
                  <c:v>10.069326871533905</c:v>
                </c:pt>
                <c:pt idx="2936">
                  <c:v>7.0156183112286143</c:v>
                </c:pt>
                <c:pt idx="2937">
                  <c:v>18.389259727452981</c:v>
                </c:pt>
                <c:pt idx="2938">
                  <c:v>23.465008052542061</c:v>
                </c:pt>
                <c:pt idx="2939">
                  <c:v>3.8937768048725929</c:v>
                </c:pt>
                <c:pt idx="2940">
                  <c:v>15.849733407502386</c:v>
                </c:pt>
                <c:pt idx="2941">
                  <c:v>5.874281207491296</c:v>
                </c:pt>
                <c:pt idx="2942">
                  <c:v>6.6773016089051875</c:v>
                </c:pt>
                <c:pt idx="2943">
                  <c:v>9.289196860772778</c:v>
                </c:pt>
                <c:pt idx="2944">
                  <c:v>12.014631251714825</c:v>
                </c:pt>
                <c:pt idx="2945">
                  <c:v>7.4506411108489123</c:v>
                </c:pt>
                <c:pt idx="2946">
                  <c:v>19.189117495798207</c:v>
                </c:pt>
                <c:pt idx="2947">
                  <c:v>2.0822281461613037</c:v>
                </c:pt>
                <c:pt idx="2948">
                  <c:v>6.2517021803939787</c:v>
                </c:pt>
                <c:pt idx="2949">
                  <c:v>2.9355971033798487</c:v>
                </c:pt>
                <c:pt idx="2950">
                  <c:v>3.1664132364944231</c:v>
                </c:pt>
                <c:pt idx="2951">
                  <c:v>3.7916831167442866</c:v>
                </c:pt>
                <c:pt idx="2952">
                  <c:v>11.636054624543553</c:v>
                </c:pt>
                <c:pt idx="2953">
                  <c:v>5.0252530853317383</c:v>
                </c:pt>
                <c:pt idx="2954">
                  <c:v>10.491486114761186</c:v>
                </c:pt>
                <c:pt idx="2955">
                  <c:v>6.3038239751187595</c:v>
                </c:pt>
                <c:pt idx="2956">
                  <c:v>5.3289785416135826</c:v>
                </c:pt>
                <c:pt idx="2957">
                  <c:v>2.7289391345996181</c:v>
                </c:pt>
                <c:pt idx="2958">
                  <c:v>4.182025744785304</c:v>
                </c:pt>
                <c:pt idx="2959">
                  <c:v>5.0624440048020052</c:v>
                </c:pt>
                <c:pt idx="2960">
                  <c:v>14.826534011752797</c:v>
                </c:pt>
                <c:pt idx="2961">
                  <c:v>9.6034067871806972</c:v>
                </c:pt>
                <c:pt idx="2962">
                  <c:v>5.0849500517720783</c:v>
                </c:pt>
                <c:pt idx="2963">
                  <c:v>21.682447134005944</c:v>
                </c:pt>
                <c:pt idx="2964">
                  <c:v>19.13351736821118</c:v>
                </c:pt>
                <c:pt idx="2965">
                  <c:v>7.0352408714856125</c:v>
                </c:pt>
                <c:pt idx="2966">
                  <c:v>1.0280077078018257</c:v>
                </c:pt>
                <c:pt idx="2967">
                  <c:v>0.98074923352424592</c:v>
                </c:pt>
                <c:pt idx="2968">
                  <c:v>0.47087752466816785</c:v>
                </c:pt>
                <c:pt idx="2969">
                  <c:v>0.4940964834760494</c:v>
                </c:pt>
                <c:pt idx="2970">
                  <c:v>1.1529119303453383</c:v>
                </c:pt>
                <c:pt idx="2971">
                  <c:v>2.2354033381199572</c:v>
                </c:pt>
                <c:pt idx="2972">
                  <c:v>1.3671561762909032</c:v>
                </c:pt>
                <c:pt idx="2973">
                  <c:v>1.491988239679197</c:v>
                </c:pt>
                <c:pt idx="2974">
                  <c:v>0.48111771761583266</c:v>
                </c:pt>
                <c:pt idx="2975">
                  <c:v>0.76927800332668594</c:v>
                </c:pt>
                <c:pt idx="2976">
                  <c:v>0.48820396611102346</c:v>
                </c:pt>
                <c:pt idx="2977">
                  <c:v>0.49695682288916321</c:v>
                </c:pt>
                <c:pt idx="2978">
                  <c:v>3.3306579989092007</c:v>
                </c:pt>
                <c:pt idx="2979">
                  <c:v>1.0233737826971636</c:v>
                </c:pt>
                <c:pt idx="2980">
                  <c:v>2.0402117839537</c:v>
                </c:pt>
                <c:pt idx="2981">
                  <c:v>0.39083342191822301</c:v>
                </c:pt>
                <c:pt idx="2982">
                  <c:v>0.39314567451142318</c:v>
                </c:pt>
                <c:pt idx="2983">
                  <c:v>1.6771458399291155</c:v>
                </c:pt>
                <c:pt idx="2984">
                  <c:v>2.0485888084419202</c:v>
                </c:pt>
                <c:pt idx="2985">
                  <c:v>1.9565224245145727</c:v>
                </c:pt>
                <c:pt idx="2986">
                  <c:v>0.88737174557236376</c:v>
                </c:pt>
                <c:pt idx="2987">
                  <c:v>3.6311550546468161</c:v>
                </c:pt>
                <c:pt idx="2988">
                  <c:v>1.4372156602075401</c:v>
                </c:pt>
                <c:pt idx="2989">
                  <c:v>2.541008510855137</c:v>
                </c:pt>
                <c:pt idx="2990">
                  <c:v>13.363029256937402</c:v>
                </c:pt>
                <c:pt idx="2991">
                  <c:v>6.0324735610267783</c:v>
                </c:pt>
                <c:pt idx="2992">
                  <c:v>0.97884739591560721</c:v>
                </c:pt>
                <c:pt idx="2993">
                  <c:v>9.0590546172137572</c:v>
                </c:pt>
                <c:pt idx="2994">
                  <c:v>2.8285051823607263</c:v>
                </c:pt>
                <c:pt idx="2995">
                  <c:v>2.5846602422219642</c:v>
                </c:pt>
                <c:pt idx="2996">
                  <c:v>0.96264692013654463</c:v>
                </c:pt>
                <c:pt idx="2997">
                  <c:v>1.0476557930930228</c:v>
                </c:pt>
                <c:pt idx="2998">
                  <c:v>0.97142346838503468</c:v>
                </c:pt>
                <c:pt idx="2999">
                  <c:v>2.4384676382585666</c:v>
                </c:pt>
                <c:pt idx="3000">
                  <c:v>1.3265162938194819</c:v>
                </c:pt>
                <c:pt idx="3001">
                  <c:v>0.88098449162733117</c:v>
                </c:pt>
                <c:pt idx="3002">
                  <c:v>0.4177420240317532</c:v>
                </c:pt>
                <c:pt idx="3003">
                  <c:v>1.1066072657051742</c:v>
                </c:pt>
                <c:pt idx="3004">
                  <c:v>0.64787650005813768</c:v>
                </c:pt>
                <c:pt idx="3005">
                  <c:v>0.49963369798892632</c:v>
                </c:pt>
                <c:pt idx="3006">
                  <c:v>1.8366250216110511</c:v>
                </c:pt>
                <c:pt idx="3007">
                  <c:v>2.3409181180111047</c:v>
                </c:pt>
                <c:pt idx="3008">
                  <c:v>2.5119902673001135</c:v>
                </c:pt>
                <c:pt idx="3009">
                  <c:v>2.2746485377259438</c:v>
                </c:pt>
                <c:pt idx="3010">
                  <c:v>4.4628689479588601</c:v>
                </c:pt>
                <c:pt idx="3011">
                  <c:v>5.5011673811617712</c:v>
                </c:pt>
                <c:pt idx="3012">
                  <c:v>3.2335249736349176</c:v>
                </c:pt>
                <c:pt idx="3013">
                  <c:v>2.1966217912551529</c:v>
                </c:pt>
                <c:pt idx="3014">
                  <c:v>1.6198157590960529</c:v>
                </c:pt>
                <c:pt idx="3015">
                  <c:v>2.2403099916949154</c:v>
                </c:pt>
                <c:pt idx="3016">
                  <c:v>1.3038767171698116</c:v>
                </c:pt>
                <c:pt idx="3017">
                  <c:v>0.56278616860083708</c:v>
                </c:pt>
                <c:pt idx="3018">
                  <c:v>1.1074018284479437</c:v>
                </c:pt>
                <c:pt idx="3019">
                  <c:v>5.3965244653265696</c:v>
                </c:pt>
                <c:pt idx="3020">
                  <c:v>2.5578458692730739</c:v>
                </c:pt>
                <c:pt idx="3021">
                  <c:v>1.7485964551267299</c:v>
                </c:pt>
                <c:pt idx="3022">
                  <c:v>1.4161416470520749</c:v>
                </c:pt>
                <c:pt idx="3023">
                  <c:v>3.8154925163646625</c:v>
                </c:pt>
                <c:pt idx="3024">
                  <c:v>3.1775908861565552</c:v>
                </c:pt>
                <c:pt idx="3025">
                  <c:v>1.9133010823753933</c:v>
                </c:pt>
                <c:pt idx="3026">
                  <c:v>0.49088177819401679</c:v>
                </c:pt>
                <c:pt idx="3027">
                  <c:v>0.69459679803587571</c:v>
                </c:pt>
                <c:pt idx="3028">
                  <c:v>1.7391038327179205</c:v>
                </c:pt>
                <c:pt idx="3029">
                  <c:v>1.4576516321943307</c:v>
                </c:pt>
                <c:pt idx="3030">
                  <c:v>1.4668503162767141</c:v>
                </c:pt>
                <c:pt idx="3031">
                  <c:v>1.2624804965557281</c:v>
                </c:pt>
                <c:pt idx="3032">
                  <c:v>4.6148052817714946</c:v>
                </c:pt>
                <c:pt idx="3033">
                  <c:v>0.41146123954082958</c:v>
                </c:pt>
                <c:pt idx="3034">
                  <c:v>2.86833547808873</c:v>
                </c:pt>
                <c:pt idx="3035">
                  <c:v>6.9178480197237997</c:v>
                </c:pt>
                <c:pt idx="3036">
                  <c:v>2.5351275000450277</c:v>
                </c:pt>
                <c:pt idx="3037">
                  <c:v>1.6021451472967274</c:v>
                </c:pt>
                <c:pt idx="3038">
                  <c:v>1.6683922540206662</c:v>
                </c:pt>
                <c:pt idx="3039">
                  <c:v>0.50158891233495106</c:v>
                </c:pt>
                <c:pt idx="3040">
                  <c:v>0.5275945602304194</c:v>
                </c:pt>
                <c:pt idx="3041">
                  <c:v>0.53265313275499415</c:v>
                </c:pt>
                <c:pt idx="3042">
                  <c:v>2.7052470798638084</c:v>
                </c:pt>
                <c:pt idx="3043">
                  <c:v>0.87087576406705169</c:v>
                </c:pt>
                <c:pt idx="3044">
                  <c:v>1.5038094725727389</c:v>
                </c:pt>
                <c:pt idx="3045">
                  <c:v>0.24473766554713333</c:v>
                </c:pt>
                <c:pt idx="3046">
                  <c:v>5.2413823576761928E-2</c:v>
                </c:pt>
                <c:pt idx="3047">
                  <c:v>1.1508676850801058</c:v>
                </c:pt>
                <c:pt idx="3048">
                  <c:v>0.37731845446464246</c:v>
                </c:pt>
                <c:pt idx="3049">
                  <c:v>0.42976767618301837</c:v>
                </c:pt>
                <c:pt idx="3050">
                  <c:v>0.1860379452408091</c:v>
                </c:pt>
                <c:pt idx="3051">
                  <c:v>0.48506817849445938</c:v>
                </c:pt>
                <c:pt idx="3052">
                  <c:v>2.2416272804787534</c:v>
                </c:pt>
                <c:pt idx="3053">
                  <c:v>0.62900815588474013</c:v>
                </c:pt>
                <c:pt idx="3054">
                  <c:v>0.42803903876717736</c:v>
                </c:pt>
                <c:pt idx="3055">
                  <c:v>0.37735735778791285</c:v>
                </c:pt>
                <c:pt idx="3056">
                  <c:v>0.45523533027602886</c:v>
                </c:pt>
                <c:pt idx="3057">
                  <c:v>0.54240115792307764</c:v>
                </c:pt>
                <c:pt idx="3058">
                  <c:v>0.22582255593210793</c:v>
                </c:pt>
                <c:pt idx="3059">
                  <c:v>0.22349297864151788</c:v>
                </c:pt>
                <c:pt idx="3060">
                  <c:v>0.12324162002019862</c:v>
                </c:pt>
                <c:pt idx="3061">
                  <c:v>7.0839661206727925E-2</c:v>
                </c:pt>
                <c:pt idx="3062">
                  <c:v>0.41871090315684339</c:v>
                </c:pt>
                <c:pt idx="3063">
                  <c:v>1.7146789439012562</c:v>
                </c:pt>
                <c:pt idx="3064">
                  <c:v>1.4152443478888408</c:v>
                </c:pt>
                <c:pt idx="3065">
                  <c:v>0.38357264346047415</c:v>
                </c:pt>
                <c:pt idx="3066">
                  <c:v>0.92437870092985308</c:v>
                </c:pt>
                <c:pt idx="3067">
                  <c:v>0.71264639263080243</c:v>
                </c:pt>
                <c:pt idx="3068">
                  <c:v>1.2473534492473872</c:v>
                </c:pt>
                <c:pt idx="3069">
                  <c:v>1.2219609955008954</c:v>
                </c:pt>
                <c:pt idx="3070">
                  <c:v>1.1542962229301064</c:v>
                </c:pt>
                <c:pt idx="3071">
                  <c:v>0.22236612495090438</c:v>
                </c:pt>
                <c:pt idx="3072">
                  <c:v>1.3376854489084407</c:v>
                </c:pt>
                <c:pt idx="3073">
                  <c:v>2.1561912659142601</c:v>
                </c:pt>
                <c:pt idx="3074">
                  <c:v>0.85406091271405304</c:v>
                </c:pt>
                <c:pt idx="3075">
                  <c:v>0.9173274537998013</c:v>
                </c:pt>
                <c:pt idx="3076">
                  <c:v>0.53770246987285553</c:v>
                </c:pt>
                <c:pt idx="3077">
                  <c:v>0.3638781727804532</c:v>
                </c:pt>
                <c:pt idx="3078">
                  <c:v>1.2228402847352124</c:v>
                </c:pt>
                <c:pt idx="3079">
                  <c:v>1.158063228553462</c:v>
                </c:pt>
                <c:pt idx="3080">
                  <c:v>0.52843776155080802</c:v>
                </c:pt>
                <c:pt idx="3081">
                  <c:v>6.1493213214610227</c:v>
                </c:pt>
                <c:pt idx="3082">
                  <c:v>30</c:v>
                </c:pt>
                <c:pt idx="3083">
                  <c:v>4.7392489472279093</c:v>
                </c:pt>
                <c:pt idx="3084">
                  <c:v>1.9425929033039677</c:v>
                </c:pt>
                <c:pt idx="3085">
                  <c:v>2.8363062979100704</c:v>
                </c:pt>
                <c:pt idx="3086">
                  <c:v>1.6640094878761928</c:v>
                </c:pt>
                <c:pt idx="3087">
                  <c:v>6.5432734657287837</c:v>
                </c:pt>
                <c:pt idx="3088">
                  <c:v>5.2867253477762395</c:v>
                </c:pt>
                <c:pt idx="3089">
                  <c:v>0.5645656791575101</c:v>
                </c:pt>
                <c:pt idx="3090">
                  <c:v>0.90006335917420177</c:v>
                </c:pt>
                <c:pt idx="3091">
                  <c:v>0.9274445376976056</c:v>
                </c:pt>
                <c:pt idx="3092">
                  <c:v>0.85059158368725607</c:v>
                </c:pt>
                <c:pt idx="3093">
                  <c:v>3.9344958233727869</c:v>
                </c:pt>
                <c:pt idx="3094">
                  <c:v>6.9042105774307299</c:v>
                </c:pt>
                <c:pt idx="3095">
                  <c:v>2.5876256717912822</c:v>
                </c:pt>
                <c:pt idx="3096">
                  <c:v>2.6083939239084581</c:v>
                </c:pt>
                <c:pt idx="3097">
                  <c:v>1.6841045276822459</c:v>
                </c:pt>
                <c:pt idx="3098">
                  <c:v>1.2718455835217659</c:v>
                </c:pt>
                <c:pt idx="3099">
                  <c:v>0.62887515240121183</c:v>
                </c:pt>
                <c:pt idx="3100">
                  <c:v>0.37370128224145222</c:v>
                </c:pt>
                <c:pt idx="3101">
                  <c:v>0.63702391640507516</c:v>
                </c:pt>
                <c:pt idx="3102">
                  <c:v>1.9245716470304484</c:v>
                </c:pt>
                <c:pt idx="3103">
                  <c:v>1.1995321915580022</c:v>
                </c:pt>
                <c:pt idx="3104">
                  <c:v>1.8385169139595809</c:v>
                </c:pt>
                <c:pt idx="3105">
                  <c:v>2.8771298910733232</c:v>
                </c:pt>
                <c:pt idx="3106">
                  <c:v>1.8946780035307014</c:v>
                </c:pt>
                <c:pt idx="3107">
                  <c:v>1.6301310117096839</c:v>
                </c:pt>
                <c:pt idx="3108">
                  <c:v>0.60292772148492368</c:v>
                </c:pt>
                <c:pt idx="3109">
                  <c:v>0.64561510078518702</c:v>
                </c:pt>
                <c:pt idx="3110">
                  <c:v>2.5060012778473366</c:v>
                </c:pt>
                <c:pt idx="3111">
                  <c:v>1.3519549407555935</c:v>
                </c:pt>
                <c:pt idx="3112">
                  <c:v>1.5978679731659875</c:v>
                </c:pt>
                <c:pt idx="3113">
                  <c:v>8.8633082522999267</c:v>
                </c:pt>
                <c:pt idx="3114">
                  <c:v>6.6893541209539684</c:v>
                </c:pt>
                <c:pt idx="3115">
                  <c:v>10.510369513694823</c:v>
                </c:pt>
                <c:pt idx="3116">
                  <c:v>10.333727724925872</c:v>
                </c:pt>
                <c:pt idx="3117">
                  <c:v>24.83468769165918</c:v>
                </c:pt>
                <c:pt idx="3118">
                  <c:v>4.6866036628559229</c:v>
                </c:pt>
                <c:pt idx="3119">
                  <c:v>4.287511122939641</c:v>
                </c:pt>
                <c:pt idx="3120">
                  <c:v>16.231778352656328</c:v>
                </c:pt>
                <c:pt idx="3121">
                  <c:v>4.883561759253559</c:v>
                </c:pt>
                <c:pt idx="3122">
                  <c:v>13.921397134930528</c:v>
                </c:pt>
                <c:pt idx="3123">
                  <c:v>5.6551059035317559</c:v>
                </c:pt>
                <c:pt idx="3124">
                  <c:v>1.2074887457388728</c:v>
                </c:pt>
                <c:pt idx="3125">
                  <c:v>4.2274301526706219</c:v>
                </c:pt>
                <c:pt idx="3126">
                  <c:v>13.404704305658294</c:v>
                </c:pt>
                <c:pt idx="3127">
                  <c:v>17.436318180350302</c:v>
                </c:pt>
                <c:pt idx="3128">
                  <c:v>30</c:v>
                </c:pt>
                <c:pt idx="3129">
                  <c:v>22.942835467378654</c:v>
                </c:pt>
                <c:pt idx="3130">
                  <c:v>30</c:v>
                </c:pt>
                <c:pt idx="3131">
                  <c:v>22.72706665594772</c:v>
                </c:pt>
                <c:pt idx="3132">
                  <c:v>18.336493397745986</c:v>
                </c:pt>
                <c:pt idx="3133">
                  <c:v>9.4654167327465171</c:v>
                </c:pt>
                <c:pt idx="3134">
                  <c:v>4.0304428001301034</c:v>
                </c:pt>
                <c:pt idx="3135">
                  <c:v>9.3663288010704413</c:v>
                </c:pt>
                <c:pt idx="3136">
                  <c:v>2.2582780810806069</c:v>
                </c:pt>
                <c:pt idx="3137">
                  <c:v>2.7643754005268839</c:v>
                </c:pt>
                <c:pt idx="3138">
                  <c:v>5.6602324087168965</c:v>
                </c:pt>
                <c:pt idx="3139">
                  <c:v>11.165474373002645</c:v>
                </c:pt>
                <c:pt idx="3140">
                  <c:v>1.7209784153989101</c:v>
                </c:pt>
                <c:pt idx="3141">
                  <c:v>4.9858547976682104</c:v>
                </c:pt>
                <c:pt idx="3142">
                  <c:v>10.685907964340236</c:v>
                </c:pt>
                <c:pt idx="3143">
                  <c:v>1.5361687029834199</c:v>
                </c:pt>
                <c:pt idx="3144">
                  <c:v>11.562214931135216</c:v>
                </c:pt>
                <c:pt idx="3145">
                  <c:v>1.7115315653911445</c:v>
                </c:pt>
                <c:pt idx="3146">
                  <c:v>4.6522180790166754</c:v>
                </c:pt>
                <c:pt idx="3147">
                  <c:v>0.42212630645245275</c:v>
                </c:pt>
                <c:pt idx="3148">
                  <c:v>0.16118860441372687</c:v>
                </c:pt>
                <c:pt idx="3149">
                  <c:v>0.47685336966907976</c:v>
                </c:pt>
                <c:pt idx="3150">
                  <c:v>0.29109350141611839</c:v>
                </c:pt>
                <c:pt idx="3151">
                  <c:v>2.1617449243532527</c:v>
                </c:pt>
                <c:pt idx="3152">
                  <c:v>1.460482555053122</c:v>
                </c:pt>
                <c:pt idx="3153">
                  <c:v>2.1060115807905926</c:v>
                </c:pt>
                <c:pt idx="3154">
                  <c:v>3.4100178780400481</c:v>
                </c:pt>
                <c:pt idx="3155">
                  <c:v>5.0652335274809168</c:v>
                </c:pt>
                <c:pt idx="3156">
                  <c:v>7.7572420207310984</c:v>
                </c:pt>
                <c:pt idx="3157">
                  <c:v>11.804818286973212</c:v>
                </c:pt>
                <c:pt idx="3158">
                  <c:v>8.6386807832180512</c:v>
                </c:pt>
                <c:pt idx="3159">
                  <c:v>14.714779439538122</c:v>
                </c:pt>
                <c:pt idx="3160">
                  <c:v>16.922112926671172</c:v>
                </c:pt>
                <c:pt idx="3161">
                  <c:v>6.5795542144564267</c:v>
                </c:pt>
                <c:pt idx="3162">
                  <c:v>10.786514910974823</c:v>
                </c:pt>
                <c:pt idx="3163">
                  <c:v>1.3375510684640834</c:v>
                </c:pt>
                <c:pt idx="3164">
                  <c:v>3.3441744042695141</c:v>
                </c:pt>
                <c:pt idx="3165">
                  <c:v>11.584578270105503</c:v>
                </c:pt>
                <c:pt idx="3166">
                  <c:v>7.9447082041748835</c:v>
                </c:pt>
                <c:pt idx="3167">
                  <c:v>4.8963342203189688</c:v>
                </c:pt>
                <c:pt idx="3168">
                  <c:v>10.489782301924173</c:v>
                </c:pt>
                <c:pt idx="3169">
                  <c:v>2.1099986618087558</c:v>
                </c:pt>
                <c:pt idx="3170">
                  <c:v>2.2355623303853243</c:v>
                </c:pt>
                <c:pt idx="3171">
                  <c:v>2.6169777624807082</c:v>
                </c:pt>
                <c:pt idx="3172">
                  <c:v>1.9020570642085282</c:v>
                </c:pt>
                <c:pt idx="3173">
                  <c:v>3.7081435054420528</c:v>
                </c:pt>
                <c:pt idx="3174">
                  <c:v>1.741580332653055</c:v>
                </c:pt>
                <c:pt idx="3175">
                  <c:v>1.2849402279224482</c:v>
                </c:pt>
                <c:pt idx="3176">
                  <c:v>3.8931632893409489</c:v>
                </c:pt>
                <c:pt idx="3177">
                  <c:v>3.4258705668010032</c:v>
                </c:pt>
                <c:pt idx="3178">
                  <c:v>1.6314833161435247</c:v>
                </c:pt>
                <c:pt idx="3179">
                  <c:v>14.222621795920466</c:v>
                </c:pt>
                <c:pt idx="3180">
                  <c:v>9.6439952525386072</c:v>
                </c:pt>
                <c:pt idx="3181">
                  <c:v>9.140598559185575</c:v>
                </c:pt>
                <c:pt idx="3182">
                  <c:v>8.4113829059251071</c:v>
                </c:pt>
                <c:pt idx="3183">
                  <c:v>7.4456198554887694</c:v>
                </c:pt>
                <c:pt idx="3184">
                  <c:v>30</c:v>
                </c:pt>
                <c:pt idx="3185">
                  <c:v>30</c:v>
                </c:pt>
                <c:pt idx="3186">
                  <c:v>21.481873136826252</c:v>
                </c:pt>
                <c:pt idx="3187">
                  <c:v>7.2913058468746383</c:v>
                </c:pt>
                <c:pt idx="3188">
                  <c:v>14.691503606940737</c:v>
                </c:pt>
                <c:pt idx="3189">
                  <c:v>13.717423302955998</c:v>
                </c:pt>
                <c:pt idx="3190">
                  <c:v>8.8488586171134234</c:v>
                </c:pt>
                <c:pt idx="3191">
                  <c:v>6.5639580592372626</c:v>
                </c:pt>
                <c:pt idx="3192">
                  <c:v>30</c:v>
                </c:pt>
                <c:pt idx="3193">
                  <c:v>30</c:v>
                </c:pt>
                <c:pt idx="3194">
                  <c:v>16.048549666426666</c:v>
                </c:pt>
                <c:pt idx="3195">
                  <c:v>21.126797142564353</c:v>
                </c:pt>
                <c:pt idx="3196">
                  <c:v>21.747796044452116</c:v>
                </c:pt>
                <c:pt idx="3197">
                  <c:v>30</c:v>
                </c:pt>
                <c:pt idx="3198">
                  <c:v>23.323013171626862</c:v>
                </c:pt>
                <c:pt idx="3199">
                  <c:v>30</c:v>
                </c:pt>
                <c:pt idx="3200">
                  <c:v>13.697168563194117</c:v>
                </c:pt>
                <c:pt idx="3201">
                  <c:v>28.45803250106049</c:v>
                </c:pt>
                <c:pt idx="3202">
                  <c:v>10.077929763604585</c:v>
                </c:pt>
                <c:pt idx="3203">
                  <c:v>20.456714145435051</c:v>
                </c:pt>
                <c:pt idx="3204">
                  <c:v>30</c:v>
                </c:pt>
                <c:pt idx="3205">
                  <c:v>16.762941985212009</c:v>
                </c:pt>
                <c:pt idx="3206">
                  <c:v>5.0954712519531196</c:v>
                </c:pt>
                <c:pt idx="3207">
                  <c:v>12.068845456646606</c:v>
                </c:pt>
                <c:pt idx="3208">
                  <c:v>2.5258263266177141</c:v>
                </c:pt>
                <c:pt idx="3209">
                  <c:v>8.6061184217308462</c:v>
                </c:pt>
                <c:pt idx="3210">
                  <c:v>5.1071003319178345</c:v>
                </c:pt>
                <c:pt idx="3211">
                  <c:v>26.378117325726233</c:v>
                </c:pt>
                <c:pt idx="3212">
                  <c:v>18.155968534031178</c:v>
                </c:pt>
                <c:pt idx="3213">
                  <c:v>6.983356212572212</c:v>
                </c:pt>
                <c:pt idx="3214">
                  <c:v>8.9193406999532243</c:v>
                </c:pt>
                <c:pt idx="3215">
                  <c:v>13.113711798841395</c:v>
                </c:pt>
                <c:pt idx="3216">
                  <c:v>13.074531782200498</c:v>
                </c:pt>
                <c:pt idx="3217">
                  <c:v>9.218305154922362</c:v>
                </c:pt>
                <c:pt idx="3218">
                  <c:v>4.6073386769225255</c:v>
                </c:pt>
                <c:pt idx="3219">
                  <c:v>6.7728668464299826</c:v>
                </c:pt>
                <c:pt idx="3220">
                  <c:v>7.1030128092447011</c:v>
                </c:pt>
                <c:pt idx="3221">
                  <c:v>8.3795945609430031</c:v>
                </c:pt>
                <c:pt idx="3222">
                  <c:v>4.6579303122010698</c:v>
                </c:pt>
                <c:pt idx="3223">
                  <c:v>4.7738579642977239</c:v>
                </c:pt>
                <c:pt idx="3224">
                  <c:v>8.4215198846102464</c:v>
                </c:pt>
                <c:pt idx="3225">
                  <c:v>28.539038919150297</c:v>
                </c:pt>
                <c:pt idx="3226">
                  <c:v>7.5544794892297515</c:v>
                </c:pt>
                <c:pt idx="3227">
                  <c:v>8.3669763299631015</c:v>
                </c:pt>
                <c:pt idx="3228">
                  <c:v>6.7309353901999005</c:v>
                </c:pt>
                <c:pt idx="3229">
                  <c:v>4.1674283016662814</c:v>
                </c:pt>
                <c:pt idx="3230">
                  <c:v>13.424324021851822</c:v>
                </c:pt>
                <c:pt idx="3231">
                  <c:v>10.291363890169738</c:v>
                </c:pt>
                <c:pt idx="3232">
                  <c:v>3.8675039628585672</c:v>
                </c:pt>
                <c:pt idx="3233">
                  <c:v>7.5775837159757478</c:v>
                </c:pt>
                <c:pt idx="3234">
                  <c:v>5.4170535858466673</c:v>
                </c:pt>
                <c:pt idx="3235">
                  <c:v>5.3150605818956915</c:v>
                </c:pt>
                <c:pt idx="3236">
                  <c:v>21.084533581665411</c:v>
                </c:pt>
                <c:pt idx="3237">
                  <c:v>2.1504326377798462</c:v>
                </c:pt>
                <c:pt idx="3238">
                  <c:v>4.5752458252297972</c:v>
                </c:pt>
                <c:pt idx="3239">
                  <c:v>6.6226475153119475</c:v>
                </c:pt>
                <c:pt idx="3240">
                  <c:v>4.4250798135822293</c:v>
                </c:pt>
                <c:pt idx="3241">
                  <c:v>12.115953222676284</c:v>
                </c:pt>
                <c:pt idx="3242">
                  <c:v>6.0477351943183919</c:v>
                </c:pt>
                <c:pt idx="3243">
                  <c:v>2.6788792073492087</c:v>
                </c:pt>
                <c:pt idx="3244">
                  <c:v>2.519097283190427</c:v>
                </c:pt>
                <c:pt idx="3245">
                  <c:v>6.9855245027923196</c:v>
                </c:pt>
                <c:pt idx="3246">
                  <c:v>5.3377369676260251</c:v>
                </c:pt>
                <c:pt idx="3247">
                  <c:v>4.5339900503143662</c:v>
                </c:pt>
                <c:pt idx="3248">
                  <c:v>3.1221172034172442</c:v>
                </c:pt>
                <c:pt idx="3249">
                  <c:v>7.9587176922348402</c:v>
                </c:pt>
                <c:pt idx="3250">
                  <c:v>9.9232190612160487</c:v>
                </c:pt>
                <c:pt idx="3251">
                  <c:v>1.6803038324404065</c:v>
                </c:pt>
                <c:pt idx="3252">
                  <c:v>1.3237094504914488</c:v>
                </c:pt>
                <c:pt idx="3253">
                  <c:v>0.77828380599164337</c:v>
                </c:pt>
                <c:pt idx="3254">
                  <c:v>0.93337216974573556</c:v>
                </c:pt>
                <c:pt idx="3255">
                  <c:v>5.511292125707822</c:v>
                </c:pt>
                <c:pt idx="3256">
                  <c:v>7.0514757316633183</c:v>
                </c:pt>
                <c:pt idx="3257">
                  <c:v>1.9846029970076582</c:v>
                </c:pt>
                <c:pt idx="3258">
                  <c:v>1.956831319663872</c:v>
                </c:pt>
                <c:pt idx="3259">
                  <c:v>0.47111875657357827</c:v>
                </c:pt>
                <c:pt idx="3260">
                  <c:v>1.9660007227117453</c:v>
                </c:pt>
                <c:pt idx="3261">
                  <c:v>2.7778732265386887</c:v>
                </c:pt>
                <c:pt idx="3262">
                  <c:v>1.213725225733993</c:v>
                </c:pt>
                <c:pt idx="3263">
                  <c:v>2.0031230669030835</c:v>
                </c:pt>
                <c:pt idx="3264">
                  <c:v>3.0532392731240821</c:v>
                </c:pt>
                <c:pt idx="3265">
                  <c:v>3.562368512786684</c:v>
                </c:pt>
                <c:pt idx="3266">
                  <c:v>2.6278773158687438</c:v>
                </c:pt>
                <c:pt idx="3267">
                  <c:v>6.112947792248363</c:v>
                </c:pt>
                <c:pt idx="3268">
                  <c:v>6.634138061385614</c:v>
                </c:pt>
                <c:pt idx="3269">
                  <c:v>18.190258435519073</c:v>
                </c:pt>
                <c:pt idx="3270">
                  <c:v>5.0835306335458998</c:v>
                </c:pt>
                <c:pt idx="3271">
                  <c:v>1.8311502792202417</c:v>
                </c:pt>
                <c:pt idx="3272">
                  <c:v>2.3688900313545957</c:v>
                </c:pt>
                <c:pt idx="3273">
                  <c:v>1.8878608569009379</c:v>
                </c:pt>
                <c:pt idx="3274">
                  <c:v>1.3935134639680076</c:v>
                </c:pt>
                <c:pt idx="3275">
                  <c:v>3.3051853166709382</c:v>
                </c:pt>
                <c:pt idx="3276">
                  <c:v>2.1894874611217632</c:v>
                </c:pt>
                <c:pt idx="3277">
                  <c:v>2.1303835208589841</c:v>
                </c:pt>
                <c:pt idx="3278">
                  <c:v>4.3724360584116395</c:v>
                </c:pt>
                <c:pt idx="3279">
                  <c:v>3.3603795025989052</c:v>
                </c:pt>
                <c:pt idx="3280">
                  <c:v>2.9470969891218233</c:v>
                </c:pt>
                <c:pt idx="3281">
                  <c:v>2.8333481730660166</c:v>
                </c:pt>
                <c:pt idx="3282">
                  <c:v>6.9899166575487213</c:v>
                </c:pt>
                <c:pt idx="3283">
                  <c:v>5.1255785595762369</c:v>
                </c:pt>
                <c:pt idx="3284">
                  <c:v>2.8824685982729146</c:v>
                </c:pt>
                <c:pt idx="3285">
                  <c:v>4.9249821626819479</c:v>
                </c:pt>
                <c:pt idx="3286">
                  <c:v>1.3847033695002335</c:v>
                </c:pt>
                <c:pt idx="3287">
                  <c:v>1.1348831328178983</c:v>
                </c:pt>
                <c:pt idx="3288">
                  <c:v>6.7494982208565872</c:v>
                </c:pt>
                <c:pt idx="3289">
                  <c:v>7.9351556950539974</c:v>
                </c:pt>
                <c:pt idx="3290">
                  <c:v>18.218363299715627</c:v>
                </c:pt>
                <c:pt idx="3291">
                  <c:v>14.113007870943862</c:v>
                </c:pt>
                <c:pt idx="3292">
                  <c:v>14.662317273481067</c:v>
                </c:pt>
                <c:pt idx="3293">
                  <c:v>7.8721472203550311</c:v>
                </c:pt>
                <c:pt idx="3294">
                  <c:v>7.7789286677340188</c:v>
                </c:pt>
                <c:pt idx="3295">
                  <c:v>11.629144076899356</c:v>
                </c:pt>
                <c:pt idx="3296">
                  <c:v>12.100936886494054</c:v>
                </c:pt>
                <c:pt idx="3297">
                  <c:v>28.082142155564135</c:v>
                </c:pt>
                <c:pt idx="3298">
                  <c:v>30</c:v>
                </c:pt>
                <c:pt idx="3299">
                  <c:v>30</c:v>
                </c:pt>
                <c:pt idx="3300">
                  <c:v>10.051086338113453</c:v>
                </c:pt>
                <c:pt idx="3301">
                  <c:v>2.9685828711214115</c:v>
                </c:pt>
                <c:pt idx="3302">
                  <c:v>16.576065467711437</c:v>
                </c:pt>
                <c:pt idx="3303">
                  <c:v>30</c:v>
                </c:pt>
                <c:pt idx="3304">
                  <c:v>30</c:v>
                </c:pt>
                <c:pt idx="3305">
                  <c:v>17.161110859501129</c:v>
                </c:pt>
                <c:pt idx="3306">
                  <c:v>6.3016362673840893</c:v>
                </c:pt>
                <c:pt idx="3307">
                  <c:v>3.9331938859997941</c:v>
                </c:pt>
                <c:pt idx="3308">
                  <c:v>21.151841858028508</c:v>
                </c:pt>
                <c:pt idx="3309">
                  <c:v>6.5674028154463686</c:v>
                </c:pt>
                <c:pt idx="3310">
                  <c:v>2.957886540094238</c:v>
                </c:pt>
                <c:pt idx="3311">
                  <c:v>3.5016265344238868</c:v>
                </c:pt>
                <c:pt idx="3312">
                  <c:v>2.7666488963021068</c:v>
                </c:pt>
                <c:pt idx="3313">
                  <c:v>13.151367214412669</c:v>
                </c:pt>
                <c:pt idx="3314">
                  <c:v>30</c:v>
                </c:pt>
                <c:pt idx="3315">
                  <c:v>0.59201381529369534</c:v>
                </c:pt>
                <c:pt idx="3316">
                  <c:v>0.57302517372678874</c:v>
                </c:pt>
                <c:pt idx="3317">
                  <c:v>2.1381897808585544</c:v>
                </c:pt>
                <c:pt idx="3318">
                  <c:v>0.90366319345916002</c:v>
                </c:pt>
                <c:pt idx="3319">
                  <c:v>1.9627554602898485</c:v>
                </c:pt>
                <c:pt idx="3320">
                  <c:v>2.7171185159744122</c:v>
                </c:pt>
                <c:pt idx="3321">
                  <c:v>2.2796389650089171</c:v>
                </c:pt>
                <c:pt idx="3322">
                  <c:v>1.7586888640585374</c:v>
                </c:pt>
                <c:pt idx="3323">
                  <c:v>1.7404269181560474</c:v>
                </c:pt>
                <c:pt idx="3324">
                  <c:v>3.7584598633765713</c:v>
                </c:pt>
                <c:pt idx="3325">
                  <c:v>3.0400275062358411</c:v>
                </c:pt>
                <c:pt idx="3326">
                  <c:v>2.3929618741559566</c:v>
                </c:pt>
                <c:pt idx="3327">
                  <c:v>0.59901639106749049</c:v>
                </c:pt>
                <c:pt idx="3328">
                  <c:v>0.50577646569628509</c:v>
                </c:pt>
                <c:pt idx="3329">
                  <c:v>0.73100683865683824</c:v>
                </c:pt>
                <c:pt idx="3330">
                  <c:v>0.92543450172970765</c:v>
                </c:pt>
                <c:pt idx="3331">
                  <c:v>0.52611237052157611</c:v>
                </c:pt>
                <c:pt idx="3332">
                  <c:v>0.47153597088392485</c:v>
                </c:pt>
                <c:pt idx="3333">
                  <c:v>0.34773755453652222</c:v>
                </c:pt>
                <c:pt idx="3334">
                  <c:v>0.28784368213802125</c:v>
                </c:pt>
                <c:pt idx="3335">
                  <c:v>0.43002599315850043</c:v>
                </c:pt>
                <c:pt idx="3336">
                  <c:v>0.37327915524072308</c:v>
                </c:pt>
                <c:pt idx="3337">
                  <c:v>0.87440053936110262</c:v>
                </c:pt>
                <c:pt idx="3338">
                  <c:v>1.3640648166030047</c:v>
                </c:pt>
                <c:pt idx="3339">
                  <c:v>0.54245728868877552</c:v>
                </c:pt>
                <c:pt idx="3340">
                  <c:v>4.4098784170070227</c:v>
                </c:pt>
                <c:pt idx="3341">
                  <c:v>1.173669643254913</c:v>
                </c:pt>
                <c:pt idx="3342">
                  <c:v>1.828374617606761</c:v>
                </c:pt>
                <c:pt idx="3343">
                  <c:v>3.1678062632207999</c:v>
                </c:pt>
                <c:pt idx="3344">
                  <c:v>3.5714312935750634</c:v>
                </c:pt>
                <c:pt idx="3345">
                  <c:v>2.5970852604321979</c:v>
                </c:pt>
                <c:pt idx="3346">
                  <c:v>5.7685292467209299</c:v>
                </c:pt>
                <c:pt idx="3347">
                  <c:v>1.7648610588490032</c:v>
                </c:pt>
                <c:pt idx="3348">
                  <c:v>0.42883243145645289</c:v>
                </c:pt>
                <c:pt idx="3349">
                  <c:v>0.83118348377318518</c:v>
                </c:pt>
                <c:pt idx="3350">
                  <c:v>3.3641546933727482</c:v>
                </c:pt>
                <c:pt idx="3351">
                  <c:v>2.5689824734898394</c:v>
                </c:pt>
                <c:pt idx="3352">
                  <c:v>3.239053631746478</c:v>
                </c:pt>
                <c:pt idx="3353">
                  <c:v>2.0687922975443702</c:v>
                </c:pt>
                <c:pt idx="3354">
                  <c:v>3.6314399680738929</c:v>
                </c:pt>
                <c:pt idx="3355">
                  <c:v>6.6297844946930162</c:v>
                </c:pt>
                <c:pt idx="3356">
                  <c:v>4.6647100358567197</c:v>
                </c:pt>
                <c:pt idx="3357">
                  <c:v>1.3172365933123773</c:v>
                </c:pt>
                <c:pt idx="3358">
                  <c:v>1.1397333797757623</c:v>
                </c:pt>
                <c:pt idx="3359">
                  <c:v>6.0541151882217799</c:v>
                </c:pt>
                <c:pt idx="3360">
                  <c:v>3.3014498340434288</c:v>
                </c:pt>
                <c:pt idx="3361">
                  <c:v>3.8183956304679372</c:v>
                </c:pt>
                <c:pt idx="3362">
                  <c:v>9.4286406869443855</c:v>
                </c:pt>
                <c:pt idx="3363">
                  <c:v>8.8509300748863282</c:v>
                </c:pt>
                <c:pt idx="3364">
                  <c:v>4.6295697218831178</c:v>
                </c:pt>
                <c:pt idx="3365">
                  <c:v>3.0768759223019999</c:v>
                </c:pt>
                <c:pt idx="3366">
                  <c:v>1.6608053084347025</c:v>
                </c:pt>
                <c:pt idx="3367">
                  <c:v>0.51118311045380549</c:v>
                </c:pt>
                <c:pt idx="3368">
                  <c:v>1.2437875131240004</c:v>
                </c:pt>
                <c:pt idx="3369">
                  <c:v>23.686408538567292</c:v>
                </c:pt>
                <c:pt idx="3370">
                  <c:v>5.9048625969661304</c:v>
                </c:pt>
                <c:pt idx="3371">
                  <c:v>1.9913582453672889</c:v>
                </c:pt>
                <c:pt idx="3372">
                  <c:v>4.4687070095386634</c:v>
                </c:pt>
                <c:pt idx="3373">
                  <c:v>1.1199941339977539</c:v>
                </c:pt>
                <c:pt idx="3374">
                  <c:v>1.2790577152575391</c:v>
                </c:pt>
                <c:pt idx="3375">
                  <c:v>1.5835819165334679</c:v>
                </c:pt>
                <c:pt idx="3376">
                  <c:v>1.127520634438959</c:v>
                </c:pt>
                <c:pt idx="3377">
                  <c:v>3.5853178195648994</c:v>
                </c:pt>
                <c:pt idx="3378">
                  <c:v>1.2411442213931874</c:v>
                </c:pt>
                <c:pt idx="3379">
                  <c:v>3.2742025450345218</c:v>
                </c:pt>
                <c:pt idx="3380">
                  <c:v>13.046619492286917</c:v>
                </c:pt>
                <c:pt idx="3381">
                  <c:v>7.6285752210451019</c:v>
                </c:pt>
                <c:pt idx="3382">
                  <c:v>2.9244975045220349</c:v>
                </c:pt>
                <c:pt idx="3383">
                  <c:v>3.2876319405307459</c:v>
                </c:pt>
                <c:pt idx="3384">
                  <c:v>0.97878538853193986</c:v>
                </c:pt>
                <c:pt idx="3385">
                  <c:v>1.5040150665934238</c:v>
                </c:pt>
                <c:pt idx="3386">
                  <c:v>0.67639319278580701</c:v>
                </c:pt>
                <c:pt idx="3387">
                  <c:v>1.4645221517931144</c:v>
                </c:pt>
                <c:pt idx="3388">
                  <c:v>6.2123115968175968</c:v>
                </c:pt>
                <c:pt idx="3389">
                  <c:v>5.5018795199324693</c:v>
                </c:pt>
                <c:pt idx="3390">
                  <c:v>12.081516731284752</c:v>
                </c:pt>
                <c:pt idx="3391">
                  <c:v>3.6641959072730605</c:v>
                </c:pt>
                <c:pt idx="3392">
                  <c:v>3.3996147479428842</c:v>
                </c:pt>
                <c:pt idx="3393">
                  <c:v>1.3192734095429557</c:v>
                </c:pt>
                <c:pt idx="3394">
                  <c:v>8.4231991493183003</c:v>
                </c:pt>
                <c:pt idx="3395">
                  <c:v>2.2714225274228421</c:v>
                </c:pt>
                <c:pt idx="3396">
                  <c:v>4.5210134972599043</c:v>
                </c:pt>
                <c:pt idx="3397">
                  <c:v>1.1046348481131876</c:v>
                </c:pt>
                <c:pt idx="3398">
                  <c:v>3.4092723140912913</c:v>
                </c:pt>
                <c:pt idx="3399">
                  <c:v>1.9872792482548578</c:v>
                </c:pt>
                <c:pt idx="3400">
                  <c:v>2.2593376325950416</c:v>
                </c:pt>
                <c:pt idx="3401">
                  <c:v>3.6022049351026277</c:v>
                </c:pt>
                <c:pt idx="3402">
                  <c:v>2.2118140600254441</c:v>
                </c:pt>
                <c:pt idx="3403">
                  <c:v>1.8025917337577306</c:v>
                </c:pt>
                <c:pt idx="3404">
                  <c:v>5.4411873632917125</c:v>
                </c:pt>
                <c:pt idx="3405">
                  <c:v>3.6789382872966785</c:v>
                </c:pt>
                <c:pt idx="3406">
                  <c:v>1.8758746767432082</c:v>
                </c:pt>
                <c:pt idx="3407">
                  <c:v>3.1909263640965011</c:v>
                </c:pt>
                <c:pt idx="3408">
                  <c:v>3.4225116666435689</c:v>
                </c:pt>
                <c:pt idx="3409">
                  <c:v>4.5675136701831462</c:v>
                </c:pt>
                <c:pt idx="3410">
                  <c:v>1.4622759452436465</c:v>
                </c:pt>
                <c:pt idx="3411">
                  <c:v>1.4125393294244912</c:v>
                </c:pt>
                <c:pt idx="3412">
                  <c:v>6.099467437465047</c:v>
                </c:pt>
                <c:pt idx="3413">
                  <c:v>4.0441236527973414</c:v>
                </c:pt>
                <c:pt idx="3414">
                  <c:v>7.5962659191427653</c:v>
                </c:pt>
                <c:pt idx="3415">
                  <c:v>4.7501927615846977</c:v>
                </c:pt>
                <c:pt idx="3416">
                  <c:v>3.2230850830479052</c:v>
                </c:pt>
                <c:pt idx="3417">
                  <c:v>10.427000393381553</c:v>
                </c:pt>
                <c:pt idx="3418">
                  <c:v>5.6499231380712178</c:v>
                </c:pt>
                <c:pt idx="3419">
                  <c:v>3.2082459687216813</c:v>
                </c:pt>
                <c:pt idx="3420">
                  <c:v>4.1990121753511707</c:v>
                </c:pt>
                <c:pt idx="3421">
                  <c:v>3.0061430121911874</c:v>
                </c:pt>
                <c:pt idx="3422">
                  <c:v>0.60676450898515866</c:v>
                </c:pt>
                <c:pt idx="3423">
                  <c:v>3.4254999000436004</c:v>
                </c:pt>
                <c:pt idx="3424">
                  <c:v>4.1710913876917992</c:v>
                </c:pt>
                <c:pt idx="3425">
                  <c:v>1.4545813435580914</c:v>
                </c:pt>
                <c:pt idx="3426">
                  <c:v>2.0215008336984597</c:v>
                </c:pt>
                <c:pt idx="3427">
                  <c:v>2.0523849169196038</c:v>
                </c:pt>
                <c:pt idx="3428">
                  <c:v>1.0889102180557333</c:v>
                </c:pt>
                <c:pt idx="3429">
                  <c:v>1.9600097367363345</c:v>
                </c:pt>
                <c:pt idx="3430">
                  <c:v>1.971454541570445</c:v>
                </c:pt>
                <c:pt idx="3431">
                  <c:v>5.1737620527080805</c:v>
                </c:pt>
                <c:pt idx="3432">
                  <c:v>4.7121897452590513</c:v>
                </c:pt>
                <c:pt idx="3433">
                  <c:v>0.76446867266763474</c:v>
                </c:pt>
                <c:pt idx="3434">
                  <c:v>3.0982422115328174</c:v>
                </c:pt>
                <c:pt idx="3435">
                  <c:v>3.6635533247554282</c:v>
                </c:pt>
                <c:pt idx="3436">
                  <c:v>6.2772503645234075</c:v>
                </c:pt>
                <c:pt idx="3437">
                  <c:v>8.0995429823931229</c:v>
                </c:pt>
                <c:pt idx="3438">
                  <c:v>3.6360209984420586</c:v>
                </c:pt>
                <c:pt idx="3439">
                  <c:v>1.4968395700130821</c:v>
                </c:pt>
                <c:pt idx="3440">
                  <c:v>6.1948709536524449</c:v>
                </c:pt>
                <c:pt idx="3441">
                  <c:v>2.8035899717878348</c:v>
                </c:pt>
                <c:pt idx="3442">
                  <c:v>4.4227890380071813</c:v>
                </c:pt>
                <c:pt idx="3443">
                  <c:v>5.6181761130807386</c:v>
                </c:pt>
                <c:pt idx="3444">
                  <c:v>1.0120750497142361</c:v>
                </c:pt>
                <c:pt idx="3445">
                  <c:v>0.93331096842224648</c:v>
                </c:pt>
                <c:pt idx="3446">
                  <c:v>4.0720458242067918</c:v>
                </c:pt>
                <c:pt idx="3447">
                  <c:v>5.7481916454306594</c:v>
                </c:pt>
                <c:pt idx="3448">
                  <c:v>1.744311131568141</c:v>
                </c:pt>
                <c:pt idx="3449">
                  <c:v>1.1907928783266251</c:v>
                </c:pt>
                <c:pt idx="3450">
                  <c:v>0.69360590858750515</c:v>
                </c:pt>
                <c:pt idx="3451">
                  <c:v>2.1209938316309653</c:v>
                </c:pt>
                <c:pt idx="3452">
                  <c:v>2.8788873379105597</c:v>
                </c:pt>
                <c:pt idx="3453">
                  <c:v>0.83822666336814422</c:v>
                </c:pt>
                <c:pt idx="3454">
                  <c:v>1.1240620367244869</c:v>
                </c:pt>
                <c:pt idx="3455">
                  <c:v>1.6180540279194708</c:v>
                </c:pt>
                <c:pt idx="3456">
                  <c:v>0.29676981258945112</c:v>
                </c:pt>
                <c:pt idx="3457">
                  <c:v>0.56175490358245361</c:v>
                </c:pt>
                <c:pt idx="3458">
                  <c:v>0.91338136261682989</c:v>
                </c:pt>
                <c:pt idx="3459">
                  <c:v>1.6106520279739958</c:v>
                </c:pt>
                <c:pt idx="3460">
                  <c:v>3.3745067678815035</c:v>
                </c:pt>
                <c:pt idx="3461">
                  <c:v>1.1534473802845999</c:v>
                </c:pt>
                <c:pt idx="3462">
                  <c:v>5.3184664622002717</c:v>
                </c:pt>
                <c:pt idx="3463">
                  <c:v>5.446768754029093</c:v>
                </c:pt>
                <c:pt idx="3464">
                  <c:v>1.4904587729455443</c:v>
                </c:pt>
                <c:pt idx="3465">
                  <c:v>1.5998948726714799</c:v>
                </c:pt>
                <c:pt idx="3466">
                  <c:v>1.4830955911744315</c:v>
                </c:pt>
                <c:pt idx="3467">
                  <c:v>4.0566116594652133</c:v>
                </c:pt>
                <c:pt idx="3468">
                  <c:v>3.2804371444773963</c:v>
                </c:pt>
                <c:pt idx="3469">
                  <c:v>2.5243476055215592</c:v>
                </c:pt>
                <c:pt idx="3470">
                  <c:v>2.1571638973597262</c:v>
                </c:pt>
                <c:pt idx="3471">
                  <c:v>0.53509707285424279</c:v>
                </c:pt>
                <c:pt idx="3472">
                  <c:v>0.55092104846790901</c:v>
                </c:pt>
                <c:pt idx="3473">
                  <c:v>0.7755549274545821</c:v>
                </c:pt>
                <c:pt idx="3474">
                  <c:v>1.0926977038166881</c:v>
                </c:pt>
                <c:pt idx="3475">
                  <c:v>10.182178337003188</c:v>
                </c:pt>
                <c:pt idx="3476">
                  <c:v>3.0052331367522132</c:v>
                </c:pt>
                <c:pt idx="3477">
                  <c:v>5.4197977980042484</c:v>
                </c:pt>
                <c:pt idx="3478">
                  <c:v>2.6032635870967384</c:v>
                </c:pt>
                <c:pt idx="3479">
                  <c:v>6.7390908102335718</c:v>
                </c:pt>
                <c:pt idx="3480">
                  <c:v>7.7149119751548705</c:v>
                </c:pt>
                <c:pt idx="3481">
                  <c:v>12.614943978733818</c:v>
                </c:pt>
                <c:pt idx="3482">
                  <c:v>30</c:v>
                </c:pt>
                <c:pt idx="3483">
                  <c:v>22.234768929114956</c:v>
                </c:pt>
                <c:pt idx="3484">
                  <c:v>8.9041847867150103</c:v>
                </c:pt>
                <c:pt idx="3485">
                  <c:v>5.4172032680811224</c:v>
                </c:pt>
                <c:pt idx="3486">
                  <c:v>6.7493549826928945</c:v>
                </c:pt>
                <c:pt idx="3487">
                  <c:v>4.3287638791450265</c:v>
                </c:pt>
                <c:pt idx="3488">
                  <c:v>10.095503098254056</c:v>
                </c:pt>
                <c:pt idx="3489">
                  <c:v>30</c:v>
                </c:pt>
                <c:pt idx="3490">
                  <c:v>30</c:v>
                </c:pt>
                <c:pt idx="3491">
                  <c:v>2.6476811661398743</c:v>
                </c:pt>
                <c:pt idx="3492">
                  <c:v>10.293366856059112</c:v>
                </c:pt>
                <c:pt idx="3493">
                  <c:v>3.4367019576163091</c:v>
                </c:pt>
                <c:pt idx="3494">
                  <c:v>17.397772200041526</c:v>
                </c:pt>
                <c:pt idx="3495">
                  <c:v>4.0645014666374601</c:v>
                </c:pt>
                <c:pt idx="3496">
                  <c:v>5.3001173641452821</c:v>
                </c:pt>
                <c:pt idx="3497">
                  <c:v>8.9593612052227449</c:v>
                </c:pt>
                <c:pt idx="3498">
                  <c:v>28.421509538808131</c:v>
                </c:pt>
                <c:pt idx="3499">
                  <c:v>3.5545427277843862</c:v>
                </c:pt>
                <c:pt idx="3500">
                  <c:v>2.9407320021813996</c:v>
                </c:pt>
                <c:pt idx="3501">
                  <c:v>4.3822170610167488</c:v>
                </c:pt>
                <c:pt idx="3502">
                  <c:v>3.3301148308153579</c:v>
                </c:pt>
                <c:pt idx="3503">
                  <c:v>4.6182801383361047</c:v>
                </c:pt>
                <c:pt idx="3504">
                  <c:v>1.1227298401630801</c:v>
                </c:pt>
                <c:pt idx="3505">
                  <c:v>7.8600493410979775</c:v>
                </c:pt>
                <c:pt idx="3506">
                  <c:v>8.4548656751346822</c:v>
                </c:pt>
                <c:pt idx="3507">
                  <c:v>5.3149089282456483</c:v>
                </c:pt>
                <c:pt idx="3508">
                  <c:v>0.88078490440386781</c:v>
                </c:pt>
                <c:pt idx="3509">
                  <c:v>1.5751113055106358</c:v>
                </c:pt>
                <c:pt idx="3510">
                  <c:v>1.2661333723553199</c:v>
                </c:pt>
                <c:pt idx="3511">
                  <c:v>1.5440793160926023</c:v>
                </c:pt>
                <c:pt idx="3512">
                  <c:v>1.2023265359808264</c:v>
                </c:pt>
                <c:pt idx="3513">
                  <c:v>0.67468873866567514</c:v>
                </c:pt>
                <c:pt idx="3514">
                  <c:v>0.62703927141727278</c:v>
                </c:pt>
                <c:pt idx="3515">
                  <c:v>0.83197094964353291</c:v>
                </c:pt>
                <c:pt idx="3516">
                  <c:v>0.91671720634017662</c:v>
                </c:pt>
                <c:pt idx="3517">
                  <c:v>0.898253921594102</c:v>
                </c:pt>
                <c:pt idx="3518">
                  <c:v>2.4211088957047386</c:v>
                </c:pt>
                <c:pt idx="3519">
                  <c:v>0.68675918786760159</c:v>
                </c:pt>
                <c:pt idx="3520">
                  <c:v>4.6426817370376998</c:v>
                </c:pt>
                <c:pt idx="3521">
                  <c:v>4.5264121530387209</c:v>
                </c:pt>
                <c:pt idx="3522">
                  <c:v>2.4673620820142173</c:v>
                </c:pt>
                <c:pt idx="3523">
                  <c:v>5.5646168729982648</c:v>
                </c:pt>
                <c:pt idx="3524">
                  <c:v>7.5620330604030626</c:v>
                </c:pt>
                <c:pt idx="3525">
                  <c:v>5.2433837089250535</c:v>
                </c:pt>
                <c:pt idx="3526">
                  <c:v>1.0890814364381007</c:v>
                </c:pt>
                <c:pt idx="3527">
                  <c:v>2.5203230698940291</c:v>
                </c:pt>
                <c:pt idx="3528">
                  <c:v>3.9552155801079145</c:v>
                </c:pt>
                <c:pt idx="3529">
                  <c:v>2.7080133320691222</c:v>
                </c:pt>
                <c:pt idx="3530">
                  <c:v>5.4430217416140527</c:v>
                </c:pt>
                <c:pt idx="3531">
                  <c:v>1.2490696173545783</c:v>
                </c:pt>
                <c:pt idx="3532">
                  <c:v>1.5771981901621475</c:v>
                </c:pt>
                <c:pt idx="3533">
                  <c:v>1.5246928199916905</c:v>
                </c:pt>
                <c:pt idx="3534">
                  <c:v>3.2812255036415952</c:v>
                </c:pt>
                <c:pt idx="3535">
                  <c:v>1.2027236278733455</c:v>
                </c:pt>
                <c:pt idx="3536">
                  <c:v>0.61856272103197296</c:v>
                </c:pt>
                <c:pt idx="3537">
                  <c:v>1.0739666737418052</c:v>
                </c:pt>
                <c:pt idx="3538">
                  <c:v>5.1217260784874297</c:v>
                </c:pt>
                <c:pt idx="3539">
                  <c:v>1.1046843419504009</c:v>
                </c:pt>
                <c:pt idx="3540">
                  <c:v>3.3397608422360165</c:v>
                </c:pt>
                <c:pt idx="3541">
                  <c:v>2.4011171240881333</c:v>
                </c:pt>
                <c:pt idx="3542">
                  <c:v>2.7042127534832345</c:v>
                </c:pt>
                <c:pt idx="3543">
                  <c:v>2.2128916472932714</c:v>
                </c:pt>
                <c:pt idx="3544">
                  <c:v>1.7713872111526423</c:v>
                </c:pt>
                <c:pt idx="3545">
                  <c:v>3.3127235357575953</c:v>
                </c:pt>
                <c:pt idx="3546">
                  <c:v>3.2783121681342586</c:v>
                </c:pt>
                <c:pt idx="3547">
                  <c:v>11.333655490029049</c:v>
                </c:pt>
                <c:pt idx="3548">
                  <c:v>1.3629273071589358</c:v>
                </c:pt>
                <c:pt idx="3549">
                  <c:v>1.0989780587411153</c:v>
                </c:pt>
                <c:pt idx="3550">
                  <c:v>1.3123014180574215</c:v>
                </c:pt>
                <c:pt idx="3551">
                  <c:v>1.493357434249164</c:v>
                </c:pt>
                <c:pt idx="3552">
                  <c:v>3.4794605636019087</c:v>
                </c:pt>
                <c:pt idx="3553">
                  <c:v>10.832410338222122</c:v>
                </c:pt>
                <c:pt idx="3554">
                  <c:v>7.6348548474395956</c:v>
                </c:pt>
                <c:pt idx="3555">
                  <c:v>30</c:v>
                </c:pt>
                <c:pt idx="3556">
                  <c:v>20.9571139858412</c:v>
                </c:pt>
                <c:pt idx="3557">
                  <c:v>7.9258709473449684</c:v>
                </c:pt>
                <c:pt idx="3558">
                  <c:v>30</c:v>
                </c:pt>
                <c:pt idx="3559">
                  <c:v>11.027419759740459</c:v>
                </c:pt>
                <c:pt idx="3560">
                  <c:v>30</c:v>
                </c:pt>
                <c:pt idx="3561">
                  <c:v>6.1052214052633822</c:v>
                </c:pt>
                <c:pt idx="3562">
                  <c:v>2.7851337936244915</c:v>
                </c:pt>
                <c:pt idx="3563">
                  <c:v>3.4366458458067459</c:v>
                </c:pt>
                <c:pt idx="3564">
                  <c:v>16.732017039168763</c:v>
                </c:pt>
                <c:pt idx="3565">
                  <c:v>13.902211155203728</c:v>
                </c:pt>
                <c:pt idx="3566">
                  <c:v>2.8113546049475193</c:v>
                </c:pt>
                <c:pt idx="3567">
                  <c:v>0.94298227913552768</c:v>
                </c:pt>
                <c:pt idx="3568">
                  <c:v>6.0263126642280449</c:v>
                </c:pt>
                <c:pt idx="3569">
                  <c:v>6.6903149178176955</c:v>
                </c:pt>
                <c:pt idx="3570">
                  <c:v>3.0849032126098384</c:v>
                </c:pt>
                <c:pt idx="3571">
                  <c:v>19.602775151369734</c:v>
                </c:pt>
                <c:pt idx="3572">
                  <c:v>30</c:v>
                </c:pt>
                <c:pt idx="3573">
                  <c:v>9.7061788175431474</c:v>
                </c:pt>
                <c:pt idx="3574">
                  <c:v>4.5905117881262862</c:v>
                </c:pt>
                <c:pt idx="3575">
                  <c:v>13.347394969976508</c:v>
                </c:pt>
                <c:pt idx="3576">
                  <c:v>16.594708259867861</c:v>
                </c:pt>
                <c:pt idx="3577">
                  <c:v>18.379076230229778</c:v>
                </c:pt>
                <c:pt idx="3578">
                  <c:v>9.0852291766917386</c:v>
                </c:pt>
                <c:pt idx="3579">
                  <c:v>5.2439858073162418</c:v>
                </c:pt>
                <c:pt idx="3580">
                  <c:v>3.7265052055386159</c:v>
                </c:pt>
                <c:pt idx="3581">
                  <c:v>14.548778914614527</c:v>
                </c:pt>
                <c:pt idx="3582">
                  <c:v>3.478250644373198</c:v>
                </c:pt>
                <c:pt idx="3583">
                  <c:v>6.9305302667203312</c:v>
                </c:pt>
                <c:pt idx="3584">
                  <c:v>20.515964079259565</c:v>
                </c:pt>
                <c:pt idx="3585">
                  <c:v>4.4681970108470415</c:v>
                </c:pt>
                <c:pt idx="3586">
                  <c:v>22.434858480176114</c:v>
                </c:pt>
                <c:pt idx="3587">
                  <c:v>4.9941471784693521</c:v>
                </c:pt>
                <c:pt idx="3588">
                  <c:v>2.4811183656193139</c:v>
                </c:pt>
                <c:pt idx="3589">
                  <c:v>5.0534382243867144</c:v>
                </c:pt>
                <c:pt idx="3590">
                  <c:v>1.689702636443104</c:v>
                </c:pt>
                <c:pt idx="3591">
                  <c:v>1.7057549223013122</c:v>
                </c:pt>
                <c:pt idx="3592">
                  <c:v>3.5670296217496551</c:v>
                </c:pt>
                <c:pt idx="3593">
                  <c:v>4.6153161653229358</c:v>
                </c:pt>
                <c:pt idx="3594">
                  <c:v>1.1224470587083444</c:v>
                </c:pt>
                <c:pt idx="3595">
                  <c:v>3.6666336231257737</c:v>
                </c:pt>
                <c:pt idx="3596">
                  <c:v>2.4825670118381007</c:v>
                </c:pt>
                <c:pt idx="3597">
                  <c:v>3.0822706541668747</c:v>
                </c:pt>
                <c:pt idx="3598">
                  <c:v>4.2730190448962277</c:v>
                </c:pt>
                <c:pt idx="3599">
                  <c:v>1.0076990968238355</c:v>
                </c:pt>
                <c:pt idx="3600">
                  <c:v>4.3098592154382569</c:v>
                </c:pt>
                <c:pt idx="3601">
                  <c:v>1.1413784649415211</c:v>
                </c:pt>
                <c:pt idx="3602">
                  <c:v>3.7906318801331129</c:v>
                </c:pt>
                <c:pt idx="3603">
                  <c:v>1.3273715661293468</c:v>
                </c:pt>
                <c:pt idx="3604">
                  <c:v>6.6349125700165663</c:v>
                </c:pt>
                <c:pt idx="3605">
                  <c:v>3.3454630417139222</c:v>
                </c:pt>
                <c:pt idx="3606">
                  <c:v>3.846706568265239</c:v>
                </c:pt>
                <c:pt idx="3607">
                  <c:v>1.6364567627419195</c:v>
                </c:pt>
                <c:pt idx="3608">
                  <c:v>2.0547909962118247</c:v>
                </c:pt>
                <c:pt idx="3609">
                  <c:v>1.9006604261915339</c:v>
                </c:pt>
                <c:pt idx="3610">
                  <c:v>2.7677189736407417</c:v>
                </c:pt>
                <c:pt idx="3611">
                  <c:v>2.300420114912066</c:v>
                </c:pt>
                <c:pt idx="3612">
                  <c:v>4.4363087322100423</c:v>
                </c:pt>
                <c:pt idx="3613">
                  <c:v>1.0525260351582502</c:v>
                </c:pt>
                <c:pt idx="3614">
                  <c:v>2.3769416341172471</c:v>
                </c:pt>
                <c:pt idx="3615">
                  <c:v>1.804140316531857</c:v>
                </c:pt>
                <c:pt idx="3616">
                  <c:v>0.83180037411859387</c:v>
                </c:pt>
                <c:pt idx="3617">
                  <c:v>1.5382217757627539</c:v>
                </c:pt>
                <c:pt idx="3618">
                  <c:v>1.6843272951216051</c:v>
                </c:pt>
                <c:pt idx="3619">
                  <c:v>4.9064015558080465</c:v>
                </c:pt>
                <c:pt idx="3620">
                  <c:v>3.0979700902601772</c:v>
                </c:pt>
                <c:pt idx="3621">
                  <c:v>1.0484435008523458</c:v>
                </c:pt>
                <c:pt idx="3622">
                  <c:v>3.0488867377314604</c:v>
                </c:pt>
                <c:pt idx="3623">
                  <c:v>1.8430028348939074</c:v>
                </c:pt>
                <c:pt idx="3624">
                  <c:v>6.026708437082168</c:v>
                </c:pt>
                <c:pt idx="3625">
                  <c:v>7.2822542737897358</c:v>
                </c:pt>
                <c:pt idx="3626">
                  <c:v>5.9974036457746491</c:v>
                </c:pt>
                <c:pt idx="3627">
                  <c:v>2.479648160940056</c:v>
                </c:pt>
                <c:pt idx="3628">
                  <c:v>2.1458202598228162</c:v>
                </c:pt>
                <c:pt idx="3629">
                  <c:v>6.1331629595308792</c:v>
                </c:pt>
                <c:pt idx="3630">
                  <c:v>7.204114394340964</c:v>
                </c:pt>
                <c:pt idx="3631">
                  <c:v>8.2192150675749343</c:v>
                </c:pt>
                <c:pt idx="3632">
                  <c:v>2.7979675892998381</c:v>
                </c:pt>
                <c:pt idx="3633">
                  <c:v>4.9096939983430845</c:v>
                </c:pt>
                <c:pt idx="3634">
                  <c:v>1.6959815688835436</c:v>
                </c:pt>
                <c:pt idx="3635">
                  <c:v>4.8651381244492091</c:v>
                </c:pt>
                <c:pt idx="3636">
                  <c:v>1.4997480019077059</c:v>
                </c:pt>
                <c:pt idx="3637">
                  <c:v>0.57757021024422239</c:v>
                </c:pt>
                <c:pt idx="3638">
                  <c:v>1.1195457880466382</c:v>
                </c:pt>
                <c:pt idx="3639">
                  <c:v>1.7774725484140952</c:v>
                </c:pt>
                <c:pt idx="3640">
                  <c:v>2.5421815877083205</c:v>
                </c:pt>
                <c:pt idx="3641">
                  <c:v>3.3837234772131017</c:v>
                </c:pt>
                <c:pt idx="3642">
                  <c:v>2.5341490246243934</c:v>
                </c:pt>
                <c:pt idx="3643">
                  <c:v>1.0759073803220176</c:v>
                </c:pt>
                <c:pt idx="3644">
                  <c:v>2.6251626655904752</c:v>
                </c:pt>
                <c:pt idx="3645">
                  <c:v>3.4830265461126086</c:v>
                </c:pt>
                <c:pt idx="3646">
                  <c:v>1.6459504030929244</c:v>
                </c:pt>
                <c:pt idx="3647">
                  <c:v>3.5130353589948089</c:v>
                </c:pt>
                <c:pt idx="3648">
                  <c:v>4.3098610086275571</c:v>
                </c:pt>
                <c:pt idx="3649">
                  <c:v>16.923402363087796</c:v>
                </c:pt>
                <c:pt idx="3650">
                  <c:v>7.9045614825006361</c:v>
                </c:pt>
                <c:pt idx="3651">
                  <c:v>2.1443865733622651</c:v>
                </c:pt>
                <c:pt idx="3652">
                  <c:v>5.3246062366390667</c:v>
                </c:pt>
                <c:pt idx="3653">
                  <c:v>2.4232011004292522</c:v>
                </c:pt>
                <c:pt idx="3654">
                  <c:v>5.4080172687252368</c:v>
                </c:pt>
                <c:pt idx="3655">
                  <c:v>1.9927522956435955</c:v>
                </c:pt>
                <c:pt idx="3656">
                  <c:v>1.9188119628557017</c:v>
                </c:pt>
                <c:pt idx="3657">
                  <c:v>2.9900177868146232</c:v>
                </c:pt>
                <c:pt idx="3658">
                  <c:v>4.0709944793190616</c:v>
                </c:pt>
                <c:pt idx="3659">
                  <c:v>6.1134761198497349</c:v>
                </c:pt>
                <c:pt idx="3660">
                  <c:v>4.1660326258365767</c:v>
                </c:pt>
                <c:pt idx="3661">
                  <c:v>2.3970260822839817</c:v>
                </c:pt>
                <c:pt idx="3662">
                  <c:v>3.1076415118004803</c:v>
                </c:pt>
                <c:pt idx="3663">
                  <c:v>6.418882873648692</c:v>
                </c:pt>
                <c:pt idx="3664">
                  <c:v>12.843182774790501</c:v>
                </c:pt>
                <c:pt idx="3665">
                  <c:v>5.4831746466599363</c:v>
                </c:pt>
                <c:pt idx="3666">
                  <c:v>7.61203716359881</c:v>
                </c:pt>
                <c:pt idx="3667">
                  <c:v>3.7465529170567833</c:v>
                </c:pt>
                <c:pt idx="3668">
                  <c:v>19.982038099987818</c:v>
                </c:pt>
                <c:pt idx="3669">
                  <c:v>3.3312262501001677</c:v>
                </c:pt>
                <c:pt idx="3670">
                  <c:v>6.4011280619451396</c:v>
                </c:pt>
                <c:pt idx="3671">
                  <c:v>4.0686711070438166</c:v>
                </c:pt>
                <c:pt idx="3672">
                  <c:v>1.4611497268873139</c:v>
                </c:pt>
                <c:pt idx="3673">
                  <c:v>1.2230855878415599</c:v>
                </c:pt>
                <c:pt idx="3674">
                  <c:v>10.805689197651242</c:v>
                </c:pt>
                <c:pt idx="3675">
                  <c:v>6.0989384688220465</c:v>
                </c:pt>
                <c:pt idx="3676">
                  <c:v>7.2503297734060066</c:v>
                </c:pt>
                <c:pt idx="3677">
                  <c:v>1.696781274803969</c:v>
                </c:pt>
                <c:pt idx="3678">
                  <c:v>1.8725181298779188</c:v>
                </c:pt>
                <c:pt idx="3679">
                  <c:v>2.2273339008278978</c:v>
                </c:pt>
                <c:pt idx="3680">
                  <c:v>1.6487291310065795</c:v>
                </c:pt>
                <c:pt idx="3681">
                  <c:v>23.071234747414586</c:v>
                </c:pt>
                <c:pt idx="3682">
                  <c:v>14.63810045478964</c:v>
                </c:pt>
                <c:pt idx="3683">
                  <c:v>7.4850358304839357</c:v>
                </c:pt>
                <c:pt idx="3684">
                  <c:v>10.349024813858739</c:v>
                </c:pt>
                <c:pt idx="3685">
                  <c:v>7.5178216088716168</c:v>
                </c:pt>
                <c:pt idx="3686">
                  <c:v>18.961853492477886</c:v>
                </c:pt>
                <c:pt idx="3687">
                  <c:v>10.959642503573278</c:v>
                </c:pt>
                <c:pt idx="3688">
                  <c:v>8.456860798850304</c:v>
                </c:pt>
                <c:pt idx="3689">
                  <c:v>10.673478347985</c:v>
                </c:pt>
                <c:pt idx="3690">
                  <c:v>4.0683015002862826</c:v>
                </c:pt>
                <c:pt idx="3691">
                  <c:v>1.6356330714580738</c:v>
                </c:pt>
                <c:pt idx="3692">
                  <c:v>12.466786906375807</c:v>
                </c:pt>
                <c:pt idx="3693">
                  <c:v>5.3619851159731091</c:v>
                </c:pt>
                <c:pt idx="3694">
                  <c:v>3.5535245929633343</c:v>
                </c:pt>
                <c:pt idx="3695">
                  <c:v>2.0670203820103406</c:v>
                </c:pt>
                <c:pt idx="3696">
                  <c:v>2.0865036997264261</c:v>
                </c:pt>
                <c:pt idx="3697">
                  <c:v>0.62587253032905765</c:v>
                </c:pt>
                <c:pt idx="3698">
                  <c:v>1.2692981661712961</c:v>
                </c:pt>
                <c:pt idx="3699">
                  <c:v>5.0350039553093113</c:v>
                </c:pt>
                <c:pt idx="3700">
                  <c:v>1.3648213782698475</c:v>
                </c:pt>
                <c:pt idx="3701">
                  <c:v>1.7516261293764857</c:v>
                </c:pt>
                <c:pt idx="3702">
                  <c:v>1.6087895164655501</c:v>
                </c:pt>
                <c:pt idx="3703">
                  <c:v>1.3759501401387084</c:v>
                </c:pt>
                <c:pt idx="3704">
                  <c:v>0.36197987491125688</c:v>
                </c:pt>
                <c:pt idx="3705">
                  <c:v>0.81475970200272363</c:v>
                </c:pt>
                <c:pt idx="3706">
                  <c:v>0.27268108812938996</c:v>
                </c:pt>
                <c:pt idx="3707">
                  <c:v>0.65876412794387285</c:v>
                </c:pt>
                <c:pt idx="3708">
                  <c:v>1.0660696626326505</c:v>
                </c:pt>
                <c:pt idx="3709">
                  <c:v>2.63080322543607</c:v>
                </c:pt>
                <c:pt idx="3710">
                  <c:v>1.0167408089265648</c:v>
                </c:pt>
                <c:pt idx="3711">
                  <c:v>1.3187476012259787</c:v>
                </c:pt>
                <c:pt idx="3712">
                  <c:v>3.3138613195080469</c:v>
                </c:pt>
                <c:pt idx="3713">
                  <c:v>0.75949316446607962</c:v>
                </c:pt>
                <c:pt idx="3714">
                  <c:v>0.55957927345546055</c:v>
                </c:pt>
                <c:pt idx="3715">
                  <c:v>0.67795314508158233</c:v>
                </c:pt>
                <c:pt idx="3716">
                  <c:v>3.7744938938022279</c:v>
                </c:pt>
                <c:pt idx="3717">
                  <c:v>2.955898558929964</c:v>
                </c:pt>
                <c:pt idx="3718">
                  <c:v>2.2051659303181093</c:v>
                </c:pt>
                <c:pt idx="3719">
                  <c:v>6.0342964576180229</c:v>
                </c:pt>
                <c:pt idx="3720">
                  <c:v>14.427575965621855</c:v>
                </c:pt>
                <c:pt idx="3721">
                  <c:v>16.885550281700596</c:v>
                </c:pt>
                <c:pt idx="3722">
                  <c:v>8.051030696667473</c:v>
                </c:pt>
                <c:pt idx="3723">
                  <c:v>24.731645333513832</c:v>
                </c:pt>
                <c:pt idx="3724">
                  <c:v>30</c:v>
                </c:pt>
                <c:pt idx="3725">
                  <c:v>30</c:v>
                </c:pt>
                <c:pt idx="3726">
                  <c:v>30</c:v>
                </c:pt>
                <c:pt idx="3727">
                  <c:v>30</c:v>
                </c:pt>
                <c:pt idx="3728">
                  <c:v>29.614315911036734</c:v>
                </c:pt>
                <c:pt idx="3729">
                  <c:v>30</c:v>
                </c:pt>
                <c:pt idx="3730">
                  <c:v>8.1643444898735513</c:v>
                </c:pt>
                <c:pt idx="3731">
                  <c:v>25.948048714542487</c:v>
                </c:pt>
                <c:pt idx="3732">
                  <c:v>30</c:v>
                </c:pt>
                <c:pt idx="3733">
                  <c:v>3.4984073797837296</c:v>
                </c:pt>
                <c:pt idx="3734">
                  <c:v>11.107888556253787</c:v>
                </c:pt>
                <c:pt idx="3735">
                  <c:v>8.7774219888217129</c:v>
                </c:pt>
                <c:pt idx="3736">
                  <c:v>3.3517501016194071</c:v>
                </c:pt>
                <c:pt idx="3737">
                  <c:v>3.3432269671183947</c:v>
                </c:pt>
                <c:pt idx="3738">
                  <c:v>4.9045832794013</c:v>
                </c:pt>
                <c:pt idx="3739">
                  <c:v>0.90791780662219546</c:v>
                </c:pt>
                <c:pt idx="3740">
                  <c:v>1.0291592607956206</c:v>
                </c:pt>
                <c:pt idx="3741">
                  <c:v>0.20659702437341346</c:v>
                </c:pt>
                <c:pt idx="3742">
                  <c:v>0.14222431411253914</c:v>
                </c:pt>
                <c:pt idx="3743">
                  <c:v>0.24282827452102057</c:v>
                </c:pt>
                <c:pt idx="3744">
                  <c:v>0.13514172026340907</c:v>
                </c:pt>
                <c:pt idx="3745">
                  <c:v>0.30897142316396847</c:v>
                </c:pt>
                <c:pt idx="3746">
                  <c:v>0.18647309943838067</c:v>
                </c:pt>
                <c:pt idx="3747">
                  <c:v>0.24625012220105669</c:v>
                </c:pt>
                <c:pt idx="3748">
                  <c:v>0.38630755331136135</c:v>
                </c:pt>
                <c:pt idx="3749">
                  <c:v>0.23181328252029265</c:v>
                </c:pt>
                <c:pt idx="3750">
                  <c:v>0.29959904119648639</c:v>
                </c:pt>
                <c:pt idx="3751">
                  <c:v>0.65359797482254511</c:v>
                </c:pt>
                <c:pt idx="3752">
                  <c:v>0.52265028075599318</c:v>
                </c:pt>
                <c:pt idx="3753">
                  <c:v>0.53056650051153531</c:v>
                </c:pt>
                <c:pt idx="3754">
                  <c:v>0.3580490241533229</c:v>
                </c:pt>
                <c:pt idx="3755">
                  <c:v>0.13423277979004739</c:v>
                </c:pt>
                <c:pt idx="3756">
                  <c:v>0.84239187407958127</c:v>
                </c:pt>
                <c:pt idx="3757">
                  <c:v>0.27326964622164696</c:v>
                </c:pt>
                <c:pt idx="3758">
                  <c:v>1.1258664062862358</c:v>
                </c:pt>
                <c:pt idx="3759">
                  <c:v>2.750364169499746</c:v>
                </c:pt>
                <c:pt idx="3760">
                  <c:v>9.2344998992667939</c:v>
                </c:pt>
                <c:pt idx="3761">
                  <c:v>1.4104280617983704</c:v>
                </c:pt>
                <c:pt idx="3762">
                  <c:v>0.85133576611957085</c:v>
                </c:pt>
                <c:pt idx="3763">
                  <c:v>0.86660901827498815</c:v>
                </c:pt>
                <c:pt idx="3764">
                  <c:v>0.97884309331212449</c:v>
                </c:pt>
                <c:pt idx="3765">
                  <c:v>1.3495181378260355</c:v>
                </c:pt>
                <c:pt idx="3766">
                  <c:v>2.5329712403359195</c:v>
                </c:pt>
                <c:pt idx="3767">
                  <c:v>6.3209947210236468</c:v>
                </c:pt>
                <c:pt idx="3768">
                  <c:v>2.3992841990140081</c:v>
                </c:pt>
                <c:pt idx="3769">
                  <c:v>1.3707775532933839</c:v>
                </c:pt>
                <c:pt idx="3770">
                  <c:v>0.61052196002392833</c:v>
                </c:pt>
                <c:pt idx="3771">
                  <c:v>9.7466917542509339</c:v>
                </c:pt>
                <c:pt idx="3772">
                  <c:v>0.83285294328842963</c:v>
                </c:pt>
                <c:pt idx="3773">
                  <c:v>2.5784517731378283</c:v>
                </c:pt>
                <c:pt idx="3774">
                  <c:v>0.81574722694629498</c:v>
                </c:pt>
                <c:pt idx="3775">
                  <c:v>3.7310632475027874</c:v>
                </c:pt>
                <c:pt idx="3776">
                  <c:v>10.38285150219475</c:v>
                </c:pt>
                <c:pt idx="3777">
                  <c:v>10.873778972375744</c:v>
                </c:pt>
                <c:pt idx="3778">
                  <c:v>7.2495689263643524</c:v>
                </c:pt>
                <c:pt idx="3779">
                  <c:v>4.1085079440384167</c:v>
                </c:pt>
                <c:pt idx="3780">
                  <c:v>4.9090021065082325</c:v>
                </c:pt>
                <c:pt idx="3781">
                  <c:v>1.9623101417174231</c:v>
                </c:pt>
                <c:pt idx="3782">
                  <c:v>0.43018210171297833</c:v>
                </c:pt>
                <c:pt idx="3783">
                  <c:v>0.45274843047153118</c:v>
                </c:pt>
                <c:pt idx="3784">
                  <c:v>0.39705044766317582</c:v>
                </c:pt>
                <c:pt idx="3785">
                  <c:v>1.3211752874993206</c:v>
                </c:pt>
                <c:pt idx="3786">
                  <c:v>1.465112775457126</c:v>
                </c:pt>
                <c:pt idx="3787">
                  <c:v>2.078857680539377</c:v>
                </c:pt>
                <c:pt idx="3788">
                  <c:v>3.8024017800721759</c:v>
                </c:pt>
                <c:pt idx="3789">
                  <c:v>5.9641597337561167</c:v>
                </c:pt>
                <c:pt idx="3790">
                  <c:v>4.6467925148819784</c:v>
                </c:pt>
                <c:pt idx="3791">
                  <c:v>6.8500944680492033</c:v>
                </c:pt>
                <c:pt idx="3792">
                  <c:v>5.9736292440079826</c:v>
                </c:pt>
                <c:pt idx="3793">
                  <c:v>17.249503072877513</c:v>
                </c:pt>
                <c:pt idx="3794">
                  <c:v>14.680729475392281</c:v>
                </c:pt>
                <c:pt idx="3795">
                  <c:v>0.89674403274009395</c:v>
                </c:pt>
                <c:pt idx="3796">
                  <c:v>0.81388409634092362</c:v>
                </c:pt>
                <c:pt idx="3797">
                  <c:v>2.6788535833546949</c:v>
                </c:pt>
                <c:pt idx="3798">
                  <c:v>3.9094798568009912</c:v>
                </c:pt>
                <c:pt idx="3799">
                  <c:v>0.22972734233388792</c:v>
                </c:pt>
                <c:pt idx="3800">
                  <c:v>0.3771266211423463</c:v>
                </c:pt>
                <c:pt idx="3801">
                  <c:v>0.44497826425375453</c:v>
                </c:pt>
                <c:pt idx="3802">
                  <c:v>0.37029985247180475</c:v>
                </c:pt>
                <c:pt idx="3803">
                  <c:v>1.7321924793293708</c:v>
                </c:pt>
                <c:pt idx="3804">
                  <c:v>0.23847935082426397</c:v>
                </c:pt>
                <c:pt idx="3805">
                  <c:v>0.32194799178622208</c:v>
                </c:pt>
                <c:pt idx="3806">
                  <c:v>1.0141028624001742</c:v>
                </c:pt>
                <c:pt idx="3807">
                  <c:v>2.7705863078452473</c:v>
                </c:pt>
                <c:pt idx="3808">
                  <c:v>2.6200556693951067</c:v>
                </c:pt>
                <c:pt idx="3809">
                  <c:v>0.5461192527558576</c:v>
                </c:pt>
                <c:pt idx="3810">
                  <c:v>0.48240055832505496</c:v>
                </c:pt>
                <c:pt idx="3811">
                  <c:v>0.29288622878417897</c:v>
                </c:pt>
                <c:pt idx="3812">
                  <c:v>0.17198552363437539</c:v>
                </c:pt>
                <c:pt idx="3813">
                  <c:v>0.30828166641371585</c:v>
                </c:pt>
                <c:pt idx="3814">
                  <c:v>0.27818480503792198</c:v>
                </c:pt>
                <c:pt idx="3815">
                  <c:v>0.92903741480935109</c:v>
                </c:pt>
                <c:pt idx="3816">
                  <c:v>0.43075671433125234</c:v>
                </c:pt>
                <c:pt idx="3817">
                  <c:v>0.6025155618645669</c:v>
                </c:pt>
                <c:pt idx="3818">
                  <c:v>0.40846358519701542</c:v>
                </c:pt>
                <c:pt idx="3819">
                  <c:v>0.86514287653970956</c:v>
                </c:pt>
                <c:pt idx="3820">
                  <c:v>2.0387383682778841</c:v>
                </c:pt>
                <c:pt idx="3821">
                  <c:v>3.029124438523521</c:v>
                </c:pt>
                <c:pt idx="3822">
                  <c:v>1.0077675416463656</c:v>
                </c:pt>
                <c:pt idx="3823">
                  <c:v>0.5015257372946218</c:v>
                </c:pt>
                <c:pt idx="3824">
                  <c:v>0.50810322390136242</c:v>
                </c:pt>
                <c:pt idx="3825">
                  <c:v>1.2248552978131897</c:v>
                </c:pt>
                <c:pt idx="3826">
                  <c:v>3.509551599887454</c:v>
                </c:pt>
                <c:pt idx="3827">
                  <c:v>4.7406847711709776</c:v>
                </c:pt>
                <c:pt idx="3828">
                  <c:v>12.661111971288642</c:v>
                </c:pt>
                <c:pt idx="3829">
                  <c:v>2.56601934901592</c:v>
                </c:pt>
                <c:pt idx="3830">
                  <c:v>2.7373768245374546</c:v>
                </c:pt>
                <c:pt idx="3831">
                  <c:v>3.0456236275657131</c:v>
                </c:pt>
                <c:pt idx="3832">
                  <c:v>1.8426171847683936</c:v>
                </c:pt>
                <c:pt idx="3833">
                  <c:v>0.69823187263555742</c:v>
                </c:pt>
                <c:pt idx="3834">
                  <c:v>0.64186216236903393</c:v>
                </c:pt>
                <c:pt idx="3835">
                  <c:v>0.99666322866923418</c:v>
                </c:pt>
                <c:pt idx="3836">
                  <c:v>0.8998504376110722</c:v>
                </c:pt>
                <c:pt idx="3837">
                  <c:v>7.0996951621883495</c:v>
                </c:pt>
                <c:pt idx="3838">
                  <c:v>6.0796478450527891</c:v>
                </c:pt>
                <c:pt idx="3839">
                  <c:v>1.2450489445154715</c:v>
                </c:pt>
                <c:pt idx="3840">
                  <c:v>2.4259760077642083</c:v>
                </c:pt>
                <c:pt idx="3841">
                  <c:v>3.236907995469553</c:v>
                </c:pt>
                <c:pt idx="3842">
                  <c:v>7.434138499353363</c:v>
                </c:pt>
                <c:pt idx="3843">
                  <c:v>1.2605416341720916</c:v>
                </c:pt>
                <c:pt idx="3844">
                  <c:v>0.61908399880990062</c:v>
                </c:pt>
                <c:pt idx="3845">
                  <c:v>0.13043013318898464</c:v>
                </c:pt>
                <c:pt idx="3846">
                  <c:v>0.27917430753610228</c:v>
                </c:pt>
                <c:pt idx="3847">
                  <c:v>0.30276364709252707</c:v>
                </c:pt>
                <c:pt idx="3848">
                  <c:v>0.38585890308765153</c:v>
                </c:pt>
                <c:pt idx="3849">
                  <c:v>0.91212145695067981</c:v>
                </c:pt>
                <c:pt idx="3850">
                  <c:v>0.79758109702052993</c:v>
                </c:pt>
                <c:pt idx="3851">
                  <c:v>0.50066410610171508</c:v>
                </c:pt>
                <c:pt idx="3852">
                  <c:v>1.0227566424936698</c:v>
                </c:pt>
                <c:pt idx="3853">
                  <c:v>1.4182513900328322</c:v>
                </c:pt>
                <c:pt idx="3854">
                  <c:v>0.62662990634594495</c:v>
                </c:pt>
                <c:pt idx="3855">
                  <c:v>0.76958758892819368</c:v>
                </c:pt>
                <c:pt idx="3856">
                  <c:v>0.5953467566003392</c:v>
                </c:pt>
                <c:pt idx="3857">
                  <c:v>1.9545811464518901</c:v>
                </c:pt>
                <c:pt idx="3858">
                  <c:v>4.4571647490581165</c:v>
                </c:pt>
                <c:pt idx="3859">
                  <c:v>3.2455390733385481</c:v>
                </c:pt>
                <c:pt idx="3860">
                  <c:v>3.4251231091293026</c:v>
                </c:pt>
                <c:pt idx="3861">
                  <c:v>6.1415210942709777</c:v>
                </c:pt>
                <c:pt idx="3862">
                  <c:v>12.018517997740837</c:v>
                </c:pt>
                <c:pt idx="3863">
                  <c:v>11.751041573380547</c:v>
                </c:pt>
                <c:pt idx="3864">
                  <c:v>6.663246713469082</c:v>
                </c:pt>
                <c:pt idx="3865">
                  <c:v>19.44461560811823</c:v>
                </c:pt>
                <c:pt idx="3866">
                  <c:v>11.037916873353099</c:v>
                </c:pt>
                <c:pt idx="3867">
                  <c:v>5.5283179699352933</c:v>
                </c:pt>
                <c:pt idx="3868">
                  <c:v>1.5998328602727301</c:v>
                </c:pt>
                <c:pt idx="3869">
                  <c:v>2.5489836828970018</c:v>
                </c:pt>
                <c:pt idx="3870">
                  <c:v>30</c:v>
                </c:pt>
                <c:pt idx="3871">
                  <c:v>30</c:v>
                </c:pt>
                <c:pt idx="3872">
                  <c:v>1.1423019470756133</c:v>
                </c:pt>
                <c:pt idx="3873">
                  <c:v>1.9953964931345562</c:v>
                </c:pt>
                <c:pt idx="3874">
                  <c:v>0.55740815430508051</c:v>
                </c:pt>
                <c:pt idx="3875">
                  <c:v>0.57047653879125293</c:v>
                </c:pt>
                <c:pt idx="3876">
                  <c:v>0.38201723232940843</c:v>
                </c:pt>
                <c:pt idx="3877">
                  <c:v>2.0444502706162075</c:v>
                </c:pt>
                <c:pt idx="3878">
                  <c:v>0.75579547993059604</c:v>
                </c:pt>
                <c:pt idx="3879">
                  <c:v>1.2006611610458919</c:v>
                </c:pt>
                <c:pt idx="3880">
                  <c:v>1.0087443652741941</c:v>
                </c:pt>
                <c:pt idx="3881">
                  <c:v>0.30762055530755877</c:v>
                </c:pt>
                <c:pt idx="3882">
                  <c:v>0.58176673672670942</c:v>
                </c:pt>
                <c:pt idx="3883">
                  <c:v>0.93506720219264938</c:v>
                </c:pt>
                <c:pt idx="3884">
                  <c:v>0.91057422299244506</c:v>
                </c:pt>
                <c:pt idx="3885">
                  <c:v>2.0829278073960942</c:v>
                </c:pt>
                <c:pt idx="3886">
                  <c:v>1.2989117165133774</c:v>
                </c:pt>
                <c:pt idx="3887">
                  <c:v>4.107862701896777</c:v>
                </c:pt>
                <c:pt idx="3888">
                  <c:v>1.3924534654690599</c:v>
                </c:pt>
                <c:pt idx="3889">
                  <c:v>6.159959198894863</c:v>
                </c:pt>
                <c:pt idx="3890">
                  <c:v>1.2963190859321314</c:v>
                </c:pt>
                <c:pt idx="3891">
                  <c:v>0.78956241687265205</c:v>
                </c:pt>
                <c:pt idx="3892">
                  <c:v>1.2339691914349846</c:v>
                </c:pt>
                <c:pt idx="3893">
                  <c:v>1.0313568603279588</c:v>
                </c:pt>
                <c:pt idx="3894">
                  <c:v>1.4919416285298062</c:v>
                </c:pt>
                <c:pt idx="3895">
                  <c:v>0.64811000526059082</c:v>
                </c:pt>
                <c:pt idx="3896">
                  <c:v>2.4493415035471795</c:v>
                </c:pt>
                <c:pt idx="3897">
                  <c:v>2.5456901917561225</c:v>
                </c:pt>
                <c:pt idx="3898">
                  <c:v>4.7379418373706725</c:v>
                </c:pt>
                <c:pt idx="3899">
                  <c:v>4.5449868316045894</c:v>
                </c:pt>
                <c:pt idx="3900">
                  <c:v>0.69999266744144517</c:v>
                </c:pt>
                <c:pt idx="3901">
                  <c:v>1.272066945321596</c:v>
                </c:pt>
                <c:pt idx="3902">
                  <c:v>1.0153447452509676</c:v>
                </c:pt>
                <c:pt idx="3903">
                  <c:v>0.78039233609361558</c:v>
                </c:pt>
                <c:pt idx="3904">
                  <c:v>0.749434912774817</c:v>
                </c:pt>
                <c:pt idx="3905">
                  <c:v>0.35439127533933495</c:v>
                </c:pt>
                <c:pt idx="3906">
                  <c:v>0.6089539211595586</c:v>
                </c:pt>
                <c:pt idx="3907">
                  <c:v>0.60977474366827411</c:v>
                </c:pt>
                <c:pt idx="3908">
                  <c:v>0.53722902809420769</c:v>
                </c:pt>
                <c:pt idx="3909">
                  <c:v>0.46874832666741212</c:v>
                </c:pt>
                <c:pt idx="3910">
                  <c:v>0.50565534592912276</c:v>
                </c:pt>
                <c:pt idx="3911">
                  <c:v>0.66279867485526234</c:v>
                </c:pt>
                <c:pt idx="3912">
                  <c:v>0.50791978218465716</c:v>
                </c:pt>
                <c:pt idx="3913">
                  <c:v>0.56198943272301882</c:v>
                </c:pt>
                <c:pt idx="3914">
                  <c:v>0.64737035916924268</c:v>
                </c:pt>
                <c:pt idx="3915">
                  <c:v>0.99729798139074677</c:v>
                </c:pt>
                <c:pt idx="3916">
                  <c:v>1.494366124069638</c:v>
                </c:pt>
                <c:pt idx="3917">
                  <c:v>1.7115008009343087</c:v>
                </c:pt>
                <c:pt idx="3918">
                  <c:v>0.96494967235922646</c:v>
                </c:pt>
                <c:pt idx="3919">
                  <c:v>1.8989153335006703</c:v>
                </c:pt>
                <c:pt idx="3920">
                  <c:v>1.133810487672384</c:v>
                </c:pt>
                <c:pt idx="3921">
                  <c:v>0.8061924043126929</c:v>
                </c:pt>
                <c:pt idx="3922">
                  <c:v>0.95074754368239922</c:v>
                </c:pt>
                <c:pt idx="3923">
                  <c:v>1.8055143909152549</c:v>
                </c:pt>
                <c:pt idx="3924">
                  <c:v>0.63701605574068121</c:v>
                </c:pt>
                <c:pt idx="3925">
                  <c:v>0.95598488644751156</c:v>
                </c:pt>
                <c:pt idx="3926">
                  <c:v>1.6432118582782895</c:v>
                </c:pt>
                <c:pt idx="3927">
                  <c:v>1.0714160802579777</c:v>
                </c:pt>
                <c:pt idx="3928">
                  <c:v>0.81209363845536142</c:v>
                </c:pt>
                <c:pt idx="3929">
                  <c:v>1.5517369434323172</c:v>
                </c:pt>
                <c:pt idx="3930">
                  <c:v>1.399805003970173</c:v>
                </c:pt>
                <c:pt idx="3931">
                  <c:v>0.48889370149873396</c:v>
                </c:pt>
                <c:pt idx="3932">
                  <c:v>0.72931727501248345</c:v>
                </c:pt>
                <c:pt idx="3933">
                  <c:v>0.96910764939788785</c:v>
                </c:pt>
                <c:pt idx="3934">
                  <c:v>1.3427784110091756</c:v>
                </c:pt>
                <c:pt idx="3935">
                  <c:v>0.93850151071319243</c:v>
                </c:pt>
                <c:pt idx="3936">
                  <c:v>0.69924245644213501</c:v>
                </c:pt>
                <c:pt idx="3937">
                  <c:v>0.59505740937983309</c:v>
                </c:pt>
                <c:pt idx="3938">
                  <c:v>1.9935564451653871</c:v>
                </c:pt>
                <c:pt idx="3939">
                  <c:v>0.83449287253717286</c:v>
                </c:pt>
                <c:pt idx="3940">
                  <c:v>2.4297529766979493</c:v>
                </c:pt>
                <c:pt idx="3941">
                  <c:v>2.0639674468098486</c:v>
                </c:pt>
                <c:pt idx="3942">
                  <c:v>0.90532276123620403</c:v>
                </c:pt>
                <c:pt idx="3943">
                  <c:v>0.72550916809014088</c:v>
                </c:pt>
                <c:pt idx="3944">
                  <c:v>3.0569178085357414</c:v>
                </c:pt>
                <c:pt idx="3945">
                  <c:v>2.1169186362501486</c:v>
                </c:pt>
                <c:pt idx="3946">
                  <c:v>1.028144590672285</c:v>
                </c:pt>
                <c:pt idx="3947">
                  <c:v>0.7014768792787881</c:v>
                </c:pt>
                <c:pt idx="3948">
                  <c:v>0.45222367502098981</c:v>
                </c:pt>
                <c:pt idx="3949">
                  <c:v>0.33698153648203222</c:v>
                </c:pt>
                <c:pt idx="3950">
                  <c:v>0.33639246104041859</c:v>
                </c:pt>
                <c:pt idx="3951">
                  <c:v>0.26497753605772351</c:v>
                </c:pt>
                <c:pt idx="3952">
                  <c:v>0.53268362519422241</c:v>
                </c:pt>
                <c:pt idx="3953">
                  <c:v>3.4637310388392719</c:v>
                </c:pt>
                <c:pt idx="3954">
                  <c:v>0.48106693395798311</c:v>
                </c:pt>
                <c:pt idx="3955">
                  <c:v>1.9623213323774182</c:v>
                </c:pt>
                <c:pt idx="3956">
                  <c:v>0.83169947977978675</c:v>
                </c:pt>
                <c:pt idx="3957">
                  <c:v>0.49019721517797715</c:v>
                </c:pt>
                <c:pt idx="3958">
                  <c:v>2.3941225284424088</c:v>
                </c:pt>
                <c:pt idx="3959">
                  <c:v>0.98581918044111028</c:v>
                </c:pt>
                <c:pt idx="3960">
                  <c:v>0.55034759356535468</c:v>
                </c:pt>
                <c:pt idx="3961">
                  <c:v>1.1238924986109655</c:v>
                </c:pt>
                <c:pt idx="3962">
                  <c:v>0.90060874564831328</c:v>
                </c:pt>
                <c:pt idx="3963">
                  <c:v>1.0332278752302433</c:v>
                </c:pt>
                <c:pt idx="3964">
                  <c:v>2.3368301154198385</c:v>
                </c:pt>
                <c:pt idx="3965">
                  <c:v>0.40465977424930538</c:v>
                </c:pt>
                <c:pt idx="3966">
                  <c:v>1.660206840267306</c:v>
                </c:pt>
                <c:pt idx="3967">
                  <c:v>0.5076821430603633</c:v>
                </c:pt>
                <c:pt idx="3968">
                  <c:v>5.0538876865366005</c:v>
                </c:pt>
                <c:pt idx="3969">
                  <c:v>3.8657415731103959</c:v>
                </c:pt>
                <c:pt idx="3970">
                  <c:v>1.0785667325769879</c:v>
                </c:pt>
                <c:pt idx="3971">
                  <c:v>0.95419234158782551</c:v>
                </c:pt>
                <c:pt idx="3972">
                  <c:v>2.4551751543528968</c:v>
                </c:pt>
                <c:pt idx="3973">
                  <c:v>0.68082694278372791</c:v>
                </c:pt>
                <c:pt idx="3974">
                  <c:v>0.49959067323026141</c:v>
                </c:pt>
                <c:pt idx="3975">
                  <c:v>0.99420817802478223</c:v>
                </c:pt>
                <c:pt idx="3976">
                  <c:v>1.8750215220476123</c:v>
                </c:pt>
                <c:pt idx="3977">
                  <c:v>0.99329906967751158</c:v>
                </c:pt>
                <c:pt idx="3978">
                  <c:v>3.7514522842493347</c:v>
                </c:pt>
                <c:pt idx="3979">
                  <c:v>14.851742590188527</c:v>
                </c:pt>
                <c:pt idx="3980">
                  <c:v>7.7739191987915301</c:v>
                </c:pt>
                <c:pt idx="3981">
                  <c:v>3.8923320192268283</c:v>
                </c:pt>
                <c:pt idx="3982">
                  <c:v>1.9191865883111399</c:v>
                </c:pt>
                <c:pt idx="3983">
                  <c:v>2.9139357044359655</c:v>
                </c:pt>
                <c:pt idx="3984">
                  <c:v>9.348009364788858</c:v>
                </c:pt>
                <c:pt idx="3985">
                  <c:v>7.7216924409345475</c:v>
                </c:pt>
                <c:pt idx="3986">
                  <c:v>8.5314766089153551</c:v>
                </c:pt>
                <c:pt idx="3987">
                  <c:v>17.744546637822996</c:v>
                </c:pt>
                <c:pt idx="3988">
                  <c:v>6.8126061390636794</c:v>
                </c:pt>
                <c:pt idx="3989">
                  <c:v>3.9248546031879008</c:v>
                </c:pt>
                <c:pt idx="3990">
                  <c:v>3.548481029464845</c:v>
                </c:pt>
                <c:pt idx="3991">
                  <c:v>2.303199022424316</c:v>
                </c:pt>
                <c:pt idx="3992">
                  <c:v>2.5152276585228952</c:v>
                </c:pt>
                <c:pt idx="3993">
                  <c:v>4.4233167673911611</c:v>
                </c:pt>
                <c:pt idx="3994">
                  <c:v>16.855028561351656</c:v>
                </c:pt>
                <c:pt idx="3995">
                  <c:v>9.9911944948067024</c:v>
                </c:pt>
                <c:pt idx="3996">
                  <c:v>16.66441637449449</c:v>
                </c:pt>
                <c:pt idx="3997">
                  <c:v>3.5921301613574044</c:v>
                </c:pt>
                <c:pt idx="3998">
                  <c:v>2.7108604892617625</c:v>
                </c:pt>
                <c:pt idx="3999">
                  <c:v>3.6844998032176659</c:v>
                </c:pt>
                <c:pt idx="4000">
                  <c:v>3.0515918347692228</c:v>
                </c:pt>
                <c:pt idx="4001">
                  <c:v>9.8573512521934177</c:v>
                </c:pt>
                <c:pt idx="4002">
                  <c:v>16.474147925023527</c:v>
                </c:pt>
                <c:pt idx="4003">
                  <c:v>6.7149882868149868</c:v>
                </c:pt>
                <c:pt idx="4004">
                  <c:v>18.894463047551007</c:v>
                </c:pt>
                <c:pt idx="4005">
                  <c:v>15.070135338561611</c:v>
                </c:pt>
                <c:pt idx="4006">
                  <c:v>30</c:v>
                </c:pt>
                <c:pt idx="4007">
                  <c:v>10.701204770782834</c:v>
                </c:pt>
                <c:pt idx="4008">
                  <c:v>1.5903301495816877</c:v>
                </c:pt>
                <c:pt idx="4009">
                  <c:v>1.6991585338083488</c:v>
                </c:pt>
                <c:pt idx="4010">
                  <c:v>0.62312676121027788</c:v>
                </c:pt>
                <c:pt idx="4011">
                  <c:v>1.2835489371803275</c:v>
                </c:pt>
                <c:pt idx="4012">
                  <c:v>0.90722158205618064</c:v>
                </c:pt>
                <c:pt idx="4013">
                  <c:v>0.83828057528107769</c:v>
                </c:pt>
                <c:pt idx="4014">
                  <c:v>3.6798343360627559</c:v>
                </c:pt>
                <c:pt idx="4015">
                  <c:v>1.4152054768386682</c:v>
                </c:pt>
                <c:pt idx="4016">
                  <c:v>3.2648310867648518</c:v>
                </c:pt>
                <c:pt idx="4017">
                  <c:v>0.98503740882297541</c:v>
                </c:pt>
                <c:pt idx="4018">
                  <c:v>2.0827715571774537</c:v>
                </c:pt>
                <c:pt idx="4019">
                  <c:v>1.3012006341288869</c:v>
                </c:pt>
                <c:pt idx="4020">
                  <c:v>1.0241197167304896</c:v>
                </c:pt>
                <c:pt idx="4021">
                  <c:v>0.31385753384177489</c:v>
                </c:pt>
                <c:pt idx="4022">
                  <c:v>0.86831112118765441</c:v>
                </c:pt>
                <c:pt idx="4023">
                  <c:v>0.42973952965549078</c:v>
                </c:pt>
                <c:pt idx="4024">
                  <c:v>0.28802146128056888</c:v>
                </c:pt>
                <c:pt idx="4025">
                  <c:v>0.13259721847396835</c:v>
                </c:pt>
                <c:pt idx="4026">
                  <c:v>0.34889200632696582</c:v>
                </c:pt>
                <c:pt idx="4027">
                  <c:v>0.30025338136942964</c:v>
                </c:pt>
                <c:pt idx="4028">
                  <c:v>0.63757883527434034</c:v>
                </c:pt>
                <c:pt idx="4029">
                  <c:v>0.7879062785356481</c:v>
                </c:pt>
                <c:pt idx="4030">
                  <c:v>0.5175227005099392</c:v>
                </c:pt>
                <c:pt idx="4031">
                  <c:v>0.41556549990172426</c:v>
                </c:pt>
                <c:pt idx="4032">
                  <c:v>0.67259705568134853</c:v>
                </c:pt>
                <c:pt idx="4033">
                  <c:v>1.7946673177074473</c:v>
                </c:pt>
                <c:pt idx="4034">
                  <c:v>0.89022424743447381</c:v>
                </c:pt>
                <c:pt idx="4035">
                  <c:v>1.0367146838836039</c:v>
                </c:pt>
                <c:pt idx="4036">
                  <c:v>0.42943120595411288</c:v>
                </c:pt>
                <c:pt idx="4037">
                  <c:v>0.59982092608229587</c:v>
                </c:pt>
                <c:pt idx="4038">
                  <c:v>0.46773972811361314</c:v>
                </c:pt>
                <c:pt idx="4039">
                  <c:v>0.25321081254052219</c:v>
                </c:pt>
                <c:pt idx="4040">
                  <c:v>0.30142400173474748</c:v>
                </c:pt>
                <c:pt idx="4041">
                  <c:v>0.31724211480087017</c:v>
                </c:pt>
                <c:pt idx="4042">
                  <c:v>0.97109690390591408</c:v>
                </c:pt>
                <c:pt idx="4043">
                  <c:v>0.43864979285396932</c:v>
                </c:pt>
                <c:pt idx="4044">
                  <c:v>0.47908899917990061</c:v>
                </c:pt>
                <c:pt idx="4045">
                  <c:v>0.60838777533141808</c:v>
                </c:pt>
                <c:pt idx="4046">
                  <c:v>0.37941301938167965</c:v>
                </c:pt>
                <c:pt idx="4047">
                  <c:v>0.26068952690026526</c:v>
                </c:pt>
                <c:pt idx="4048">
                  <c:v>0.19549845629574414</c:v>
                </c:pt>
                <c:pt idx="4049">
                  <c:v>0.49518446999255461</c:v>
                </c:pt>
                <c:pt idx="4050">
                  <c:v>0.35301257223815474</c:v>
                </c:pt>
                <c:pt idx="4051">
                  <c:v>0.33019298673281788</c:v>
                </c:pt>
                <c:pt idx="4052">
                  <c:v>0.24201644513458767</c:v>
                </c:pt>
                <c:pt idx="4053">
                  <c:v>0.25361708596841331</c:v>
                </c:pt>
                <c:pt idx="4054">
                  <c:v>0.43788200818984296</c:v>
                </c:pt>
                <c:pt idx="4055">
                  <c:v>0.73226713568742963</c:v>
                </c:pt>
                <c:pt idx="4056">
                  <c:v>1.0415255039625066</c:v>
                </c:pt>
                <c:pt idx="4057">
                  <c:v>0.98742843926228463</c:v>
                </c:pt>
                <c:pt idx="4058">
                  <c:v>2.0162608958571804</c:v>
                </c:pt>
                <c:pt idx="4059">
                  <c:v>0.26640322413214207</c:v>
                </c:pt>
                <c:pt idx="4060">
                  <c:v>0.13540524744582719</c:v>
                </c:pt>
                <c:pt idx="4061">
                  <c:v>0.30917197726348528</c:v>
                </c:pt>
                <c:pt idx="4062">
                  <c:v>0.19079530944457665</c:v>
                </c:pt>
                <c:pt idx="4063">
                  <c:v>0.32211939419396945</c:v>
                </c:pt>
                <c:pt idx="4064">
                  <c:v>0.21600657671059398</c:v>
                </c:pt>
                <c:pt idx="4065">
                  <c:v>0.24078622195768692</c:v>
                </c:pt>
                <c:pt idx="4066">
                  <c:v>0.24130738589966508</c:v>
                </c:pt>
                <c:pt idx="4067">
                  <c:v>0.16221254112339137</c:v>
                </c:pt>
                <c:pt idx="4068">
                  <c:v>0.15405032981340622</c:v>
                </c:pt>
                <c:pt idx="4069">
                  <c:v>0.10200957286475333</c:v>
                </c:pt>
                <c:pt idx="4070">
                  <c:v>0.14240100131019143</c:v>
                </c:pt>
                <c:pt idx="4071">
                  <c:v>0.21931328067764222</c:v>
                </c:pt>
                <c:pt idx="4072">
                  <c:v>0.33119642766348706</c:v>
                </c:pt>
                <c:pt idx="4073">
                  <c:v>0.6692806968036038</c:v>
                </c:pt>
                <c:pt idx="4074">
                  <c:v>0.52345586141732703</c:v>
                </c:pt>
                <c:pt idx="4075">
                  <c:v>0.26807672446762776</c:v>
                </c:pt>
                <c:pt idx="4076">
                  <c:v>0.44745132313636576</c:v>
                </c:pt>
                <c:pt idx="4077">
                  <c:v>0.19849805004167048</c:v>
                </c:pt>
                <c:pt idx="4078">
                  <c:v>0.2526952992841292</c:v>
                </c:pt>
                <c:pt idx="4079">
                  <c:v>0.1521555256249493</c:v>
                </c:pt>
                <c:pt idx="4080">
                  <c:v>0.27043710909567614</c:v>
                </c:pt>
                <c:pt idx="4081">
                  <c:v>0.42204323203743183</c:v>
                </c:pt>
                <c:pt idx="4082">
                  <c:v>0.31209742700014231</c:v>
                </c:pt>
                <c:pt idx="4083">
                  <c:v>0.23054866372127891</c:v>
                </c:pt>
                <c:pt idx="4084">
                  <c:v>0.2558224055935171</c:v>
                </c:pt>
                <c:pt idx="4085">
                  <c:v>0.20688330867667656</c:v>
                </c:pt>
                <c:pt idx="4086">
                  <c:v>5.8069339011847479E-2</c:v>
                </c:pt>
                <c:pt idx="4087">
                  <c:v>1.1246323724520462</c:v>
                </c:pt>
                <c:pt idx="4088">
                  <c:v>0.28991539802415578</c:v>
                </c:pt>
                <c:pt idx="4089">
                  <c:v>0.27321863056161977</c:v>
                </c:pt>
                <c:pt idx="4090">
                  <c:v>0.65486611987940169</c:v>
                </c:pt>
                <c:pt idx="4091">
                  <c:v>0.79185441330707051</c:v>
                </c:pt>
                <c:pt idx="4092">
                  <c:v>1.0694637007527918</c:v>
                </c:pt>
                <c:pt idx="4093">
                  <c:v>1.5052289495211111</c:v>
                </c:pt>
                <c:pt idx="4094">
                  <c:v>9.3152775932913094</c:v>
                </c:pt>
                <c:pt idx="4095">
                  <c:v>1.9142242296641905</c:v>
                </c:pt>
                <c:pt idx="4096">
                  <c:v>3.2829495340094685</c:v>
                </c:pt>
                <c:pt idx="4097">
                  <c:v>1.8500254234510558</c:v>
                </c:pt>
                <c:pt idx="4098">
                  <c:v>1.1690669861431</c:v>
                </c:pt>
                <c:pt idx="4099">
                  <c:v>1.1424153920506059</c:v>
                </c:pt>
                <c:pt idx="4100">
                  <c:v>3.8260908039510184</c:v>
                </c:pt>
                <c:pt idx="4101">
                  <c:v>0.80325363854302601</c:v>
                </c:pt>
                <c:pt idx="4102">
                  <c:v>3.7360568322857586</c:v>
                </c:pt>
                <c:pt idx="4103">
                  <c:v>3.889735349098113</c:v>
                </c:pt>
                <c:pt idx="4104">
                  <c:v>2.6300725065016985</c:v>
                </c:pt>
                <c:pt idx="4105">
                  <c:v>5.7948149429136304</c:v>
                </c:pt>
                <c:pt idx="4106">
                  <c:v>6.488934054491204</c:v>
                </c:pt>
                <c:pt idx="4107">
                  <c:v>8.5932087955523482</c:v>
                </c:pt>
                <c:pt idx="4108">
                  <c:v>12.77477657182552</c:v>
                </c:pt>
                <c:pt idx="4109">
                  <c:v>20.038678592720821</c:v>
                </c:pt>
                <c:pt idx="4110">
                  <c:v>30</c:v>
                </c:pt>
                <c:pt idx="4111">
                  <c:v>8.1094325760028294</c:v>
                </c:pt>
                <c:pt idx="4112">
                  <c:v>19.961422518337919</c:v>
                </c:pt>
                <c:pt idx="4113">
                  <c:v>20.938175015498175</c:v>
                </c:pt>
                <c:pt idx="4114">
                  <c:v>30</c:v>
                </c:pt>
                <c:pt idx="4115">
                  <c:v>25.361130195146455</c:v>
                </c:pt>
                <c:pt idx="4116">
                  <c:v>20.105496943892788</c:v>
                </c:pt>
                <c:pt idx="4117">
                  <c:v>30</c:v>
                </c:pt>
                <c:pt idx="4118">
                  <c:v>17.309685488065384</c:v>
                </c:pt>
                <c:pt idx="4119">
                  <c:v>27.025122282813751</c:v>
                </c:pt>
                <c:pt idx="4120">
                  <c:v>25.087802795377662</c:v>
                </c:pt>
                <c:pt idx="4121">
                  <c:v>30</c:v>
                </c:pt>
                <c:pt idx="4122">
                  <c:v>29.779373305030013</c:v>
                </c:pt>
                <c:pt idx="4123">
                  <c:v>30</c:v>
                </c:pt>
                <c:pt idx="4124">
                  <c:v>30</c:v>
                </c:pt>
                <c:pt idx="4125">
                  <c:v>30</c:v>
                </c:pt>
                <c:pt idx="4126">
                  <c:v>30</c:v>
                </c:pt>
                <c:pt idx="4127">
                  <c:v>30</c:v>
                </c:pt>
                <c:pt idx="4128">
                  <c:v>30</c:v>
                </c:pt>
                <c:pt idx="4129">
                  <c:v>28.155946509292185</c:v>
                </c:pt>
                <c:pt idx="4130">
                  <c:v>30</c:v>
                </c:pt>
                <c:pt idx="4131">
                  <c:v>30</c:v>
                </c:pt>
                <c:pt idx="4132">
                  <c:v>21.808735900437853</c:v>
                </c:pt>
                <c:pt idx="4133">
                  <c:v>30</c:v>
                </c:pt>
                <c:pt idx="4134">
                  <c:v>30</c:v>
                </c:pt>
                <c:pt idx="4135">
                  <c:v>30</c:v>
                </c:pt>
                <c:pt idx="4136">
                  <c:v>30</c:v>
                </c:pt>
                <c:pt idx="4137">
                  <c:v>30</c:v>
                </c:pt>
                <c:pt idx="4138">
                  <c:v>10.808159972564814</c:v>
                </c:pt>
                <c:pt idx="4139">
                  <c:v>30</c:v>
                </c:pt>
                <c:pt idx="4140">
                  <c:v>30</c:v>
                </c:pt>
                <c:pt idx="4141">
                  <c:v>29.993876842023823</c:v>
                </c:pt>
                <c:pt idx="4142">
                  <c:v>17.153189380579509</c:v>
                </c:pt>
                <c:pt idx="4143">
                  <c:v>12.743817773788191</c:v>
                </c:pt>
                <c:pt idx="4144">
                  <c:v>12.278089784276068</c:v>
                </c:pt>
                <c:pt idx="4145">
                  <c:v>11.200416990080338</c:v>
                </c:pt>
                <c:pt idx="4146">
                  <c:v>1.6664210513374618</c:v>
                </c:pt>
                <c:pt idx="4147">
                  <c:v>18.813111070710963</c:v>
                </c:pt>
                <c:pt idx="4148">
                  <c:v>12.075620664390966</c:v>
                </c:pt>
                <c:pt idx="4149">
                  <c:v>18.276337191750116</c:v>
                </c:pt>
                <c:pt idx="4150">
                  <c:v>3.6531611444657881</c:v>
                </c:pt>
                <c:pt idx="4151">
                  <c:v>26.379400017516307</c:v>
                </c:pt>
                <c:pt idx="4152">
                  <c:v>13.402239311797423</c:v>
                </c:pt>
                <c:pt idx="4153">
                  <c:v>30</c:v>
                </c:pt>
                <c:pt idx="4154">
                  <c:v>30</c:v>
                </c:pt>
                <c:pt idx="4155">
                  <c:v>30</c:v>
                </c:pt>
                <c:pt idx="4156">
                  <c:v>28.466518889388766</c:v>
                </c:pt>
                <c:pt idx="4157">
                  <c:v>20.731342527322798</c:v>
                </c:pt>
                <c:pt idx="4158">
                  <c:v>30</c:v>
                </c:pt>
                <c:pt idx="4159">
                  <c:v>30</c:v>
                </c:pt>
                <c:pt idx="4160">
                  <c:v>30</c:v>
                </c:pt>
                <c:pt idx="4161">
                  <c:v>30</c:v>
                </c:pt>
                <c:pt idx="4162">
                  <c:v>30</c:v>
                </c:pt>
                <c:pt idx="4163">
                  <c:v>10.993310850227804</c:v>
                </c:pt>
                <c:pt idx="4164">
                  <c:v>17.915042482026166</c:v>
                </c:pt>
                <c:pt idx="4165">
                  <c:v>4.0820591541594489</c:v>
                </c:pt>
                <c:pt idx="4166">
                  <c:v>8.2742643038157677</c:v>
                </c:pt>
                <c:pt idx="4167">
                  <c:v>13.749630787613283</c:v>
                </c:pt>
                <c:pt idx="4168">
                  <c:v>14.077380251186664</c:v>
                </c:pt>
                <c:pt idx="4169">
                  <c:v>22.992079247575834</c:v>
                </c:pt>
                <c:pt idx="4170">
                  <c:v>8.0382850967769013</c:v>
                </c:pt>
                <c:pt idx="4171">
                  <c:v>10.789705468507995</c:v>
                </c:pt>
                <c:pt idx="4172">
                  <c:v>20.088795549269683</c:v>
                </c:pt>
                <c:pt idx="4173">
                  <c:v>10.399568160654374</c:v>
                </c:pt>
                <c:pt idx="4174">
                  <c:v>15.611562806467987</c:v>
                </c:pt>
                <c:pt idx="4175">
                  <c:v>11.656051316611823</c:v>
                </c:pt>
                <c:pt idx="4176">
                  <c:v>10.614173130020566</c:v>
                </c:pt>
                <c:pt idx="4177">
                  <c:v>15.083022413134696</c:v>
                </c:pt>
                <c:pt idx="4178">
                  <c:v>6.6267348597662137</c:v>
                </c:pt>
                <c:pt idx="4179">
                  <c:v>2.5789379996235331</c:v>
                </c:pt>
                <c:pt idx="4180">
                  <c:v>4.8930651400271552</c:v>
                </c:pt>
                <c:pt idx="4181">
                  <c:v>2.1945002211488958</c:v>
                </c:pt>
                <c:pt idx="4182">
                  <c:v>4.7877664460547757</c:v>
                </c:pt>
                <c:pt idx="4183">
                  <c:v>3.2979226787309455</c:v>
                </c:pt>
                <c:pt idx="4184">
                  <c:v>11.0640897046985</c:v>
                </c:pt>
                <c:pt idx="4185">
                  <c:v>3.0058697905224059</c:v>
                </c:pt>
                <c:pt idx="4186">
                  <c:v>6.743422303514012</c:v>
                </c:pt>
                <c:pt idx="4187">
                  <c:v>9.4582247308381984</c:v>
                </c:pt>
                <c:pt idx="4188">
                  <c:v>4.5169799089119484</c:v>
                </c:pt>
                <c:pt idx="4189">
                  <c:v>3.6965965730597379</c:v>
                </c:pt>
                <c:pt idx="4190">
                  <c:v>1.1256249710899018</c:v>
                </c:pt>
                <c:pt idx="4191">
                  <c:v>0.6401813562226234</c:v>
                </c:pt>
                <c:pt idx="4192">
                  <c:v>0.88228190183706034</c:v>
                </c:pt>
                <c:pt idx="4193">
                  <c:v>0.94113752727102251</c:v>
                </c:pt>
                <c:pt idx="4194">
                  <c:v>1.3495276968671193</c:v>
                </c:pt>
                <c:pt idx="4195">
                  <c:v>2.7362326128956931</c:v>
                </c:pt>
                <c:pt idx="4196">
                  <c:v>2.5986223607859715</c:v>
                </c:pt>
                <c:pt idx="4197">
                  <c:v>1.9196133712393961</c:v>
                </c:pt>
                <c:pt idx="4198">
                  <c:v>4.8857967863695118</c:v>
                </c:pt>
                <c:pt idx="4199">
                  <c:v>5.3118470603590682</c:v>
                </c:pt>
                <c:pt idx="4200">
                  <c:v>13.18615973209995</c:v>
                </c:pt>
                <c:pt idx="4201">
                  <c:v>8.7261826101302038</c:v>
                </c:pt>
                <c:pt idx="4202">
                  <c:v>2.1269320862464984</c:v>
                </c:pt>
                <c:pt idx="4203">
                  <c:v>2.4737798255148347</c:v>
                </c:pt>
                <c:pt idx="4204">
                  <c:v>2.0024997592460139</c:v>
                </c:pt>
                <c:pt idx="4205">
                  <c:v>2.8260374405729181</c:v>
                </c:pt>
                <c:pt idx="4206">
                  <c:v>6.7292822523470326</c:v>
                </c:pt>
                <c:pt idx="4207">
                  <c:v>8.0419353628415493</c:v>
                </c:pt>
                <c:pt idx="4208">
                  <c:v>5.8293867776825365</c:v>
                </c:pt>
                <c:pt idx="4209">
                  <c:v>5.4604888096163826</c:v>
                </c:pt>
                <c:pt idx="4210">
                  <c:v>10.861704551875038</c:v>
                </c:pt>
                <c:pt idx="4211">
                  <c:v>2.9065290231431433</c:v>
                </c:pt>
                <c:pt idx="4212">
                  <c:v>1.9832618866532357</c:v>
                </c:pt>
                <c:pt idx="4213">
                  <c:v>1.5167429484339963</c:v>
                </c:pt>
                <c:pt idx="4214">
                  <c:v>11.213156197667049</c:v>
                </c:pt>
                <c:pt idx="4215">
                  <c:v>1.7919936351016463</c:v>
                </c:pt>
                <c:pt idx="4216">
                  <c:v>3.044506625087521</c:v>
                </c:pt>
                <c:pt idx="4217">
                  <c:v>4.5765619993868123</c:v>
                </c:pt>
                <c:pt idx="4218">
                  <c:v>19.474131127888086</c:v>
                </c:pt>
                <c:pt idx="4219">
                  <c:v>4.1552628589563394</c:v>
                </c:pt>
                <c:pt idx="4220">
                  <c:v>6.053198914481376</c:v>
                </c:pt>
                <c:pt idx="4221">
                  <c:v>9.5040958291239672</c:v>
                </c:pt>
                <c:pt idx="4222">
                  <c:v>3.959050642001217</c:v>
                </c:pt>
                <c:pt idx="4223">
                  <c:v>1.15865222711936</c:v>
                </c:pt>
                <c:pt idx="4224">
                  <c:v>0.8798163906398262</c:v>
                </c:pt>
                <c:pt idx="4225">
                  <c:v>2.0264773400178995</c:v>
                </c:pt>
                <c:pt idx="4226">
                  <c:v>3.3482639101090927</c:v>
                </c:pt>
                <c:pt idx="4227">
                  <c:v>3.1078929902949333</c:v>
                </c:pt>
                <c:pt idx="4228">
                  <c:v>1.358285386596229</c:v>
                </c:pt>
                <c:pt idx="4229">
                  <c:v>3.7575457287676985</c:v>
                </c:pt>
                <c:pt idx="4230">
                  <c:v>2.9507529774524404</c:v>
                </c:pt>
                <c:pt idx="4231">
                  <c:v>5.7488021293235496</c:v>
                </c:pt>
                <c:pt idx="4232">
                  <c:v>12.500713598017146</c:v>
                </c:pt>
                <c:pt idx="4233">
                  <c:v>4.9450368366537543</c:v>
                </c:pt>
                <c:pt idx="4234">
                  <c:v>7.0594061286393623</c:v>
                </c:pt>
                <c:pt idx="4235">
                  <c:v>3.3930133332975645</c:v>
                </c:pt>
                <c:pt idx="4236">
                  <c:v>10.482429985199184</c:v>
                </c:pt>
                <c:pt idx="4237">
                  <c:v>3.6813457588049605</c:v>
                </c:pt>
                <c:pt idx="4238">
                  <c:v>1.7392385293936627</c:v>
                </c:pt>
                <c:pt idx="4239">
                  <c:v>3.1206296487315832</c:v>
                </c:pt>
                <c:pt idx="4240">
                  <c:v>10.82838619642458</c:v>
                </c:pt>
                <c:pt idx="4241">
                  <c:v>3.6762998632324835</c:v>
                </c:pt>
                <c:pt idx="4242">
                  <c:v>4.6458412565639415</c:v>
                </c:pt>
                <c:pt idx="4243">
                  <c:v>4.971352164738942</c:v>
                </c:pt>
                <c:pt idx="4244">
                  <c:v>3.644035566474443</c:v>
                </c:pt>
                <c:pt idx="4245">
                  <c:v>1.8862372518790635</c:v>
                </c:pt>
                <c:pt idx="4246">
                  <c:v>4.0160630742818659</c:v>
                </c:pt>
                <c:pt idx="4247">
                  <c:v>2.2081687763335434</c:v>
                </c:pt>
                <c:pt idx="4248">
                  <c:v>3.499489063599472</c:v>
                </c:pt>
                <c:pt idx="4249">
                  <c:v>1.1531142427415533</c:v>
                </c:pt>
                <c:pt idx="4250">
                  <c:v>3.373048870163883</c:v>
                </c:pt>
                <c:pt idx="4251">
                  <c:v>1.5069354827985935</c:v>
                </c:pt>
                <c:pt idx="4252">
                  <c:v>1.5109065533718165</c:v>
                </c:pt>
                <c:pt idx="4253">
                  <c:v>5.0631442290055544</c:v>
                </c:pt>
                <c:pt idx="4254">
                  <c:v>1.4862693007907899</c:v>
                </c:pt>
                <c:pt idx="4255">
                  <c:v>2.1735911217315405</c:v>
                </c:pt>
                <c:pt idx="4256">
                  <c:v>1.3460930716071404</c:v>
                </c:pt>
                <c:pt idx="4257">
                  <c:v>1.5584516373918249</c:v>
                </c:pt>
                <c:pt idx="4258">
                  <c:v>3.3867044660197507</c:v>
                </c:pt>
                <c:pt idx="4259">
                  <c:v>6.971558804234598</c:v>
                </c:pt>
                <c:pt idx="4260">
                  <c:v>2.9941367780968591</c:v>
                </c:pt>
                <c:pt idx="4261">
                  <c:v>2.0407470381212742</c:v>
                </c:pt>
                <c:pt idx="4262">
                  <c:v>4.7021680672258013</c:v>
                </c:pt>
                <c:pt idx="4263">
                  <c:v>3.3642156903778249</c:v>
                </c:pt>
                <c:pt idx="4264">
                  <c:v>4.7753140757297574</c:v>
                </c:pt>
                <c:pt idx="4265">
                  <c:v>4.6541821308452578</c:v>
                </c:pt>
                <c:pt idx="4266">
                  <c:v>7.2176900805107014</c:v>
                </c:pt>
                <c:pt idx="4267">
                  <c:v>9.6603800706621428</c:v>
                </c:pt>
                <c:pt idx="4268">
                  <c:v>1.8961644353866447</c:v>
                </c:pt>
                <c:pt idx="4269">
                  <c:v>2.7700845742855011</c:v>
                </c:pt>
                <c:pt idx="4270">
                  <c:v>7.3030728474159519</c:v>
                </c:pt>
                <c:pt idx="4271">
                  <c:v>3.0621965304768151</c:v>
                </c:pt>
                <c:pt idx="4272">
                  <c:v>5.5834990229954213</c:v>
                </c:pt>
                <c:pt idx="4273">
                  <c:v>1.22489871920749</c:v>
                </c:pt>
                <c:pt idx="4274">
                  <c:v>4.8087704259064425</c:v>
                </c:pt>
                <c:pt idx="4275">
                  <c:v>4.0346513466860063</c:v>
                </c:pt>
                <c:pt idx="4276">
                  <c:v>3.8378367507277473</c:v>
                </c:pt>
                <c:pt idx="4277">
                  <c:v>1.5823494583323914</c:v>
                </c:pt>
                <c:pt idx="4278">
                  <c:v>2.0404213221587755</c:v>
                </c:pt>
                <c:pt idx="4279">
                  <c:v>3.965155299908107</c:v>
                </c:pt>
                <c:pt idx="4280">
                  <c:v>0.60530376441008438</c:v>
                </c:pt>
                <c:pt idx="4281">
                  <c:v>0.7978294908267779</c:v>
                </c:pt>
                <c:pt idx="4282">
                  <c:v>0.81218258127051002</c:v>
                </c:pt>
                <c:pt idx="4283">
                  <c:v>0.70858298068524039</c:v>
                </c:pt>
                <c:pt idx="4284">
                  <c:v>1.1087554622582383</c:v>
                </c:pt>
                <c:pt idx="4285">
                  <c:v>2.4791646604195132</c:v>
                </c:pt>
                <c:pt idx="4286">
                  <c:v>3.2675242762315215</c:v>
                </c:pt>
                <c:pt idx="4287">
                  <c:v>0.56674881756126883</c:v>
                </c:pt>
                <c:pt idx="4288">
                  <c:v>0.77161012808832341</c:v>
                </c:pt>
                <c:pt idx="4289">
                  <c:v>1.4146072379069941</c:v>
                </c:pt>
                <c:pt idx="4290">
                  <c:v>2.6094794158548185</c:v>
                </c:pt>
                <c:pt idx="4291">
                  <c:v>4.1701684134284775</c:v>
                </c:pt>
                <c:pt idx="4292">
                  <c:v>8.5603877120865572</c:v>
                </c:pt>
                <c:pt idx="4293">
                  <c:v>1.3756812684309057</c:v>
                </c:pt>
                <c:pt idx="4294">
                  <c:v>2.8913869090320508</c:v>
                </c:pt>
                <c:pt idx="4295">
                  <c:v>7.6643155518468911</c:v>
                </c:pt>
                <c:pt idx="4296">
                  <c:v>10.711149488815995</c:v>
                </c:pt>
                <c:pt idx="4297">
                  <c:v>7.3342579285224891</c:v>
                </c:pt>
                <c:pt idx="4298">
                  <c:v>3.3075023336932969</c:v>
                </c:pt>
                <c:pt idx="4299">
                  <c:v>11.715663451339758</c:v>
                </c:pt>
                <c:pt idx="4300">
                  <c:v>30</c:v>
                </c:pt>
                <c:pt idx="4301">
                  <c:v>3.7691298915119367</c:v>
                </c:pt>
                <c:pt idx="4302">
                  <c:v>3.7996907193096998</c:v>
                </c:pt>
                <c:pt idx="4303">
                  <c:v>8.1046855607043202</c:v>
                </c:pt>
                <c:pt idx="4304">
                  <c:v>1.5370010589257814</c:v>
                </c:pt>
                <c:pt idx="4305">
                  <c:v>1.8360209235252312</c:v>
                </c:pt>
                <c:pt idx="4306">
                  <c:v>2.1358487383457887</c:v>
                </c:pt>
                <c:pt idx="4307">
                  <c:v>1.4667727503142418</c:v>
                </c:pt>
                <c:pt idx="4308">
                  <c:v>3.2198951393750543</c:v>
                </c:pt>
                <c:pt idx="4309">
                  <c:v>3.0713059847835775</c:v>
                </c:pt>
                <c:pt idx="4310">
                  <c:v>1.0969789485787496</c:v>
                </c:pt>
                <c:pt idx="4311">
                  <c:v>1.8378328321167561</c:v>
                </c:pt>
                <c:pt idx="4312">
                  <c:v>3.8081663662867453</c:v>
                </c:pt>
                <c:pt idx="4313">
                  <c:v>2.164714744372926</c:v>
                </c:pt>
                <c:pt idx="4314">
                  <c:v>10.292558151802004</c:v>
                </c:pt>
                <c:pt idx="4315">
                  <c:v>7.87407458215253</c:v>
                </c:pt>
                <c:pt idx="4316">
                  <c:v>5.5451007322061026</c:v>
                </c:pt>
                <c:pt idx="4317">
                  <c:v>1.1181907162684026</c:v>
                </c:pt>
                <c:pt idx="4318">
                  <c:v>2.2743712692503504</c:v>
                </c:pt>
                <c:pt idx="4319">
                  <c:v>5.1732218532711478</c:v>
                </c:pt>
                <c:pt idx="4320">
                  <c:v>3.0370889916985262</c:v>
                </c:pt>
                <c:pt idx="4321">
                  <c:v>1.0473831795210209</c:v>
                </c:pt>
                <c:pt idx="4322">
                  <c:v>0.82590578985831853</c:v>
                </c:pt>
                <c:pt idx="4323">
                  <c:v>1.3681491305310307</c:v>
                </c:pt>
                <c:pt idx="4324">
                  <c:v>1.593460445815966</c:v>
                </c:pt>
                <c:pt idx="4325">
                  <c:v>1.5780253013691599</c:v>
                </c:pt>
                <c:pt idx="4326">
                  <c:v>1.4269317057753175</c:v>
                </c:pt>
                <c:pt idx="4327">
                  <c:v>1.6969712110901001</c:v>
                </c:pt>
                <c:pt idx="4328">
                  <c:v>2.19428817360301</c:v>
                </c:pt>
                <c:pt idx="4329">
                  <c:v>2.0738149990982331</c:v>
                </c:pt>
                <c:pt idx="4330">
                  <c:v>1.0045308547570231</c:v>
                </c:pt>
                <c:pt idx="4331">
                  <c:v>0.75121234657269031</c:v>
                </c:pt>
                <c:pt idx="4332">
                  <c:v>5.0338824106570526</c:v>
                </c:pt>
                <c:pt idx="4333">
                  <c:v>1.7491285294241776</c:v>
                </c:pt>
                <c:pt idx="4334">
                  <c:v>1.1767446474307834</c:v>
                </c:pt>
                <c:pt idx="4335">
                  <c:v>1.1518691234154002</c:v>
                </c:pt>
                <c:pt idx="4336">
                  <c:v>1.0649188016560798</c:v>
                </c:pt>
                <c:pt idx="4337">
                  <c:v>3.3645461262955307</c:v>
                </c:pt>
                <c:pt idx="4338">
                  <c:v>4.8474157696945017</c:v>
                </c:pt>
                <c:pt idx="4339">
                  <c:v>1.9295796669163721</c:v>
                </c:pt>
                <c:pt idx="4340">
                  <c:v>1.523406681910191</c:v>
                </c:pt>
                <c:pt idx="4341">
                  <c:v>1.2140206314664574</c:v>
                </c:pt>
                <c:pt idx="4342">
                  <c:v>1.946705519302697</c:v>
                </c:pt>
                <c:pt idx="4343">
                  <c:v>3.5056310675946509</c:v>
                </c:pt>
                <c:pt idx="4344">
                  <c:v>2.5961243653629098</c:v>
                </c:pt>
                <c:pt idx="4345">
                  <c:v>4.853369713176769</c:v>
                </c:pt>
                <c:pt idx="4346">
                  <c:v>3.2115668944002205</c:v>
                </c:pt>
                <c:pt idx="4347">
                  <c:v>5.7371078964110804</c:v>
                </c:pt>
                <c:pt idx="4348">
                  <c:v>4.6040864480501655</c:v>
                </c:pt>
                <c:pt idx="4349">
                  <c:v>9.3813072664966946</c:v>
                </c:pt>
                <c:pt idx="4350">
                  <c:v>3.2497325487828723</c:v>
                </c:pt>
                <c:pt idx="4351">
                  <c:v>2.1819286212300502</c:v>
                </c:pt>
                <c:pt idx="4352">
                  <c:v>5.8046534093768694</c:v>
                </c:pt>
                <c:pt idx="4353">
                  <c:v>4.9632664945783072</c:v>
                </c:pt>
                <c:pt idx="4354">
                  <c:v>4.8832594496189161</c:v>
                </c:pt>
                <c:pt idx="4355">
                  <c:v>0.82175267815021369</c:v>
                </c:pt>
                <c:pt idx="4356">
                  <c:v>0.78330434137917593</c:v>
                </c:pt>
                <c:pt idx="4357">
                  <c:v>3.2455178689127808</c:v>
                </c:pt>
                <c:pt idx="4358">
                  <c:v>2.6518223269510623</c:v>
                </c:pt>
                <c:pt idx="4359">
                  <c:v>1.6461098529452685</c:v>
                </c:pt>
                <c:pt idx="4360">
                  <c:v>3.590446406852426</c:v>
                </c:pt>
                <c:pt idx="4361">
                  <c:v>3.8232905232763232</c:v>
                </c:pt>
                <c:pt idx="4362">
                  <c:v>4.8108602756755712</c:v>
                </c:pt>
                <c:pt idx="4363">
                  <c:v>8.1716745633150225</c:v>
                </c:pt>
                <c:pt idx="4364">
                  <c:v>5.5047815877858994</c:v>
                </c:pt>
                <c:pt idx="4365">
                  <c:v>5.1704197816162543</c:v>
                </c:pt>
                <c:pt idx="4366">
                  <c:v>2.8822967084394309</c:v>
                </c:pt>
                <c:pt idx="4367">
                  <c:v>17.970042181862492</c:v>
                </c:pt>
                <c:pt idx="4368">
                  <c:v>3.1985907598083392</c:v>
                </c:pt>
                <c:pt idx="4369">
                  <c:v>7.1673253717864851</c:v>
                </c:pt>
                <c:pt idx="4370">
                  <c:v>6.0558454783799069</c:v>
                </c:pt>
                <c:pt idx="4371">
                  <c:v>4.5814428272359553</c:v>
                </c:pt>
                <c:pt idx="4372">
                  <c:v>6.9995739142403499</c:v>
                </c:pt>
                <c:pt idx="4373">
                  <c:v>4.4322748436244312</c:v>
                </c:pt>
                <c:pt idx="4374">
                  <c:v>4.37911174311271</c:v>
                </c:pt>
                <c:pt idx="4375">
                  <c:v>1.1040074402522002</c:v>
                </c:pt>
                <c:pt idx="4376">
                  <c:v>0.8125005097428003</c:v>
                </c:pt>
                <c:pt idx="4377">
                  <c:v>0.71900003912891575</c:v>
                </c:pt>
                <c:pt idx="4378">
                  <c:v>1.2329236760427063</c:v>
                </c:pt>
                <c:pt idx="4379">
                  <c:v>0.47508441923734868</c:v>
                </c:pt>
                <c:pt idx="4380">
                  <c:v>0.70193864289916363</c:v>
                </c:pt>
                <c:pt idx="4381">
                  <c:v>0.88588931174329943</c:v>
                </c:pt>
                <c:pt idx="4382">
                  <c:v>1.3651119809630194</c:v>
                </c:pt>
                <c:pt idx="4383">
                  <c:v>3.6090962241200835</c:v>
                </c:pt>
                <c:pt idx="4384">
                  <c:v>1.9938384117304644</c:v>
                </c:pt>
                <c:pt idx="4385">
                  <c:v>1.1804250485548291</c:v>
                </c:pt>
                <c:pt idx="4386">
                  <c:v>1.0578638214791818</c:v>
                </c:pt>
                <c:pt idx="4387">
                  <c:v>4.2802103415483428</c:v>
                </c:pt>
                <c:pt idx="4388">
                  <c:v>3.4484197666750682</c:v>
                </c:pt>
                <c:pt idx="4389">
                  <c:v>1.3977654971322417</c:v>
                </c:pt>
                <c:pt idx="4390">
                  <c:v>9.0016819092026275</c:v>
                </c:pt>
                <c:pt idx="4391">
                  <c:v>0.69727103015589431</c:v>
                </c:pt>
                <c:pt idx="4392">
                  <c:v>1.8979297505507711</c:v>
                </c:pt>
                <c:pt idx="4393">
                  <c:v>6.4150901086477568</c:v>
                </c:pt>
                <c:pt idx="4394">
                  <c:v>4.8192852923968497</c:v>
                </c:pt>
                <c:pt idx="4395">
                  <c:v>3.9173128941384467</c:v>
                </c:pt>
                <c:pt idx="4396">
                  <c:v>0.4161019664030336</c:v>
                </c:pt>
                <c:pt idx="4397">
                  <c:v>0.71738419911836449</c:v>
                </c:pt>
                <c:pt idx="4398">
                  <c:v>0.65764746822173958</c:v>
                </c:pt>
                <c:pt idx="4399">
                  <c:v>0.31984631881649744</c:v>
                </c:pt>
                <c:pt idx="4400">
                  <c:v>0.46084260047974024</c:v>
                </c:pt>
                <c:pt idx="4401">
                  <c:v>0.59792532674924004</c:v>
                </c:pt>
                <c:pt idx="4402">
                  <c:v>0.43246893676080284</c:v>
                </c:pt>
                <c:pt idx="4403">
                  <c:v>0.33646466184175045</c:v>
                </c:pt>
                <c:pt idx="4404">
                  <c:v>0.52241252982938735</c:v>
                </c:pt>
                <c:pt idx="4405">
                  <c:v>0.44048405873990509</c:v>
                </c:pt>
                <c:pt idx="4406">
                  <c:v>2.2294146116393248</c:v>
                </c:pt>
                <c:pt idx="4407">
                  <c:v>0.94598522709612543</c:v>
                </c:pt>
                <c:pt idx="4408">
                  <c:v>0.82246657347969754</c:v>
                </c:pt>
                <c:pt idx="4409">
                  <c:v>0.99240116294248581</c:v>
                </c:pt>
                <c:pt idx="4410">
                  <c:v>0.95898449734950186</c:v>
                </c:pt>
                <c:pt idx="4411">
                  <c:v>0.99562599521966133</c:v>
                </c:pt>
                <c:pt idx="4412">
                  <c:v>2.7788424626173995</c:v>
                </c:pt>
                <c:pt idx="4413">
                  <c:v>7.9776740749143586</c:v>
                </c:pt>
                <c:pt idx="4414">
                  <c:v>4.433543444138869</c:v>
                </c:pt>
                <c:pt idx="4415">
                  <c:v>4.0163606985593994</c:v>
                </c:pt>
                <c:pt idx="4416">
                  <c:v>3.6785896481155982</c:v>
                </c:pt>
                <c:pt idx="4417">
                  <c:v>1.0471176780485745</c:v>
                </c:pt>
                <c:pt idx="4418">
                  <c:v>1.9155564907539364</c:v>
                </c:pt>
                <c:pt idx="4419">
                  <c:v>10.375016415531421</c:v>
                </c:pt>
                <c:pt idx="4420">
                  <c:v>1.7559387246508662</c:v>
                </c:pt>
                <c:pt idx="4421">
                  <c:v>5.1118656990380797</c:v>
                </c:pt>
                <c:pt idx="4422">
                  <c:v>19.204779415897061</c:v>
                </c:pt>
                <c:pt idx="4423">
                  <c:v>30</c:v>
                </c:pt>
                <c:pt idx="4424">
                  <c:v>13.312279408154771</c:v>
                </c:pt>
                <c:pt idx="4425">
                  <c:v>1.1773469663240872</c:v>
                </c:pt>
                <c:pt idx="4426">
                  <c:v>0.57378503390858715</c:v>
                </c:pt>
                <c:pt idx="4427">
                  <c:v>0.68040397928987895</c:v>
                </c:pt>
                <c:pt idx="4428">
                  <c:v>0.72428450982930692</c:v>
                </c:pt>
                <c:pt idx="4429">
                  <c:v>7.9335500057093347</c:v>
                </c:pt>
                <c:pt idx="4430">
                  <c:v>5.5322059163067534</c:v>
                </c:pt>
                <c:pt idx="4431">
                  <c:v>30</c:v>
                </c:pt>
                <c:pt idx="4432">
                  <c:v>11.991806509493486</c:v>
                </c:pt>
                <c:pt idx="4433">
                  <c:v>23.914096549511104</c:v>
                </c:pt>
                <c:pt idx="4434">
                  <c:v>4.9299256554919415</c:v>
                </c:pt>
                <c:pt idx="4435">
                  <c:v>9.9322281411984825</c:v>
                </c:pt>
                <c:pt idx="4436">
                  <c:v>8.9904395194480298</c:v>
                </c:pt>
                <c:pt idx="4437">
                  <c:v>8.9639690009312005</c:v>
                </c:pt>
                <c:pt idx="4438">
                  <c:v>5.4654914411318538</c:v>
                </c:pt>
                <c:pt idx="4439">
                  <c:v>10.690161037217283</c:v>
                </c:pt>
                <c:pt idx="4440">
                  <c:v>2.4701459534989398</c:v>
                </c:pt>
                <c:pt idx="4441">
                  <c:v>3.0733204457142773</c:v>
                </c:pt>
                <c:pt idx="4442">
                  <c:v>1.9555036071559568</c:v>
                </c:pt>
                <c:pt idx="4443">
                  <c:v>2.0598064203381039</c:v>
                </c:pt>
                <c:pt idx="4444">
                  <c:v>7.0900981500559865</c:v>
                </c:pt>
                <c:pt idx="4445">
                  <c:v>5.8203479088324315</c:v>
                </c:pt>
                <c:pt idx="4446">
                  <c:v>6.3086890892923586</c:v>
                </c:pt>
                <c:pt idx="4447">
                  <c:v>7.9975441215235517</c:v>
                </c:pt>
                <c:pt idx="4448">
                  <c:v>30</c:v>
                </c:pt>
                <c:pt idx="4449">
                  <c:v>22.068535313662817</c:v>
                </c:pt>
                <c:pt idx="4450">
                  <c:v>13.772486518985721</c:v>
                </c:pt>
                <c:pt idx="4451">
                  <c:v>22.082904822525869</c:v>
                </c:pt>
                <c:pt idx="4452">
                  <c:v>30</c:v>
                </c:pt>
                <c:pt idx="4453">
                  <c:v>5.4366888912573161</c:v>
                </c:pt>
                <c:pt idx="4454">
                  <c:v>12.259410419538829</c:v>
                </c:pt>
                <c:pt idx="4455">
                  <c:v>8.2113165145128182</c:v>
                </c:pt>
                <c:pt idx="4456">
                  <c:v>4.6904044857863161</c:v>
                </c:pt>
                <c:pt idx="4457">
                  <c:v>3.2305964547787687</c:v>
                </c:pt>
                <c:pt idx="4458">
                  <c:v>3.6300416268699287</c:v>
                </c:pt>
                <c:pt idx="4459">
                  <c:v>17.247050995953568</c:v>
                </c:pt>
                <c:pt idx="4460">
                  <c:v>11.012985516281081</c:v>
                </c:pt>
                <c:pt idx="4461">
                  <c:v>18.919641966082633</c:v>
                </c:pt>
                <c:pt idx="4462">
                  <c:v>30</c:v>
                </c:pt>
                <c:pt idx="4463">
                  <c:v>12.351132127834445</c:v>
                </c:pt>
                <c:pt idx="4464">
                  <c:v>30</c:v>
                </c:pt>
                <c:pt idx="4465">
                  <c:v>8.9020510574736349</c:v>
                </c:pt>
                <c:pt idx="4466">
                  <c:v>4.1111038527157255</c:v>
                </c:pt>
                <c:pt idx="4467">
                  <c:v>11.449574949617709</c:v>
                </c:pt>
                <c:pt idx="4468">
                  <c:v>24.502941998590892</c:v>
                </c:pt>
                <c:pt idx="4469">
                  <c:v>16.351881321695274</c:v>
                </c:pt>
                <c:pt idx="4470">
                  <c:v>18.445366868674029</c:v>
                </c:pt>
                <c:pt idx="4471">
                  <c:v>6.3386990298024646</c:v>
                </c:pt>
                <c:pt idx="4472">
                  <c:v>13.193880022901181</c:v>
                </c:pt>
                <c:pt idx="4473">
                  <c:v>30</c:v>
                </c:pt>
                <c:pt idx="4474">
                  <c:v>18.180044614399382</c:v>
                </c:pt>
                <c:pt idx="4475">
                  <c:v>15.120269659180837</c:v>
                </c:pt>
                <c:pt idx="4476">
                  <c:v>4.0081699847610794</c:v>
                </c:pt>
                <c:pt idx="4477">
                  <c:v>2.1637670045700559</c:v>
                </c:pt>
                <c:pt idx="4478">
                  <c:v>7.8450141661628692</c:v>
                </c:pt>
                <c:pt idx="4479">
                  <c:v>11.940377519634973</c:v>
                </c:pt>
                <c:pt idx="4480">
                  <c:v>4.7667093982686524</c:v>
                </c:pt>
                <c:pt idx="4481">
                  <c:v>15.845656221656066</c:v>
                </c:pt>
                <c:pt idx="4482">
                  <c:v>30</c:v>
                </c:pt>
                <c:pt idx="4483">
                  <c:v>12.756253475716258</c:v>
                </c:pt>
                <c:pt idx="4484">
                  <c:v>4.116559361214752</c:v>
                </c:pt>
                <c:pt idx="4485">
                  <c:v>6.5030369288875542</c:v>
                </c:pt>
                <c:pt idx="4486">
                  <c:v>3.5771926883803036</c:v>
                </c:pt>
                <c:pt idx="4487">
                  <c:v>3.487838612509635</c:v>
                </c:pt>
                <c:pt idx="4488">
                  <c:v>6.6898926589877021</c:v>
                </c:pt>
                <c:pt idx="4489">
                  <c:v>6.5011369222063857</c:v>
                </c:pt>
                <c:pt idx="4490">
                  <c:v>22.94646148363309</c:v>
                </c:pt>
                <c:pt idx="4491">
                  <c:v>6.9694276887276514</c:v>
                </c:pt>
                <c:pt idx="4492">
                  <c:v>6.688560679937571</c:v>
                </c:pt>
                <c:pt idx="4493">
                  <c:v>9.1922467722345758</c:v>
                </c:pt>
                <c:pt idx="4494">
                  <c:v>4.7257669480998752</c:v>
                </c:pt>
                <c:pt idx="4495">
                  <c:v>1.9833126181842247</c:v>
                </c:pt>
                <c:pt idx="4496">
                  <c:v>7.0624916491689174</c:v>
                </c:pt>
                <c:pt idx="4497">
                  <c:v>2.9309629878233241</c:v>
                </c:pt>
                <c:pt idx="4498">
                  <c:v>0.85804846662162126</c:v>
                </c:pt>
                <c:pt idx="4499">
                  <c:v>2.370019388509764</c:v>
                </c:pt>
                <c:pt idx="4500">
                  <c:v>2.5205713402602146</c:v>
                </c:pt>
                <c:pt idx="4501">
                  <c:v>7.7824547481819915</c:v>
                </c:pt>
                <c:pt idx="4502">
                  <c:v>10.683085175955769</c:v>
                </c:pt>
                <c:pt idx="4503">
                  <c:v>11.279848212508753</c:v>
                </c:pt>
                <c:pt idx="4504">
                  <c:v>4.6062758378102302</c:v>
                </c:pt>
                <c:pt idx="4505">
                  <c:v>4.2987628448512814</c:v>
                </c:pt>
                <c:pt idx="4506">
                  <c:v>0.94002756606894566</c:v>
                </c:pt>
                <c:pt idx="4507">
                  <c:v>3.7748126619772329</c:v>
                </c:pt>
                <c:pt idx="4508">
                  <c:v>4.7224870088250466</c:v>
                </c:pt>
                <c:pt idx="4509">
                  <c:v>9.6171990407565318</c:v>
                </c:pt>
                <c:pt idx="4510">
                  <c:v>10.309026564689637</c:v>
                </c:pt>
                <c:pt idx="4511">
                  <c:v>4.7001807715638186</c:v>
                </c:pt>
                <c:pt idx="4512">
                  <c:v>12.792076667018986</c:v>
                </c:pt>
                <c:pt idx="4513">
                  <c:v>4.5737660617695726</c:v>
                </c:pt>
                <c:pt idx="4514">
                  <c:v>6.3286387944859293</c:v>
                </c:pt>
                <c:pt idx="4515">
                  <c:v>8.5386481001765766</c:v>
                </c:pt>
                <c:pt idx="4516">
                  <c:v>10.959127993969807</c:v>
                </c:pt>
                <c:pt idx="4517">
                  <c:v>3.3116580940932523</c:v>
                </c:pt>
                <c:pt idx="4518">
                  <c:v>1.6656457699650629</c:v>
                </c:pt>
                <c:pt idx="4519">
                  <c:v>0.88519483724792503</c:v>
                </c:pt>
                <c:pt idx="4520">
                  <c:v>1.3179200634024038</c:v>
                </c:pt>
                <c:pt idx="4521">
                  <c:v>1.3166390394668976</c:v>
                </c:pt>
                <c:pt idx="4522">
                  <c:v>3.7372380255466982</c:v>
                </c:pt>
                <c:pt idx="4523">
                  <c:v>1.0633055614044213</c:v>
                </c:pt>
                <c:pt idx="4524">
                  <c:v>2.0454615789414357</c:v>
                </c:pt>
                <c:pt idx="4525">
                  <c:v>7.861686267372435</c:v>
                </c:pt>
                <c:pt idx="4526">
                  <c:v>13.792552629781053</c:v>
                </c:pt>
                <c:pt idx="4527">
                  <c:v>22.555466366404247</c:v>
                </c:pt>
                <c:pt idx="4528">
                  <c:v>11.53104401831717</c:v>
                </c:pt>
                <c:pt idx="4529">
                  <c:v>11.142966480036492</c:v>
                </c:pt>
                <c:pt idx="4530">
                  <c:v>4.8426759266643815</c:v>
                </c:pt>
                <c:pt idx="4531">
                  <c:v>9.0976847621468515</c:v>
                </c:pt>
                <c:pt idx="4532">
                  <c:v>30</c:v>
                </c:pt>
                <c:pt idx="4533">
                  <c:v>12.793296240901904</c:v>
                </c:pt>
                <c:pt idx="4534">
                  <c:v>15.698030775903428</c:v>
                </c:pt>
                <c:pt idx="4535">
                  <c:v>30</c:v>
                </c:pt>
                <c:pt idx="4536">
                  <c:v>30</c:v>
                </c:pt>
                <c:pt idx="4537">
                  <c:v>7.4349403914714189</c:v>
                </c:pt>
                <c:pt idx="4538">
                  <c:v>2.1124206380144988</c:v>
                </c:pt>
                <c:pt idx="4539">
                  <c:v>24.186122402458093</c:v>
                </c:pt>
                <c:pt idx="4540">
                  <c:v>10.486607924730304</c:v>
                </c:pt>
                <c:pt idx="4541">
                  <c:v>3.8068845242876375</c:v>
                </c:pt>
                <c:pt idx="4542">
                  <c:v>4.456592661498278</c:v>
                </c:pt>
                <c:pt idx="4543">
                  <c:v>3.3885783550885105</c:v>
                </c:pt>
                <c:pt idx="4544">
                  <c:v>3.4079477099839632</c:v>
                </c:pt>
                <c:pt idx="4545">
                  <c:v>3.2612642308304998</c:v>
                </c:pt>
                <c:pt idx="4546">
                  <c:v>3.862654849530319</c:v>
                </c:pt>
                <c:pt idx="4547">
                  <c:v>3.8815442561330284</c:v>
                </c:pt>
                <c:pt idx="4548">
                  <c:v>6.0867663759801687</c:v>
                </c:pt>
                <c:pt idx="4549">
                  <c:v>1.854118088774799</c:v>
                </c:pt>
                <c:pt idx="4550">
                  <c:v>17.244519784290627</c:v>
                </c:pt>
                <c:pt idx="4551">
                  <c:v>4.9607295664653988</c:v>
                </c:pt>
                <c:pt idx="4552">
                  <c:v>2.5419719305613713</c:v>
                </c:pt>
                <c:pt idx="4553">
                  <c:v>3.9272543273079576</c:v>
                </c:pt>
                <c:pt idx="4554">
                  <c:v>4.6003422570939874</c:v>
                </c:pt>
                <c:pt idx="4555">
                  <c:v>2.8905094582267044</c:v>
                </c:pt>
                <c:pt idx="4556">
                  <c:v>3.9538101120658045</c:v>
                </c:pt>
                <c:pt idx="4557">
                  <c:v>9.4089516075254132</c:v>
                </c:pt>
                <c:pt idx="4558">
                  <c:v>11.718552148014671</c:v>
                </c:pt>
                <c:pt idx="4559">
                  <c:v>5.3367827569249826</c:v>
                </c:pt>
                <c:pt idx="4560">
                  <c:v>6.4628972604861072</c:v>
                </c:pt>
                <c:pt idx="4561">
                  <c:v>30</c:v>
                </c:pt>
                <c:pt idx="4562">
                  <c:v>9.0896252972266982</c:v>
                </c:pt>
                <c:pt idx="4563">
                  <c:v>3.9623518434838667</c:v>
                </c:pt>
                <c:pt idx="4564">
                  <c:v>21.969059189034809</c:v>
                </c:pt>
                <c:pt idx="4565">
                  <c:v>2.8466593083332281</c:v>
                </c:pt>
                <c:pt idx="4566">
                  <c:v>3.9370879101978193</c:v>
                </c:pt>
                <c:pt idx="4567">
                  <c:v>8.6348129159992464</c:v>
                </c:pt>
                <c:pt idx="4568">
                  <c:v>3.6868729247262961</c:v>
                </c:pt>
                <c:pt idx="4569">
                  <c:v>15.645986107137023</c:v>
                </c:pt>
                <c:pt idx="4570">
                  <c:v>17.523524979635354</c:v>
                </c:pt>
                <c:pt idx="4571">
                  <c:v>3.1531732919121072</c:v>
                </c:pt>
                <c:pt idx="4572">
                  <c:v>4.8900525852897969</c:v>
                </c:pt>
                <c:pt idx="4573">
                  <c:v>2.2335265412497436</c:v>
                </c:pt>
                <c:pt idx="4574">
                  <c:v>4.5797355896521381</c:v>
                </c:pt>
                <c:pt idx="4575">
                  <c:v>3.2366588452791896</c:v>
                </c:pt>
                <c:pt idx="4576">
                  <c:v>0.94675415693557774</c:v>
                </c:pt>
                <c:pt idx="4577">
                  <c:v>0.77604465034363745</c:v>
                </c:pt>
                <c:pt idx="4578">
                  <c:v>4.02827072264785</c:v>
                </c:pt>
                <c:pt idx="4579">
                  <c:v>2.2546536495567473</c:v>
                </c:pt>
                <c:pt idx="4580">
                  <c:v>8.1313051937424685</c:v>
                </c:pt>
                <c:pt idx="4581">
                  <c:v>3.1550566976863221</c:v>
                </c:pt>
                <c:pt idx="4582">
                  <c:v>3.0411382848387758</c:v>
                </c:pt>
                <c:pt idx="4583">
                  <c:v>5.307059365147035</c:v>
                </c:pt>
                <c:pt idx="4584">
                  <c:v>3.6735139318575043</c:v>
                </c:pt>
                <c:pt idx="4585">
                  <c:v>1.3986737270707053</c:v>
                </c:pt>
                <c:pt idx="4586">
                  <c:v>3.5800487963428624</c:v>
                </c:pt>
                <c:pt idx="4587">
                  <c:v>6.0916417493839123</c:v>
                </c:pt>
                <c:pt idx="4588">
                  <c:v>9.2903912347091069</c:v>
                </c:pt>
                <c:pt idx="4589">
                  <c:v>2.0854330755888704</c:v>
                </c:pt>
                <c:pt idx="4590">
                  <c:v>7.7323226048615421</c:v>
                </c:pt>
                <c:pt idx="4591">
                  <c:v>3.9831888037865402</c:v>
                </c:pt>
                <c:pt idx="4592">
                  <c:v>2.0611663050783982</c:v>
                </c:pt>
                <c:pt idx="4593">
                  <c:v>0.83350248910583102</c:v>
                </c:pt>
                <c:pt idx="4594">
                  <c:v>6.5401136959820159</c:v>
                </c:pt>
                <c:pt idx="4595">
                  <c:v>1.8160821502476212</c:v>
                </c:pt>
                <c:pt idx="4596">
                  <c:v>1.3458415616137749</c:v>
                </c:pt>
                <c:pt idx="4597">
                  <c:v>5.0180433159925242</c:v>
                </c:pt>
                <c:pt idx="4598">
                  <c:v>6.2140341805648509</c:v>
                </c:pt>
                <c:pt idx="4599">
                  <c:v>3.6682441726438761</c:v>
                </c:pt>
                <c:pt idx="4600">
                  <c:v>2.1057088890825431</c:v>
                </c:pt>
                <c:pt idx="4601">
                  <c:v>4.2373899267467445</c:v>
                </c:pt>
                <c:pt idx="4602">
                  <c:v>8.4644818238606341</c:v>
                </c:pt>
                <c:pt idx="4603">
                  <c:v>7.7070284179681812</c:v>
                </c:pt>
                <c:pt idx="4604">
                  <c:v>8.5060001547447452</c:v>
                </c:pt>
                <c:pt idx="4605">
                  <c:v>8.9498247923627829</c:v>
                </c:pt>
                <c:pt idx="4606">
                  <c:v>8.536441651730593</c:v>
                </c:pt>
                <c:pt idx="4607">
                  <c:v>5.0885206470726514</c:v>
                </c:pt>
                <c:pt idx="4608">
                  <c:v>5.7621347536863388</c:v>
                </c:pt>
                <c:pt idx="4609">
                  <c:v>3.2179139961152408</c:v>
                </c:pt>
                <c:pt idx="4610">
                  <c:v>3.7102086803138961</c:v>
                </c:pt>
                <c:pt idx="4611">
                  <c:v>2.7484364099642922</c:v>
                </c:pt>
                <c:pt idx="4612">
                  <c:v>3.5675458070779706</c:v>
                </c:pt>
                <c:pt idx="4613">
                  <c:v>1.420482538763679</c:v>
                </c:pt>
                <c:pt idx="4614">
                  <c:v>4.8337548135614972</c:v>
                </c:pt>
                <c:pt idx="4615">
                  <c:v>2.7041924931990668</c:v>
                </c:pt>
                <c:pt idx="4616">
                  <c:v>2.3419677830161389</c:v>
                </c:pt>
                <c:pt idx="4617">
                  <c:v>3.8677583781804432</c:v>
                </c:pt>
                <c:pt idx="4618">
                  <c:v>2.7395081336748452</c:v>
                </c:pt>
                <c:pt idx="4619">
                  <c:v>3.4793044507374193</c:v>
                </c:pt>
                <c:pt idx="4620">
                  <c:v>8.3114498214641142</c:v>
                </c:pt>
                <c:pt idx="4621">
                  <c:v>2.2841801111334288</c:v>
                </c:pt>
                <c:pt idx="4622">
                  <c:v>2.0349864334265848</c:v>
                </c:pt>
                <c:pt idx="4623">
                  <c:v>3.8417758385498337</c:v>
                </c:pt>
                <c:pt idx="4624">
                  <c:v>1.7045144064363624</c:v>
                </c:pt>
                <c:pt idx="4625">
                  <c:v>2.0798912257551661</c:v>
                </c:pt>
                <c:pt idx="4626">
                  <c:v>1.170551810432356</c:v>
                </c:pt>
                <c:pt idx="4627">
                  <c:v>3.6126992427773956</c:v>
                </c:pt>
                <c:pt idx="4628">
                  <c:v>3.5560294075992331</c:v>
                </c:pt>
                <c:pt idx="4629">
                  <c:v>5.4273038056899026</c:v>
                </c:pt>
                <c:pt idx="4630">
                  <c:v>4.6141513831153445</c:v>
                </c:pt>
                <c:pt idx="4631">
                  <c:v>2.9685780510050459</c:v>
                </c:pt>
                <c:pt idx="4632">
                  <c:v>1.6715206660708224</c:v>
                </c:pt>
                <c:pt idx="4633">
                  <c:v>4.4793731309344142</c:v>
                </c:pt>
                <c:pt idx="4634">
                  <c:v>3.86872560813286</c:v>
                </c:pt>
                <c:pt idx="4635">
                  <c:v>9.1384652738454015</c:v>
                </c:pt>
                <c:pt idx="4636">
                  <c:v>3.668515725941385</c:v>
                </c:pt>
                <c:pt idx="4637">
                  <c:v>5.2301583816355324</c:v>
                </c:pt>
                <c:pt idx="4638">
                  <c:v>2.5759692317499159</c:v>
                </c:pt>
                <c:pt idx="4639">
                  <c:v>3.8173464722017227</c:v>
                </c:pt>
                <c:pt idx="4640">
                  <c:v>6.068715326368836</c:v>
                </c:pt>
                <c:pt idx="4641">
                  <c:v>2.6552017628670814</c:v>
                </c:pt>
                <c:pt idx="4642">
                  <c:v>2.3145341682100189</c:v>
                </c:pt>
                <c:pt idx="4643">
                  <c:v>2.0529542565359535</c:v>
                </c:pt>
                <c:pt idx="4644">
                  <c:v>7.2667772779652147</c:v>
                </c:pt>
                <c:pt idx="4645">
                  <c:v>8.1393310534289558</c:v>
                </c:pt>
                <c:pt idx="4646">
                  <c:v>4.8074530961938775</c:v>
                </c:pt>
                <c:pt idx="4647">
                  <c:v>1.909994959626061</c:v>
                </c:pt>
                <c:pt idx="4648">
                  <c:v>9.8932130915319352</c:v>
                </c:pt>
                <c:pt idx="4649">
                  <c:v>8.19341581163782</c:v>
                </c:pt>
                <c:pt idx="4650">
                  <c:v>30</c:v>
                </c:pt>
                <c:pt idx="4651">
                  <c:v>30</c:v>
                </c:pt>
                <c:pt idx="4652">
                  <c:v>23.893609967808342</c:v>
                </c:pt>
                <c:pt idx="4653">
                  <c:v>18.707998016871894</c:v>
                </c:pt>
                <c:pt idx="4654">
                  <c:v>14.823914935231992</c:v>
                </c:pt>
                <c:pt idx="4655">
                  <c:v>9.3848239575898802</c:v>
                </c:pt>
                <c:pt idx="4656">
                  <c:v>30</c:v>
                </c:pt>
                <c:pt idx="4657">
                  <c:v>25.194132515932122</c:v>
                </c:pt>
                <c:pt idx="4658">
                  <c:v>30</c:v>
                </c:pt>
                <c:pt idx="4659">
                  <c:v>20.692567702398431</c:v>
                </c:pt>
                <c:pt idx="4660">
                  <c:v>14.991952028407624</c:v>
                </c:pt>
                <c:pt idx="4661">
                  <c:v>5.1046509841941798</c:v>
                </c:pt>
                <c:pt idx="4662">
                  <c:v>5.9982383003360686</c:v>
                </c:pt>
                <c:pt idx="4663">
                  <c:v>7.3890281804655924</c:v>
                </c:pt>
                <c:pt idx="4664">
                  <c:v>1.8479750841295488</c:v>
                </c:pt>
                <c:pt idx="4665">
                  <c:v>2.8762801051763347</c:v>
                </c:pt>
                <c:pt idx="4666">
                  <c:v>1.4685924104853016</c:v>
                </c:pt>
                <c:pt idx="4667">
                  <c:v>2.990107266103438</c:v>
                </c:pt>
                <c:pt idx="4668">
                  <c:v>3.3232496881293794</c:v>
                </c:pt>
                <c:pt idx="4669">
                  <c:v>7.7652397555493176</c:v>
                </c:pt>
                <c:pt idx="4670">
                  <c:v>7.3827641763345975</c:v>
                </c:pt>
                <c:pt idx="4671">
                  <c:v>8.8347721330862257</c:v>
                </c:pt>
                <c:pt idx="4672">
                  <c:v>1.9274806366957404</c:v>
                </c:pt>
                <c:pt idx="4673">
                  <c:v>9.7423109906803358</c:v>
                </c:pt>
                <c:pt idx="4674">
                  <c:v>26.702497965622662</c:v>
                </c:pt>
                <c:pt idx="4675">
                  <c:v>17.88621390839117</c:v>
                </c:pt>
                <c:pt idx="4676">
                  <c:v>5.8792037320222983</c:v>
                </c:pt>
                <c:pt idx="4677">
                  <c:v>8.5106732477445384</c:v>
                </c:pt>
                <c:pt idx="4678">
                  <c:v>24.741683159679351</c:v>
                </c:pt>
                <c:pt idx="4679">
                  <c:v>17.041756677067113</c:v>
                </c:pt>
                <c:pt idx="4680">
                  <c:v>30</c:v>
                </c:pt>
                <c:pt idx="4681">
                  <c:v>8.702407075826331</c:v>
                </c:pt>
                <c:pt idx="4682">
                  <c:v>3.1045260820168714</c:v>
                </c:pt>
                <c:pt idx="4683">
                  <c:v>0.77069379422039119</c:v>
                </c:pt>
                <c:pt idx="4684">
                  <c:v>0.75368928799156909</c:v>
                </c:pt>
                <c:pt idx="4685">
                  <c:v>0.9995878477007164</c:v>
                </c:pt>
                <c:pt idx="4686">
                  <c:v>5.734658644505628</c:v>
                </c:pt>
                <c:pt idx="4687">
                  <c:v>11.352170702651414</c:v>
                </c:pt>
                <c:pt idx="4688">
                  <c:v>30</c:v>
                </c:pt>
                <c:pt idx="4689">
                  <c:v>8.2289115811215385</c:v>
                </c:pt>
                <c:pt idx="4690">
                  <c:v>30</c:v>
                </c:pt>
                <c:pt idx="4691">
                  <c:v>12.964257597422472</c:v>
                </c:pt>
                <c:pt idx="4692">
                  <c:v>4.0816401709477637</c:v>
                </c:pt>
                <c:pt idx="4693">
                  <c:v>14.815191409459116</c:v>
                </c:pt>
                <c:pt idx="4694">
                  <c:v>4.1354432571384843</c:v>
                </c:pt>
                <c:pt idx="4695">
                  <c:v>6.0884194747320404</c:v>
                </c:pt>
                <c:pt idx="4696">
                  <c:v>1.4238063272852848</c:v>
                </c:pt>
                <c:pt idx="4697">
                  <c:v>4.1304986001519115</c:v>
                </c:pt>
                <c:pt idx="4698">
                  <c:v>4.8435680761739279</c:v>
                </c:pt>
                <c:pt idx="4699">
                  <c:v>1.4080395538940604</c:v>
                </c:pt>
                <c:pt idx="4700">
                  <c:v>4.7851695374825791</c:v>
                </c:pt>
                <c:pt idx="4701">
                  <c:v>2.6090887720948062</c:v>
                </c:pt>
                <c:pt idx="4702">
                  <c:v>1.7035737658222319</c:v>
                </c:pt>
                <c:pt idx="4703">
                  <c:v>8.1101513598934929</c:v>
                </c:pt>
                <c:pt idx="4704">
                  <c:v>8.9033724893401676</c:v>
                </c:pt>
                <c:pt idx="4705">
                  <c:v>4.4203810106792654</c:v>
                </c:pt>
                <c:pt idx="4706">
                  <c:v>6.5371727377691693</c:v>
                </c:pt>
                <c:pt idx="4707">
                  <c:v>4.0784315418473165</c:v>
                </c:pt>
                <c:pt idx="4708">
                  <c:v>1.0839292735575732</c:v>
                </c:pt>
                <c:pt idx="4709">
                  <c:v>1.0070486312773157</c:v>
                </c:pt>
                <c:pt idx="4710">
                  <c:v>3.7418263010511414</c:v>
                </c:pt>
                <c:pt idx="4711">
                  <c:v>2.2273980085031386</c:v>
                </c:pt>
                <c:pt idx="4712">
                  <c:v>1.069326262415816</c:v>
                </c:pt>
                <c:pt idx="4713">
                  <c:v>1.0675694260672779</c:v>
                </c:pt>
                <c:pt idx="4714">
                  <c:v>1.4683819609945541</c:v>
                </c:pt>
                <c:pt idx="4715">
                  <c:v>4.6005873240497497</c:v>
                </c:pt>
                <c:pt idx="4716">
                  <c:v>2.4289993200570676</c:v>
                </c:pt>
                <c:pt idx="4717">
                  <c:v>0.95405346522146661</c:v>
                </c:pt>
                <c:pt idx="4718">
                  <c:v>0.64028300947439865</c:v>
                </c:pt>
                <c:pt idx="4719">
                  <c:v>2.3427933725530536</c:v>
                </c:pt>
                <c:pt idx="4720">
                  <c:v>3.1864226961871203</c:v>
                </c:pt>
                <c:pt idx="4721">
                  <c:v>1.3636327981286074</c:v>
                </c:pt>
                <c:pt idx="4722">
                  <c:v>3.4090776816711434</c:v>
                </c:pt>
                <c:pt idx="4723">
                  <c:v>2.6922867424629597</c:v>
                </c:pt>
                <c:pt idx="4724">
                  <c:v>2.7799102330800394</c:v>
                </c:pt>
                <c:pt idx="4725">
                  <c:v>2.5346439989248566</c:v>
                </c:pt>
                <c:pt idx="4726">
                  <c:v>3.8023499255695503</c:v>
                </c:pt>
                <c:pt idx="4727">
                  <c:v>1.8165411763797881</c:v>
                </c:pt>
                <c:pt idx="4728">
                  <c:v>4.4156964420602627</c:v>
                </c:pt>
                <c:pt idx="4729">
                  <c:v>5.1068110085104275</c:v>
                </c:pt>
                <c:pt idx="4730">
                  <c:v>7.0997943106688037</c:v>
                </c:pt>
                <c:pt idx="4731">
                  <c:v>1.57419497418927</c:v>
                </c:pt>
                <c:pt idx="4732">
                  <c:v>6.1854609778249889</c:v>
                </c:pt>
                <c:pt idx="4733">
                  <c:v>9.91454223131087</c:v>
                </c:pt>
                <c:pt idx="4734">
                  <c:v>3.7944457489094714</c:v>
                </c:pt>
                <c:pt idx="4735">
                  <c:v>0.73995241538907208</c:v>
                </c:pt>
                <c:pt idx="4736">
                  <c:v>3.216982920706374</c:v>
                </c:pt>
                <c:pt idx="4737">
                  <c:v>1.5273327315331251</c:v>
                </c:pt>
                <c:pt idx="4738">
                  <c:v>0.63845773034785802</c:v>
                </c:pt>
                <c:pt idx="4739">
                  <c:v>3.0589499610124489</c:v>
                </c:pt>
                <c:pt idx="4740">
                  <c:v>3.058239084759808</c:v>
                </c:pt>
                <c:pt idx="4741">
                  <c:v>3.1402694217340188</c:v>
                </c:pt>
                <c:pt idx="4742">
                  <c:v>1.8395460403458836</c:v>
                </c:pt>
                <c:pt idx="4743">
                  <c:v>1.8682974917297481</c:v>
                </c:pt>
                <c:pt idx="4744">
                  <c:v>1.2793853422186758</c:v>
                </c:pt>
                <c:pt idx="4745">
                  <c:v>2.6694142305554398</c:v>
                </c:pt>
                <c:pt idx="4746">
                  <c:v>3.4193718841220466</c:v>
                </c:pt>
                <c:pt idx="4747">
                  <c:v>2.6452521008546479</c:v>
                </c:pt>
                <c:pt idx="4748">
                  <c:v>2.8900936670710893</c:v>
                </c:pt>
                <c:pt idx="4749">
                  <c:v>6.6545768790784008</c:v>
                </c:pt>
                <c:pt idx="4750">
                  <c:v>1.3109177189314269</c:v>
                </c:pt>
                <c:pt idx="4751">
                  <c:v>2.9284631822068508</c:v>
                </c:pt>
                <c:pt idx="4752">
                  <c:v>1.5828361898783669</c:v>
                </c:pt>
                <c:pt idx="4753">
                  <c:v>2.024636267963845</c:v>
                </c:pt>
                <c:pt idx="4754">
                  <c:v>5.6951834506754846</c:v>
                </c:pt>
                <c:pt idx="4755">
                  <c:v>1.7873888888463241</c:v>
                </c:pt>
                <c:pt idx="4756">
                  <c:v>9.2346417927966478</c:v>
                </c:pt>
                <c:pt idx="4757">
                  <c:v>4.7025191769988517</c:v>
                </c:pt>
                <c:pt idx="4758">
                  <c:v>1.8100711286061337</c:v>
                </c:pt>
                <c:pt idx="4759">
                  <c:v>1.4878572623198159</c:v>
                </c:pt>
                <c:pt idx="4760">
                  <c:v>1.0755415842881384</c:v>
                </c:pt>
                <c:pt idx="4761">
                  <c:v>4.5965993557134972</c:v>
                </c:pt>
                <c:pt idx="4762">
                  <c:v>4.4325929122183645</c:v>
                </c:pt>
                <c:pt idx="4763">
                  <c:v>12.368004852724839</c:v>
                </c:pt>
                <c:pt idx="4764">
                  <c:v>6.3511268920437454</c:v>
                </c:pt>
                <c:pt idx="4765">
                  <c:v>6.6629803579344946</c:v>
                </c:pt>
                <c:pt idx="4766">
                  <c:v>6.8165172124342206</c:v>
                </c:pt>
                <c:pt idx="4767">
                  <c:v>1.9245945707637475</c:v>
                </c:pt>
                <c:pt idx="4768">
                  <c:v>4.2990963506247324</c:v>
                </c:pt>
                <c:pt idx="4769">
                  <c:v>9.0810099119179242</c:v>
                </c:pt>
                <c:pt idx="4770">
                  <c:v>2.0536849178002439</c:v>
                </c:pt>
                <c:pt idx="4771">
                  <c:v>6.4821353024519395</c:v>
                </c:pt>
                <c:pt idx="4772">
                  <c:v>27.113579683259754</c:v>
                </c:pt>
                <c:pt idx="4773">
                  <c:v>5.2914962609748919</c:v>
                </c:pt>
                <c:pt idx="4774">
                  <c:v>13.997457123217227</c:v>
                </c:pt>
                <c:pt idx="4775">
                  <c:v>5.7803783366223564</c:v>
                </c:pt>
                <c:pt idx="4776">
                  <c:v>5.9256462267106578</c:v>
                </c:pt>
                <c:pt idx="4777">
                  <c:v>3.6595794933610177</c:v>
                </c:pt>
                <c:pt idx="4778">
                  <c:v>3.3419498507512007</c:v>
                </c:pt>
                <c:pt idx="4779">
                  <c:v>15.150602692206702</c:v>
                </c:pt>
                <c:pt idx="4780">
                  <c:v>6.6078786172809476</c:v>
                </c:pt>
                <c:pt idx="4781">
                  <c:v>5.3627750839701003</c:v>
                </c:pt>
                <c:pt idx="4782">
                  <c:v>4.3964755706187688</c:v>
                </c:pt>
                <c:pt idx="4783">
                  <c:v>2.9731116061387106</c:v>
                </c:pt>
                <c:pt idx="4784">
                  <c:v>2.0596382913008107</c:v>
                </c:pt>
                <c:pt idx="4785">
                  <c:v>2.0932894555251962</c:v>
                </c:pt>
                <c:pt idx="4786">
                  <c:v>14.745075375374283</c:v>
                </c:pt>
                <c:pt idx="4787">
                  <c:v>3.737514846323486</c:v>
                </c:pt>
                <c:pt idx="4788">
                  <c:v>4.1720173946894663</c:v>
                </c:pt>
                <c:pt idx="4789">
                  <c:v>16.761410221959046</c:v>
                </c:pt>
                <c:pt idx="4790">
                  <c:v>8.795148106519143</c:v>
                </c:pt>
                <c:pt idx="4791">
                  <c:v>11.99199163018125</c:v>
                </c:pt>
                <c:pt idx="4792">
                  <c:v>6.796838298540866</c:v>
                </c:pt>
                <c:pt idx="4793">
                  <c:v>19.255220789976239</c:v>
                </c:pt>
                <c:pt idx="4794">
                  <c:v>10.257060322383971</c:v>
                </c:pt>
                <c:pt idx="4795">
                  <c:v>5.8300202845572784</c:v>
                </c:pt>
                <c:pt idx="4796">
                  <c:v>12.032942981175522</c:v>
                </c:pt>
                <c:pt idx="4797">
                  <c:v>28.977276908552987</c:v>
                </c:pt>
                <c:pt idx="4798">
                  <c:v>15.940041469184765</c:v>
                </c:pt>
                <c:pt idx="4799">
                  <c:v>7.2829155850719749</c:v>
                </c:pt>
                <c:pt idx="4800">
                  <c:v>5.3525976780109907</c:v>
                </c:pt>
                <c:pt idx="4801">
                  <c:v>10.319793398911365</c:v>
                </c:pt>
                <c:pt idx="4802">
                  <c:v>7.886288774713659</c:v>
                </c:pt>
                <c:pt idx="4803">
                  <c:v>4.7427458113758565</c:v>
                </c:pt>
                <c:pt idx="4804">
                  <c:v>12.005663985595682</c:v>
                </c:pt>
                <c:pt idx="4805">
                  <c:v>18.176513159293233</c:v>
                </c:pt>
                <c:pt idx="4806">
                  <c:v>10.368808967222034</c:v>
                </c:pt>
                <c:pt idx="4807">
                  <c:v>25.365859243286437</c:v>
                </c:pt>
                <c:pt idx="4808">
                  <c:v>30</c:v>
                </c:pt>
                <c:pt idx="4809">
                  <c:v>25.802180050715524</c:v>
                </c:pt>
                <c:pt idx="4810">
                  <c:v>9.0449743728647327</c:v>
                </c:pt>
                <c:pt idx="4811">
                  <c:v>7.4903580260075264</c:v>
                </c:pt>
                <c:pt idx="4812">
                  <c:v>5.1104234429067485</c:v>
                </c:pt>
                <c:pt idx="4813">
                  <c:v>12.467745142036707</c:v>
                </c:pt>
                <c:pt idx="4814">
                  <c:v>14.863658280420914</c:v>
                </c:pt>
                <c:pt idx="4815">
                  <c:v>18.606454744235634</c:v>
                </c:pt>
                <c:pt idx="4816">
                  <c:v>4.0691700876466816</c:v>
                </c:pt>
                <c:pt idx="4817">
                  <c:v>5.4998256330609223</c:v>
                </c:pt>
                <c:pt idx="4818">
                  <c:v>10.025859235546781</c:v>
                </c:pt>
                <c:pt idx="4819">
                  <c:v>3.9004173804070739</c:v>
                </c:pt>
                <c:pt idx="4820">
                  <c:v>8.9406912451720206</c:v>
                </c:pt>
                <c:pt idx="4821">
                  <c:v>30</c:v>
                </c:pt>
                <c:pt idx="4822">
                  <c:v>24.24866897789984</c:v>
                </c:pt>
                <c:pt idx="4823">
                  <c:v>30</c:v>
                </c:pt>
                <c:pt idx="4824">
                  <c:v>28.80118217909461</c:v>
                </c:pt>
                <c:pt idx="4825">
                  <c:v>4.5048782912894962</c:v>
                </c:pt>
                <c:pt idx="4826">
                  <c:v>7.3645461245418051</c:v>
                </c:pt>
                <c:pt idx="4827">
                  <c:v>8.3784422125028275</c:v>
                </c:pt>
                <c:pt idx="4828">
                  <c:v>6.1422939100297373</c:v>
                </c:pt>
                <c:pt idx="4829">
                  <c:v>10.928845448275169</c:v>
                </c:pt>
                <c:pt idx="4830">
                  <c:v>14.716537825668988</c:v>
                </c:pt>
                <c:pt idx="4831">
                  <c:v>2.2924641961544268</c:v>
                </c:pt>
                <c:pt idx="4832">
                  <c:v>12.04510705071085</c:v>
                </c:pt>
                <c:pt idx="4833">
                  <c:v>13.916962446488217</c:v>
                </c:pt>
                <c:pt idx="4834">
                  <c:v>15.200694620901238</c:v>
                </c:pt>
                <c:pt idx="4835">
                  <c:v>4.0183106544121214</c:v>
                </c:pt>
                <c:pt idx="4836">
                  <c:v>2.6582201208616971</c:v>
                </c:pt>
                <c:pt idx="4837">
                  <c:v>3.6179579859471671</c:v>
                </c:pt>
                <c:pt idx="4838">
                  <c:v>5.5702022807500944</c:v>
                </c:pt>
                <c:pt idx="4839">
                  <c:v>9.9602889029134509</c:v>
                </c:pt>
                <c:pt idx="4840">
                  <c:v>24.027692478243036</c:v>
                </c:pt>
                <c:pt idx="4841">
                  <c:v>10.218161053533786</c:v>
                </c:pt>
                <c:pt idx="4842">
                  <c:v>28.674827701441799</c:v>
                </c:pt>
                <c:pt idx="4843">
                  <c:v>12.436145707436937</c:v>
                </c:pt>
                <c:pt idx="4844">
                  <c:v>3.0695890522628293</c:v>
                </c:pt>
                <c:pt idx="4845">
                  <c:v>1.4939319003441434</c:v>
                </c:pt>
                <c:pt idx="4846">
                  <c:v>2.5983161147511238</c:v>
                </c:pt>
                <c:pt idx="4847">
                  <c:v>1.513070871043626</c:v>
                </c:pt>
                <c:pt idx="4848">
                  <c:v>1.379603956485846</c:v>
                </c:pt>
                <c:pt idx="4849">
                  <c:v>4.1170556855814793</c:v>
                </c:pt>
                <c:pt idx="4850">
                  <c:v>7.8903144530112499</c:v>
                </c:pt>
                <c:pt idx="4851">
                  <c:v>2.8379398809073479</c:v>
                </c:pt>
                <c:pt idx="4852">
                  <c:v>3.6377100972415191</c:v>
                </c:pt>
                <c:pt idx="4853">
                  <c:v>6.3099551348682201</c:v>
                </c:pt>
                <c:pt idx="4854">
                  <c:v>8.705611343236642</c:v>
                </c:pt>
                <c:pt idx="4855">
                  <c:v>6.7395501695791173</c:v>
                </c:pt>
                <c:pt idx="4856">
                  <c:v>4.4831867672706354</c:v>
                </c:pt>
                <c:pt idx="4857">
                  <c:v>8.7800599474257446</c:v>
                </c:pt>
                <c:pt idx="4858">
                  <c:v>2.2670776697767434</c:v>
                </c:pt>
                <c:pt idx="4859">
                  <c:v>2.8360622657617096</c:v>
                </c:pt>
                <c:pt idx="4860">
                  <c:v>2.6186768008659911</c:v>
                </c:pt>
                <c:pt idx="4861">
                  <c:v>4.8725614621465967</c:v>
                </c:pt>
                <c:pt idx="4862">
                  <c:v>3.0473088219790996</c:v>
                </c:pt>
                <c:pt idx="4863">
                  <c:v>6.0295333019782653</c:v>
                </c:pt>
                <c:pt idx="4864">
                  <c:v>3.480303466434211</c:v>
                </c:pt>
                <c:pt idx="4865">
                  <c:v>23.05995568393018</c:v>
                </c:pt>
                <c:pt idx="4866">
                  <c:v>5.6383943938595111</c:v>
                </c:pt>
                <c:pt idx="4867">
                  <c:v>3.9444100520883247</c:v>
                </c:pt>
                <c:pt idx="4868">
                  <c:v>2.6560731452925062</c:v>
                </c:pt>
                <c:pt idx="4869">
                  <c:v>13.981656671487761</c:v>
                </c:pt>
                <c:pt idx="4870">
                  <c:v>2.8041060639988529</c:v>
                </c:pt>
                <c:pt idx="4871">
                  <c:v>5.4283533424961474</c:v>
                </c:pt>
                <c:pt idx="4872">
                  <c:v>12.621558791718975</c:v>
                </c:pt>
                <c:pt idx="4873">
                  <c:v>11.439990439201592</c:v>
                </c:pt>
                <c:pt idx="4874">
                  <c:v>9.3094153830032234</c:v>
                </c:pt>
                <c:pt idx="4875">
                  <c:v>9.6516187529143025</c:v>
                </c:pt>
                <c:pt idx="4876">
                  <c:v>17.498167250461261</c:v>
                </c:pt>
                <c:pt idx="4877">
                  <c:v>8.4286123746157529</c:v>
                </c:pt>
                <c:pt idx="4878">
                  <c:v>4.6985246451831326</c:v>
                </c:pt>
                <c:pt idx="4879">
                  <c:v>14.776131899261259</c:v>
                </c:pt>
                <c:pt idx="4880">
                  <c:v>3.8558471993936445</c:v>
                </c:pt>
                <c:pt idx="4881">
                  <c:v>3.0434411413135716</c:v>
                </c:pt>
                <c:pt idx="4882">
                  <c:v>5.3002922836466739</c:v>
                </c:pt>
                <c:pt idx="4883">
                  <c:v>3.1920702512009091</c:v>
                </c:pt>
                <c:pt idx="4884">
                  <c:v>8.679759277180672</c:v>
                </c:pt>
                <c:pt idx="4885">
                  <c:v>4.9157637239671415</c:v>
                </c:pt>
                <c:pt idx="4886">
                  <c:v>2.0492294734508687</c:v>
                </c:pt>
                <c:pt idx="4887">
                  <c:v>3.5683312556375903</c:v>
                </c:pt>
                <c:pt idx="4888">
                  <c:v>1.379690683693634</c:v>
                </c:pt>
                <c:pt idx="4889">
                  <c:v>1.8344612415605355</c:v>
                </c:pt>
                <c:pt idx="4890">
                  <c:v>16.370290789914897</c:v>
                </c:pt>
                <c:pt idx="4891">
                  <c:v>4.8141479276312742</c:v>
                </c:pt>
                <c:pt idx="4892">
                  <c:v>3.6704773738904346</c:v>
                </c:pt>
                <c:pt idx="4893">
                  <c:v>4.4755291204152732</c:v>
                </c:pt>
                <c:pt idx="4894">
                  <c:v>10.56882407139822</c:v>
                </c:pt>
                <c:pt idx="4895">
                  <c:v>2.3035766979172148</c:v>
                </c:pt>
                <c:pt idx="4896">
                  <c:v>4.2159401246138497</c:v>
                </c:pt>
                <c:pt idx="4897">
                  <c:v>9.0615246595737666</c:v>
                </c:pt>
                <c:pt idx="4898">
                  <c:v>14.553996502557375</c:v>
                </c:pt>
                <c:pt idx="4899">
                  <c:v>16.30844729969855</c:v>
                </c:pt>
                <c:pt idx="4900">
                  <c:v>4.4954129509102065</c:v>
                </c:pt>
                <c:pt idx="4901">
                  <c:v>4.5269143219561707</c:v>
                </c:pt>
                <c:pt idx="4902">
                  <c:v>7.4003164467779943</c:v>
                </c:pt>
                <c:pt idx="4903">
                  <c:v>15.202595985613733</c:v>
                </c:pt>
                <c:pt idx="4904">
                  <c:v>8.0940517689160405</c:v>
                </c:pt>
                <c:pt idx="4905">
                  <c:v>14.827568424189353</c:v>
                </c:pt>
                <c:pt idx="4906">
                  <c:v>10.442534671836086</c:v>
                </c:pt>
                <c:pt idx="4907">
                  <c:v>5.2874330097515925</c:v>
                </c:pt>
                <c:pt idx="4908">
                  <c:v>1.5493137939343811</c:v>
                </c:pt>
                <c:pt idx="4909">
                  <c:v>10.903919700289654</c:v>
                </c:pt>
                <c:pt idx="4910">
                  <c:v>27.547378098038223</c:v>
                </c:pt>
                <c:pt idx="4911">
                  <c:v>6.249788924996226</c:v>
                </c:pt>
                <c:pt idx="4912">
                  <c:v>24.146843117285258</c:v>
                </c:pt>
                <c:pt idx="4913">
                  <c:v>7.8895948778428702</c:v>
                </c:pt>
                <c:pt idx="4914">
                  <c:v>21.62491724740708</c:v>
                </c:pt>
                <c:pt idx="4915">
                  <c:v>12.41325011651327</c:v>
                </c:pt>
                <c:pt idx="4916">
                  <c:v>13.435527371322097</c:v>
                </c:pt>
                <c:pt idx="4917">
                  <c:v>11.750518334529547</c:v>
                </c:pt>
                <c:pt idx="4918">
                  <c:v>7.6951249894864961</c:v>
                </c:pt>
                <c:pt idx="4919">
                  <c:v>0.48590023784761144</c:v>
                </c:pt>
                <c:pt idx="4920">
                  <c:v>14.2756672483561</c:v>
                </c:pt>
                <c:pt idx="4921">
                  <c:v>3.9999138078985847</c:v>
                </c:pt>
                <c:pt idx="4922">
                  <c:v>3.6008106880568982</c:v>
                </c:pt>
                <c:pt idx="4923">
                  <c:v>9.9547652451541317</c:v>
                </c:pt>
                <c:pt idx="4924">
                  <c:v>3.5493042321836232</c:v>
                </c:pt>
                <c:pt idx="4925">
                  <c:v>1.8755035929775621</c:v>
                </c:pt>
                <c:pt idx="4926">
                  <c:v>0.94863279003473666</c:v>
                </c:pt>
                <c:pt idx="4927">
                  <c:v>2.406597895153197</c:v>
                </c:pt>
                <c:pt idx="4928">
                  <c:v>3.2019304236880273</c:v>
                </c:pt>
                <c:pt idx="4929">
                  <c:v>0.77877811743193115</c:v>
                </c:pt>
                <c:pt idx="4930">
                  <c:v>0.66030550513306563</c:v>
                </c:pt>
                <c:pt idx="4931">
                  <c:v>1.9327566950112407</c:v>
                </c:pt>
                <c:pt idx="4932">
                  <c:v>2.5984940633778058</c:v>
                </c:pt>
                <c:pt idx="4933">
                  <c:v>4.6054570723157466</c:v>
                </c:pt>
                <c:pt idx="4934">
                  <c:v>2.0403172902658997</c:v>
                </c:pt>
                <c:pt idx="4935">
                  <c:v>3.1528186198637713</c:v>
                </c:pt>
                <c:pt idx="4936">
                  <c:v>5.9323223280913364</c:v>
                </c:pt>
                <c:pt idx="4937">
                  <c:v>8.3784598552935492</c:v>
                </c:pt>
                <c:pt idx="4938">
                  <c:v>4.4197248491407111</c:v>
                </c:pt>
                <c:pt idx="4939">
                  <c:v>2.467319521855988</c:v>
                </c:pt>
                <c:pt idx="4940">
                  <c:v>3.4205176180639145</c:v>
                </c:pt>
                <c:pt idx="4941">
                  <c:v>6.0916371163132004</c:v>
                </c:pt>
                <c:pt idx="4942">
                  <c:v>1.9167178233885434</c:v>
                </c:pt>
                <c:pt idx="4943">
                  <c:v>3.3988386683324348</c:v>
                </c:pt>
                <c:pt idx="4944">
                  <c:v>10.140993377999143</c:v>
                </c:pt>
                <c:pt idx="4945">
                  <c:v>1.9940601621522009</c:v>
                </c:pt>
                <c:pt idx="4946">
                  <c:v>3.6406196898729362</c:v>
                </c:pt>
                <c:pt idx="4947">
                  <c:v>7.262258981899973</c:v>
                </c:pt>
                <c:pt idx="4948">
                  <c:v>3.1013290409609193</c:v>
                </c:pt>
                <c:pt idx="4949">
                  <c:v>2.4110240439658126</c:v>
                </c:pt>
                <c:pt idx="4950">
                  <c:v>3.2051589240589347</c:v>
                </c:pt>
                <c:pt idx="4951">
                  <c:v>4.3300937146735832</c:v>
                </c:pt>
                <c:pt idx="4952">
                  <c:v>6.8581642443686999</c:v>
                </c:pt>
                <c:pt idx="4953">
                  <c:v>21.775404406783487</c:v>
                </c:pt>
                <c:pt idx="4954">
                  <c:v>23.42810702154042</c:v>
                </c:pt>
                <c:pt idx="4955">
                  <c:v>12.709096706682542</c:v>
                </c:pt>
                <c:pt idx="4956">
                  <c:v>18.158357723061663</c:v>
                </c:pt>
                <c:pt idx="4957">
                  <c:v>9.0095332174699934</c:v>
                </c:pt>
                <c:pt idx="4958">
                  <c:v>7.9870522835794011</c:v>
                </c:pt>
                <c:pt idx="4959">
                  <c:v>7.1081744078184963</c:v>
                </c:pt>
                <c:pt idx="4960">
                  <c:v>6.9856941040415244</c:v>
                </c:pt>
                <c:pt idx="4961">
                  <c:v>17.192813589064887</c:v>
                </c:pt>
                <c:pt idx="4962">
                  <c:v>30</c:v>
                </c:pt>
                <c:pt idx="4963">
                  <c:v>20.726743115591006</c:v>
                </c:pt>
                <c:pt idx="4964">
                  <c:v>30</c:v>
                </c:pt>
                <c:pt idx="4965">
                  <c:v>13.750390978625974</c:v>
                </c:pt>
                <c:pt idx="4966">
                  <c:v>30</c:v>
                </c:pt>
                <c:pt idx="4967">
                  <c:v>18.355163100668904</c:v>
                </c:pt>
                <c:pt idx="4968">
                  <c:v>9.2734805381928336</c:v>
                </c:pt>
                <c:pt idx="4969">
                  <c:v>12.125626201386273</c:v>
                </c:pt>
                <c:pt idx="4970">
                  <c:v>6.3044108784608364</c:v>
                </c:pt>
                <c:pt idx="4971">
                  <c:v>18.92350369737412</c:v>
                </c:pt>
                <c:pt idx="4972">
                  <c:v>30</c:v>
                </c:pt>
                <c:pt idx="4973">
                  <c:v>30</c:v>
                </c:pt>
                <c:pt idx="4974">
                  <c:v>30</c:v>
                </c:pt>
                <c:pt idx="4975">
                  <c:v>29.289004182005126</c:v>
                </c:pt>
                <c:pt idx="4976">
                  <c:v>30</c:v>
                </c:pt>
                <c:pt idx="4977">
                  <c:v>21.99626972605369</c:v>
                </c:pt>
                <c:pt idx="4978">
                  <c:v>30</c:v>
                </c:pt>
                <c:pt idx="4979">
                  <c:v>23.636038351021302</c:v>
                </c:pt>
                <c:pt idx="4980">
                  <c:v>8.3285070633681997</c:v>
                </c:pt>
                <c:pt idx="4981">
                  <c:v>5.1727721377847669</c:v>
                </c:pt>
                <c:pt idx="4982">
                  <c:v>13.350756044549353</c:v>
                </c:pt>
                <c:pt idx="4983">
                  <c:v>5.6467602348085988</c:v>
                </c:pt>
                <c:pt idx="4984">
                  <c:v>5.0360914375499899</c:v>
                </c:pt>
                <c:pt idx="4985">
                  <c:v>15.903420061046237</c:v>
                </c:pt>
                <c:pt idx="4986">
                  <c:v>8.505036316836712</c:v>
                </c:pt>
                <c:pt idx="4987">
                  <c:v>25.820393911514699</c:v>
                </c:pt>
                <c:pt idx="4988">
                  <c:v>7.1531554843488276</c:v>
                </c:pt>
                <c:pt idx="4989">
                  <c:v>3.9909708135981643</c:v>
                </c:pt>
                <c:pt idx="4990">
                  <c:v>11.339503914362504</c:v>
                </c:pt>
                <c:pt idx="4991">
                  <c:v>7.8239443609520496</c:v>
                </c:pt>
                <c:pt idx="4992">
                  <c:v>30</c:v>
                </c:pt>
                <c:pt idx="4993">
                  <c:v>7.2144701114731999</c:v>
                </c:pt>
                <c:pt idx="4994">
                  <c:v>19.049869386031894</c:v>
                </c:pt>
                <c:pt idx="4995">
                  <c:v>5.7934696410330782</c:v>
                </c:pt>
                <c:pt idx="4996">
                  <c:v>10.256667414457285</c:v>
                </c:pt>
                <c:pt idx="4997">
                  <c:v>8.2748382644099738</c:v>
                </c:pt>
                <c:pt idx="4998">
                  <c:v>10.116865219212544</c:v>
                </c:pt>
                <c:pt idx="4999">
                  <c:v>15.282918380617547</c:v>
                </c:pt>
                <c:pt idx="5000">
                  <c:v>11.234921181201212</c:v>
                </c:pt>
                <c:pt idx="5001">
                  <c:v>14.230605195993858</c:v>
                </c:pt>
                <c:pt idx="5002">
                  <c:v>4.4103917116223181</c:v>
                </c:pt>
                <c:pt idx="5003">
                  <c:v>2.524853355823359</c:v>
                </c:pt>
                <c:pt idx="5004">
                  <c:v>0.96040138917533857</c:v>
                </c:pt>
                <c:pt idx="5005">
                  <c:v>2.3083166644565809</c:v>
                </c:pt>
                <c:pt idx="5006">
                  <c:v>3.4793298792324685</c:v>
                </c:pt>
                <c:pt idx="5007">
                  <c:v>2.8774106122379068</c:v>
                </c:pt>
                <c:pt idx="5008">
                  <c:v>10.017615546881185</c:v>
                </c:pt>
                <c:pt idx="5009">
                  <c:v>25.212027025321461</c:v>
                </c:pt>
                <c:pt idx="5010">
                  <c:v>10.439432684293667</c:v>
                </c:pt>
                <c:pt idx="5011">
                  <c:v>20.843808862566529</c:v>
                </c:pt>
                <c:pt idx="5012">
                  <c:v>7.8834743449409022</c:v>
                </c:pt>
                <c:pt idx="5013">
                  <c:v>2.1650535939592879</c:v>
                </c:pt>
                <c:pt idx="5014">
                  <c:v>7.1366454146224534</c:v>
                </c:pt>
                <c:pt idx="5015">
                  <c:v>4.6135240670357671</c:v>
                </c:pt>
                <c:pt idx="5016">
                  <c:v>5.0338879022684662</c:v>
                </c:pt>
                <c:pt idx="5017">
                  <c:v>3.9242640428937929</c:v>
                </c:pt>
                <c:pt idx="5018">
                  <c:v>6.1260645747585309</c:v>
                </c:pt>
                <c:pt idx="5019">
                  <c:v>9.5459447411759211</c:v>
                </c:pt>
                <c:pt idx="5020">
                  <c:v>16.37205478640313</c:v>
                </c:pt>
                <c:pt idx="5021">
                  <c:v>8.3524094523213499</c:v>
                </c:pt>
                <c:pt idx="5022">
                  <c:v>3.3753022455971151</c:v>
                </c:pt>
                <c:pt idx="5023">
                  <c:v>2.0965085065422433</c:v>
                </c:pt>
                <c:pt idx="5024">
                  <c:v>2.3224961042616861</c:v>
                </c:pt>
                <c:pt idx="5025">
                  <c:v>2.1080499838137934</c:v>
                </c:pt>
                <c:pt idx="5026">
                  <c:v>1.0830570074401078</c:v>
                </c:pt>
                <c:pt idx="5027">
                  <c:v>0.40559561914432557</c:v>
                </c:pt>
                <c:pt idx="5028">
                  <c:v>1.144650894753086</c:v>
                </c:pt>
                <c:pt idx="5029">
                  <c:v>0.93708925231789075</c:v>
                </c:pt>
                <c:pt idx="5030">
                  <c:v>1.2629365550401064</c:v>
                </c:pt>
                <c:pt idx="5031">
                  <c:v>4.2976200168699688</c:v>
                </c:pt>
                <c:pt idx="5032">
                  <c:v>0.82369802552192761</c:v>
                </c:pt>
                <c:pt idx="5033">
                  <c:v>3.5608229198813897</c:v>
                </c:pt>
                <c:pt idx="5034">
                  <c:v>3.0458396247217867</c:v>
                </c:pt>
                <c:pt idx="5035">
                  <c:v>2.8160416498475476</c:v>
                </c:pt>
                <c:pt idx="5036">
                  <c:v>5.2180679851653293</c:v>
                </c:pt>
                <c:pt idx="5037">
                  <c:v>0.7093667248018739</c:v>
                </c:pt>
                <c:pt idx="5038">
                  <c:v>2.780929276044108</c:v>
                </c:pt>
                <c:pt idx="5039">
                  <c:v>3.6338014844188447</c:v>
                </c:pt>
                <c:pt idx="5040">
                  <c:v>1.0260191615586365</c:v>
                </c:pt>
                <c:pt idx="5041">
                  <c:v>2.8798710824591667</c:v>
                </c:pt>
                <c:pt idx="5042">
                  <c:v>1.260964231367282</c:v>
                </c:pt>
                <c:pt idx="5043">
                  <c:v>0.95075152051939971</c:v>
                </c:pt>
                <c:pt idx="5044">
                  <c:v>2.6908367367662209</c:v>
                </c:pt>
                <c:pt idx="5045">
                  <c:v>3.2892295389959609</c:v>
                </c:pt>
                <c:pt idx="5046">
                  <c:v>4.2823967551177411</c:v>
                </c:pt>
                <c:pt idx="5047">
                  <c:v>2.7585163451724712</c:v>
                </c:pt>
                <c:pt idx="5048">
                  <c:v>2.8216040115502987</c:v>
                </c:pt>
                <c:pt idx="5049">
                  <c:v>2.0736843405501184</c:v>
                </c:pt>
                <c:pt idx="5050">
                  <c:v>1.5314231808412979</c:v>
                </c:pt>
                <c:pt idx="5051">
                  <c:v>0.50658005887169011</c:v>
                </c:pt>
                <c:pt idx="5052">
                  <c:v>0.56737681413889451</c:v>
                </c:pt>
                <c:pt idx="5053">
                  <c:v>0.57286500253935602</c:v>
                </c:pt>
                <c:pt idx="5054">
                  <c:v>2.2150840117690271</c:v>
                </c:pt>
                <c:pt idx="5055">
                  <c:v>0.81395208844953471</c:v>
                </c:pt>
                <c:pt idx="5056">
                  <c:v>1.731705606913162</c:v>
                </c:pt>
                <c:pt idx="5057">
                  <c:v>1.3518443934532745</c:v>
                </c:pt>
                <c:pt idx="5058">
                  <c:v>1.2279765228361577</c:v>
                </c:pt>
                <c:pt idx="5059">
                  <c:v>2.1916436674210309</c:v>
                </c:pt>
                <c:pt idx="5060">
                  <c:v>1.556823420106328</c:v>
                </c:pt>
                <c:pt idx="5061">
                  <c:v>1.7419963358026587</c:v>
                </c:pt>
                <c:pt idx="5062">
                  <c:v>1.3201883227177142</c:v>
                </c:pt>
                <c:pt idx="5063">
                  <c:v>0.92765702460981259</c:v>
                </c:pt>
                <c:pt idx="5064">
                  <c:v>1.9488100434742548</c:v>
                </c:pt>
                <c:pt idx="5065">
                  <c:v>4.9312373800363414</c:v>
                </c:pt>
                <c:pt idx="5066">
                  <c:v>3.9408648409764204</c:v>
                </c:pt>
                <c:pt idx="5067">
                  <c:v>3.4324213730929087</c:v>
                </c:pt>
                <c:pt idx="5068">
                  <c:v>1.8168091191148215</c:v>
                </c:pt>
                <c:pt idx="5069">
                  <c:v>2.6916906488206851</c:v>
                </c:pt>
                <c:pt idx="5070">
                  <c:v>1.444337770035981</c:v>
                </c:pt>
                <c:pt idx="5071">
                  <c:v>1.8326273723988455</c:v>
                </c:pt>
                <c:pt idx="5072">
                  <c:v>2.1101013397043311</c:v>
                </c:pt>
                <c:pt idx="5073">
                  <c:v>5.9372362408311963</c:v>
                </c:pt>
                <c:pt idx="5074">
                  <c:v>3.0939305683372615</c:v>
                </c:pt>
                <c:pt idx="5075">
                  <c:v>6.8623288441274157</c:v>
                </c:pt>
                <c:pt idx="5076">
                  <c:v>3.298549031840146</c:v>
                </c:pt>
                <c:pt idx="5077">
                  <c:v>1.2895469088513181</c:v>
                </c:pt>
                <c:pt idx="5078">
                  <c:v>1.7289592961811588</c:v>
                </c:pt>
                <c:pt idx="5079">
                  <c:v>7.242264502495579</c:v>
                </c:pt>
                <c:pt idx="5080">
                  <c:v>5.3118751115003171</c:v>
                </c:pt>
                <c:pt idx="5081">
                  <c:v>1.9111294264363961</c:v>
                </c:pt>
                <c:pt idx="5082">
                  <c:v>6.3461460813192625</c:v>
                </c:pt>
                <c:pt idx="5083">
                  <c:v>3.7197731627163759</c:v>
                </c:pt>
                <c:pt idx="5084">
                  <c:v>1.0889776815117471</c:v>
                </c:pt>
                <c:pt idx="5085">
                  <c:v>3.2341137227502474</c:v>
                </c:pt>
                <c:pt idx="5086">
                  <c:v>2.2017889553714745</c:v>
                </c:pt>
                <c:pt idx="5087">
                  <c:v>2.7047810628091891</c:v>
                </c:pt>
                <c:pt idx="5088">
                  <c:v>12.510101880341841</c:v>
                </c:pt>
                <c:pt idx="5089">
                  <c:v>3.5847183974177854</c:v>
                </c:pt>
                <c:pt idx="5090">
                  <c:v>13.163398699979519</c:v>
                </c:pt>
                <c:pt idx="5091">
                  <c:v>2.7603034200170082</c:v>
                </c:pt>
                <c:pt idx="5092">
                  <c:v>1.7078993080722116</c:v>
                </c:pt>
                <c:pt idx="5093">
                  <c:v>2.7449559735022224</c:v>
                </c:pt>
                <c:pt idx="5094">
                  <c:v>1.1155098017132998</c:v>
                </c:pt>
                <c:pt idx="5095">
                  <c:v>1.7124285216303616</c:v>
                </c:pt>
                <c:pt idx="5096">
                  <c:v>2.4402422712823775</c:v>
                </c:pt>
                <c:pt idx="5097">
                  <c:v>0.81019436862525929</c:v>
                </c:pt>
                <c:pt idx="5098">
                  <c:v>0.77878710210164281</c:v>
                </c:pt>
                <c:pt idx="5099">
                  <c:v>0.73882324726661108</c:v>
                </c:pt>
                <c:pt idx="5100">
                  <c:v>1.4500552661358852</c:v>
                </c:pt>
                <c:pt idx="5101">
                  <c:v>4.081296786914911</c:v>
                </c:pt>
                <c:pt idx="5102">
                  <c:v>2.498154632857664</c:v>
                </c:pt>
                <c:pt idx="5103">
                  <c:v>4.127278186223422</c:v>
                </c:pt>
                <c:pt idx="5104">
                  <c:v>1.739858982187316</c:v>
                </c:pt>
                <c:pt idx="5105">
                  <c:v>0.97465053079591468</c:v>
                </c:pt>
                <c:pt idx="5106">
                  <c:v>0.6516101210571047</c:v>
                </c:pt>
                <c:pt idx="5107">
                  <c:v>0.92960764925866624</c:v>
                </c:pt>
                <c:pt idx="5108">
                  <c:v>1.338049076234419</c:v>
                </c:pt>
                <c:pt idx="5109">
                  <c:v>0.71865325438767391</c:v>
                </c:pt>
                <c:pt idx="5110">
                  <c:v>0.99375804284075231</c:v>
                </c:pt>
                <c:pt idx="5111">
                  <c:v>0.4062780087222253</c:v>
                </c:pt>
                <c:pt idx="5112">
                  <c:v>1.0428305846187074</c:v>
                </c:pt>
                <c:pt idx="5113">
                  <c:v>0.8105991844188668</c:v>
                </c:pt>
                <c:pt idx="5114">
                  <c:v>0.51090259364622559</c:v>
                </c:pt>
                <c:pt idx="5115">
                  <c:v>0.53578895551568329</c:v>
                </c:pt>
                <c:pt idx="5116">
                  <c:v>0.38758684610495303</c:v>
                </c:pt>
                <c:pt idx="5117">
                  <c:v>0.31683096290966295</c:v>
                </c:pt>
                <c:pt idx="5118">
                  <c:v>0.70836682485057401</c:v>
                </c:pt>
                <c:pt idx="5119">
                  <c:v>0.82866707565138908</c:v>
                </c:pt>
                <c:pt idx="5120">
                  <c:v>10.266430950839965</c:v>
                </c:pt>
                <c:pt idx="5121">
                  <c:v>1.4032943965724787</c:v>
                </c:pt>
                <c:pt idx="5122">
                  <c:v>9.3604298415342413</c:v>
                </c:pt>
                <c:pt idx="5123">
                  <c:v>2.9094910289906442</c:v>
                </c:pt>
                <c:pt idx="5124">
                  <c:v>10.272840644962844</c:v>
                </c:pt>
                <c:pt idx="5125">
                  <c:v>3.1479651009232987</c:v>
                </c:pt>
                <c:pt idx="5126">
                  <c:v>1.2135960949887774</c:v>
                </c:pt>
                <c:pt idx="5127">
                  <c:v>2.4312616973675532</c:v>
                </c:pt>
                <c:pt idx="5128">
                  <c:v>1.097607959684699</c:v>
                </c:pt>
                <c:pt idx="5129">
                  <c:v>11.709896462384082</c:v>
                </c:pt>
                <c:pt idx="5130">
                  <c:v>3.5383914418295737</c:v>
                </c:pt>
                <c:pt idx="5131">
                  <c:v>3.6032968701446357</c:v>
                </c:pt>
                <c:pt idx="5132">
                  <c:v>1.0267576948136115</c:v>
                </c:pt>
                <c:pt idx="5133">
                  <c:v>0.51320176618798552</c:v>
                </c:pt>
                <c:pt idx="5134">
                  <c:v>0.51472348156858383</c:v>
                </c:pt>
                <c:pt idx="5135">
                  <c:v>1.1101988700237349</c:v>
                </c:pt>
                <c:pt idx="5136">
                  <c:v>2.0876842342425466</c:v>
                </c:pt>
                <c:pt idx="5137">
                  <c:v>0.9228131327854896</c:v>
                </c:pt>
                <c:pt idx="5138">
                  <c:v>0.88283473439447724</c:v>
                </c:pt>
                <c:pt idx="5139">
                  <c:v>1.2683749651722764</c:v>
                </c:pt>
                <c:pt idx="5140">
                  <c:v>0.80336203373637538</c:v>
                </c:pt>
                <c:pt idx="5141">
                  <c:v>1.6184073916878923</c:v>
                </c:pt>
                <c:pt idx="5142">
                  <c:v>1.0927660334320708</c:v>
                </c:pt>
                <c:pt idx="5143">
                  <c:v>3.7550859185874041</c:v>
                </c:pt>
                <c:pt idx="5144">
                  <c:v>2.2287896834102989</c:v>
                </c:pt>
                <c:pt idx="5145">
                  <c:v>2.0523898277414743</c:v>
                </c:pt>
                <c:pt idx="5146">
                  <c:v>2.8701960768642221</c:v>
                </c:pt>
                <c:pt idx="5147">
                  <c:v>1.7605640887249099</c:v>
                </c:pt>
                <c:pt idx="5148">
                  <c:v>3.4098735223215382</c:v>
                </c:pt>
                <c:pt idx="5149">
                  <c:v>0.8775208850226065</c:v>
                </c:pt>
                <c:pt idx="5150">
                  <c:v>1.3310007118020259</c:v>
                </c:pt>
                <c:pt idx="5151">
                  <c:v>1.5335740014147792</c:v>
                </c:pt>
                <c:pt idx="5152">
                  <c:v>0.8840825331090072</c:v>
                </c:pt>
                <c:pt idx="5153">
                  <c:v>0.70868488397482365</c:v>
                </c:pt>
                <c:pt idx="5154">
                  <c:v>1.4393137002928729</c:v>
                </c:pt>
                <c:pt idx="5155">
                  <c:v>0.60083122911915365</c:v>
                </c:pt>
                <c:pt idx="5156">
                  <c:v>0.81481484390110503</c:v>
                </c:pt>
                <c:pt idx="5157">
                  <c:v>0.87444767768013165</c:v>
                </c:pt>
                <c:pt idx="5158">
                  <c:v>2.2109858226978405</c:v>
                </c:pt>
                <c:pt idx="5159">
                  <c:v>1.0610658317473987</c:v>
                </c:pt>
                <c:pt idx="5160">
                  <c:v>1.4891716683046958</c:v>
                </c:pt>
                <c:pt idx="5161">
                  <c:v>1.0094770691440693</c:v>
                </c:pt>
                <c:pt idx="5162">
                  <c:v>0.41419666306009773</c:v>
                </c:pt>
                <c:pt idx="5163">
                  <c:v>1.092427430751068</c:v>
                </c:pt>
                <c:pt idx="5164">
                  <c:v>2.3209937906891134</c:v>
                </c:pt>
                <c:pt idx="5165">
                  <c:v>1.4373407841710131</c:v>
                </c:pt>
                <c:pt idx="5166">
                  <c:v>0.67831021374257372</c:v>
                </c:pt>
                <c:pt idx="5167">
                  <c:v>1.343424853750145</c:v>
                </c:pt>
                <c:pt idx="5168">
                  <c:v>1.1357893309673759</c:v>
                </c:pt>
                <c:pt idx="5169">
                  <c:v>1.4761506950402985</c:v>
                </c:pt>
                <c:pt idx="5170">
                  <c:v>1.454534025093041</c:v>
                </c:pt>
                <c:pt idx="5171">
                  <c:v>0.7004052701117256</c:v>
                </c:pt>
                <c:pt idx="5172">
                  <c:v>0.98408768183007844</c:v>
                </c:pt>
                <c:pt idx="5173">
                  <c:v>1.3388216374911734</c:v>
                </c:pt>
                <c:pt idx="5174">
                  <c:v>0.63900570198416684</c:v>
                </c:pt>
                <c:pt idx="5175">
                  <c:v>2.4073368199723446</c:v>
                </c:pt>
                <c:pt idx="5176">
                  <c:v>1.3221258548087689</c:v>
                </c:pt>
                <c:pt idx="5177">
                  <c:v>2.2917238295730953</c:v>
                </c:pt>
                <c:pt idx="5178">
                  <c:v>1.8381204733231287</c:v>
                </c:pt>
                <c:pt idx="5179">
                  <c:v>3.5726444816343008</c:v>
                </c:pt>
                <c:pt idx="5180">
                  <c:v>2.1105680997622409</c:v>
                </c:pt>
                <c:pt idx="5181">
                  <c:v>0.69196774287622143</c:v>
                </c:pt>
                <c:pt idx="5182">
                  <c:v>0.91337649814158262</c:v>
                </c:pt>
                <c:pt idx="5183">
                  <c:v>0.36612200803523942</c:v>
                </c:pt>
                <c:pt idx="5184">
                  <c:v>1.6234354393102892</c:v>
                </c:pt>
                <c:pt idx="5185">
                  <c:v>2.4941698349432571</c:v>
                </c:pt>
                <c:pt idx="5186">
                  <c:v>1.4954477607119889</c:v>
                </c:pt>
                <c:pt idx="5187">
                  <c:v>2.1323181026553448</c:v>
                </c:pt>
                <c:pt idx="5188">
                  <c:v>2.1558671332938428</c:v>
                </c:pt>
                <c:pt idx="5189">
                  <c:v>2.8301809006241863</c:v>
                </c:pt>
                <c:pt idx="5190">
                  <c:v>2.5540233486171791</c:v>
                </c:pt>
                <c:pt idx="5191">
                  <c:v>2.5396274078298338</c:v>
                </c:pt>
                <c:pt idx="5192">
                  <c:v>2.1860743499000241</c:v>
                </c:pt>
                <c:pt idx="5193">
                  <c:v>1.6521512275452603</c:v>
                </c:pt>
                <c:pt idx="5194">
                  <c:v>1.2273004873480244</c:v>
                </c:pt>
                <c:pt idx="5195">
                  <c:v>1.7308798902260318</c:v>
                </c:pt>
                <c:pt idx="5196">
                  <c:v>4.1453314336138982</c:v>
                </c:pt>
                <c:pt idx="5197">
                  <c:v>4.0311070055923492</c:v>
                </c:pt>
                <c:pt idx="5198">
                  <c:v>6.1155279677255336</c:v>
                </c:pt>
                <c:pt idx="5199">
                  <c:v>0.7565286947293216</c:v>
                </c:pt>
                <c:pt idx="5200">
                  <c:v>5.3466200345724406</c:v>
                </c:pt>
                <c:pt idx="5201">
                  <c:v>1.7684975686711188</c:v>
                </c:pt>
                <c:pt idx="5202">
                  <c:v>1.9749183003628972</c:v>
                </c:pt>
                <c:pt idx="5203">
                  <c:v>1.4852932958131275</c:v>
                </c:pt>
                <c:pt idx="5204">
                  <c:v>2.950634572140534</c:v>
                </c:pt>
                <c:pt idx="5205">
                  <c:v>3.8925389397268471</c:v>
                </c:pt>
                <c:pt idx="5206">
                  <c:v>1.498430553827157</c:v>
                </c:pt>
                <c:pt idx="5207">
                  <c:v>1.7784092002639047</c:v>
                </c:pt>
                <c:pt idx="5208">
                  <c:v>1.8620242322421674</c:v>
                </c:pt>
                <c:pt idx="5209">
                  <c:v>0.54392336761354243</c:v>
                </c:pt>
                <c:pt idx="5210">
                  <c:v>0.93994770904862723</c:v>
                </c:pt>
                <c:pt idx="5211">
                  <c:v>7.172752741536736</c:v>
                </c:pt>
                <c:pt idx="5212">
                  <c:v>14.09438018393768</c:v>
                </c:pt>
                <c:pt idx="5213">
                  <c:v>30</c:v>
                </c:pt>
                <c:pt idx="5214">
                  <c:v>3.3462158064201906</c:v>
                </c:pt>
                <c:pt idx="5215">
                  <c:v>12.219279470665168</c:v>
                </c:pt>
                <c:pt idx="5216">
                  <c:v>16.936775291340009</c:v>
                </c:pt>
                <c:pt idx="5217">
                  <c:v>9.3998051635949</c:v>
                </c:pt>
                <c:pt idx="5218">
                  <c:v>11.316390014132701</c:v>
                </c:pt>
                <c:pt idx="5219">
                  <c:v>11.947399595055808</c:v>
                </c:pt>
                <c:pt idx="5220">
                  <c:v>12.4181347498217</c:v>
                </c:pt>
                <c:pt idx="5221">
                  <c:v>30</c:v>
                </c:pt>
                <c:pt idx="5222">
                  <c:v>30</c:v>
                </c:pt>
                <c:pt idx="5223">
                  <c:v>30</c:v>
                </c:pt>
                <c:pt idx="5224">
                  <c:v>7.7127068803745686</c:v>
                </c:pt>
                <c:pt idx="5225">
                  <c:v>19.204958599069705</c:v>
                </c:pt>
                <c:pt idx="5226">
                  <c:v>13.837607252331154</c:v>
                </c:pt>
                <c:pt idx="5227">
                  <c:v>20.287210021379817</c:v>
                </c:pt>
                <c:pt idx="5228">
                  <c:v>30</c:v>
                </c:pt>
                <c:pt idx="5229">
                  <c:v>30</c:v>
                </c:pt>
                <c:pt idx="5230">
                  <c:v>30</c:v>
                </c:pt>
                <c:pt idx="5231">
                  <c:v>30</c:v>
                </c:pt>
                <c:pt idx="5232">
                  <c:v>13.532245304428931</c:v>
                </c:pt>
                <c:pt idx="5233">
                  <c:v>30</c:v>
                </c:pt>
                <c:pt idx="5234">
                  <c:v>25.512138521073403</c:v>
                </c:pt>
                <c:pt idx="5235">
                  <c:v>14.346857472647224</c:v>
                </c:pt>
                <c:pt idx="5236">
                  <c:v>6.1529728947299782</c:v>
                </c:pt>
                <c:pt idx="5237">
                  <c:v>14.320083226736372</c:v>
                </c:pt>
                <c:pt idx="5238">
                  <c:v>8.0166058609528719</c:v>
                </c:pt>
                <c:pt idx="5239">
                  <c:v>2.049111524407496</c:v>
                </c:pt>
                <c:pt idx="5240">
                  <c:v>1.2921865916069488</c:v>
                </c:pt>
                <c:pt idx="5241">
                  <c:v>1.795153263382864</c:v>
                </c:pt>
                <c:pt idx="5242">
                  <c:v>2.118814612921224</c:v>
                </c:pt>
                <c:pt idx="5243">
                  <c:v>4.4047861259358463</c:v>
                </c:pt>
                <c:pt idx="5244">
                  <c:v>2.3452597328289309</c:v>
                </c:pt>
                <c:pt idx="5245">
                  <c:v>5.35084590190898</c:v>
                </c:pt>
                <c:pt idx="5246">
                  <c:v>6.8823752501655795</c:v>
                </c:pt>
                <c:pt idx="5247">
                  <c:v>2.0027355172298362</c:v>
                </c:pt>
                <c:pt idx="5248">
                  <c:v>4.5023943273771021</c:v>
                </c:pt>
                <c:pt idx="5249">
                  <c:v>2.5944221019613716</c:v>
                </c:pt>
                <c:pt idx="5250">
                  <c:v>3.2977973455172442</c:v>
                </c:pt>
                <c:pt idx="5251">
                  <c:v>12.311075187092333</c:v>
                </c:pt>
                <c:pt idx="5252">
                  <c:v>2.6917721338661771</c:v>
                </c:pt>
                <c:pt idx="5253">
                  <c:v>12.064969265029244</c:v>
                </c:pt>
                <c:pt idx="5254">
                  <c:v>4.9777087687452521</c:v>
                </c:pt>
                <c:pt idx="5255">
                  <c:v>1.0173105384273546</c:v>
                </c:pt>
                <c:pt idx="5256">
                  <c:v>1.5801491596169821</c:v>
                </c:pt>
                <c:pt idx="5257">
                  <c:v>1.7405490992648645</c:v>
                </c:pt>
                <c:pt idx="5258">
                  <c:v>3.067582201314627</c:v>
                </c:pt>
                <c:pt idx="5259">
                  <c:v>4.1442281962663667</c:v>
                </c:pt>
                <c:pt idx="5260">
                  <c:v>0.85410213508747801</c:v>
                </c:pt>
                <c:pt idx="5261">
                  <c:v>1.4884187756594991</c:v>
                </c:pt>
                <c:pt idx="5262">
                  <c:v>8.3452895558552527</c:v>
                </c:pt>
                <c:pt idx="5263">
                  <c:v>0.88369162744226781</c:v>
                </c:pt>
                <c:pt idx="5264">
                  <c:v>1.8200177949991341</c:v>
                </c:pt>
                <c:pt idx="5265">
                  <c:v>2.3335607591571166</c:v>
                </c:pt>
                <c:pt idx="5266">
                  <c:v>0.85519293857849343</c:v>
                </c:pt>
                <c:pt idx="5267">
                  <c:v>1.8220195756126805</c:v>
                </c:pt>
                <c:pt idx="5268">
                  <c:v>1.2691148921115865</c:v>
                </c:pt>
                <c:pt idx="5269">
                  <c:v>2.2579335927345605</c:v>
                </c:pt>
                <c:pt idx="5270">
                  <c:v>0.91230411970131875</c:v>
                </c:pt>
                <c:pt idx="5271">
                  <c:v>0.90340582079936171</c:v>
                </c:pt>
                <c:pt idx="5272">
                  <c:v>1.5829512008580975</c:v>
                </c:pt>
                <c:pt idx="5273">
                  <c:v>1.6875011049797735</c:v>
                </c:pt>
                <c:pt idx="5274">
                  <c:v>2.4000316998203655</c:v>
                </c:pt>
                <c:pt idx="5275">
                  <c:v>2.0470365887107316</c:v>
                </c:pt>
                <c:pt idx="5276">
                  <c:v>7.0949049809046443</c:v>
                </c:pt>
                <c:pt idx="5277">
                  <c:v>4.7054695119390884</c:v>
                </c:pt>
                <c:pt idx="5278">
                  <c:v>4.4028384149270563</c:v>
                </c:pt>
                <c:pt idx="5279">
                  <c:v>1.1154612017558798</c:v>
                </c:pt>
                <c:pt idx="5280">
                  <c:v>2.7071511498013456</c:v>
                </c:pt>
                <c:pt idx="5281">
                  <c:v>1.4242809738156541</c:v>
                </c:pt>
                <c:pt idx="5282">
                  <c:v>9.4182546418400257</c:v>
                </c:pt>
                <c:pt idx="5283">
                  <c:v>3.657473544039445</c:v>
                </c:pt>
                <c:pt idx="5284">
                  <c:v>2.213161822456144</c:v>
                </c:pt>
                <c:pt idx="5285">
                  <c:v>6.237266810035071</c:v>
                </c:pt>
                <c:pt idx="5286">
                  <c:v>1.8230241319622424</c:v>
                </c:pt>
                <c:pt idx="5287">
                  <c:v>4.065457966585539</c:v>
                </c:pt>
                <c:pt idx="5288">
                  <c:v>1.944067449408114</c:v>
                </c:pt>
                <c:pt idx="5289">
                  <c:v>5.2627567039034915</c:v>
                </c:pt>
                <c:pt idx="5290">
                  <c:v>5.6851085714113907</c:v>
                </c:pt>
                <c:pt idx="5291">
                  <c:v>30</c:v>
                </c:pt>
                <c:pt idx="5292">
                  <c:v>12.148603050012149</c:v>
                </c:pt>
                <c:pt idx="5293">
                  <c:v>5.8381603606578505</c:v>
                </c:pt>
                <c:pt idx="5294">
                  <c:v>4.8128735232123505</c:v>
                </c:pt>
                <c:pt idx="5295">
                  <c:v>2.3195929351961633</c:v>
                </c:pt>
                <c:pt idx="5296">
                  <c:v>2.4206661029303382</c:v>
                </c:pt>
                <c:pt idx="5297">
                  <c:v>1.4700877265976979</c:v>
                </c:pt>
                <c:pt idx="5298">
                  <c:v>2.2013978850410036</c:v>
                </c:pt>
                <c:pt idx="5299">
                  <c:v>1.4744114682554326</c:v>
                </c:pt>
                <c:pt idx="5300">
                  <c:v>5.5016177053599504</c:v>
                </c:pt>
                <c:pt idx="5301">
                  <c:v>2.5890609200580035</c:v>
                </c:pt>
                <c:pt idx="5302">
                  <c:v>2.0723274187353122</c:v>
                </c:pt>
                <c:pt idx="5303">
                  <c:v>1.9893553058609601</c:v>
                </c:pt>
                <c:pt idx="5304">
                  <c:v>2.3992152021653448</c:v>
                </c:pt>
                <c:pt idx="5305">
                  <c:v>5.6547456746073843</c:v>
                </c:pt>
                <c:pt idx="5306">
                  <c:v>6.5195045642044454</c:v>
                </c:pt>
                <c:pt idx="5307">
                  <c:v>1.6202313609627947</c:v>
                </c:pt>
                <c:pt idx="5308">
                  <c:v>5.4284725488621435</c:v>
                </c:pt>
                <c:pt idx="5309">
                  <c:v>3.7018061941641274</c:v>
                </c:pt>
                <c:pt idx="5310">
                  <c:v>1.5253142461706537</c:v>
                </c:pt>
                <c:pt idx="5311">
                  <c:v>2.720027869123379</c:v>
                </c:pt>
                <c:pt idx="5312">
                  <c:v>1.6979420225033242</c:v>
                </c:pt>
                <c:pt idx="5313">
                  <c:v>4.1607572907912926</c:v>
                </c:pt>
                <c:pt idx="5314">
                  <c:v>2.5162386605131419</c:v>
                </c:pt>
                <c:pt idx="5315">
                  <c:v>1.9291717891487616</c:v>
                </c:pt>
                <c:pt idx="5316">
                  <c:v>2.4238530292425122</c:v>
                </c:pt>
                <c:pt idx="5317">
                  <c:v>3.3036649272465706</c:v>
                </c:pt>
                <c:pt idx="5318">
                  <c:v>3.2977349169383543</c:v>
                </c:pt>
                <c:pt idx="5319">
                  <c:v>14.989285011456941</c:v>
                </c:pt>
                <c:pt idx="5320">
                  <c:v>5.97360092955378</c:v>
                </c:pt>
                <c:pt idx="5321">
                  <c:v>1.9267668951301493</c:v>
                </c:pt>
                <c:pt idx="5322">
                  <c:v>5.5445446832390157</c:v>
                </c:pt>
                <c:pt idx="5323">
                  <c:v>30</c:v>
                </c:pt>
                <c:pt idx="5324">
                  <c:v>9.5866956093150897</c:v>
                </c:pt>
                <c:pt idx="5325">
                  <c:v>4.6778450340189668</c:v>
                </c:pt>
                <c:pt idx="5326">
                  <c:v>1.2458425995444498</c:v>
                </c:pt>
                <c:pt idx="5327">
                  <c:v>3.3120381129340859</c:v>
                </c:pt>
                <c:pt idx="5328">
                  <c:v>2.1901472678718026</c:v>
                </c:pt>
                <c:pt idx="5329">
                  <c:v>2.4893684411973975</c:v>
                </c:pt>
                <c:pt idx="5330">
                  <c:v>5.7945399369928499</c:v>
                </c:pt>
                <c:pt idx="5331">
                  <c:v>4.7894299463231027</c:v>
                </c:pt>
                <c:pt idx="5332">
                  <c:v>10.486796756904965</c:v>
                </c:pt>
                <c:pt idx="5333">
                  <c:v>17.730552106371761</c:v>
                </c:pt>
                <c:pt idx="5334">
                  <c:v>8.4388194101399314</c:v>
                </c:pt>
                <c:pt idx="5335">
                  <c:v>25.459759691619006</c:v>
                </c:pt>
                <c:pt idx="5336">
                  <c:v>10.707508255770202</c:v>
                </c:pt>
                <c:pt idx="5337">
                  <c:v>15.231404908278567</c:v>
                </c:pt>
                <c:pt idx="5338">
                  <c:v>6.3895119748007057</c:v>
                </c:pt>
                <c:pt idx="5339">
                  <c:v>2.2109437022868272</c:v>
                </c:pt>
                <c:pt idx="5340">
                  <c:v>4.6076203966217717</c:v>
                </c:pt>
                <c:pt idx="5341">
                  <c:v>5.6557598914623561</c:v>
                </c:pt>
                <c:pt idx="5342">
                  <c:v>6.1434937168953052</c:v>
                </c:pt>
                <c:pt idx="5343">
                  <c:v>3.8858203228859081</c:v>
                </c:pt>
                <c:pt idx="5344">
                  <c:v>2.0869267712775015</c:v>
                </c:pt>
                <c:pt idx="5345">
                  <c:v>9.3885464837422514</c:v>
                </c:pt>
                <c:pt idx="5346">
                  <c:v>3.6658987940241867</c:v>
                </c:pt>
                <c:pt idx="5347">
                  <c:v>5.5582214973643982</c:v>
                </c:pt>
                <c:pt idx="5348">
                  <c:v>1.4466042543539246</c:v>
                </c:pt>
                <c:pt idx="5349">
                  <c:v>14.410391812387735</c:v>
                </c:pt>
                <c:pt idx="5350">
                  <c:v>3.73643567155221</c:v>
                </c:pt>
                <c:pt idx="5351">
                  <c:v>20.932569407480777</c:v>
                </c:pt>
                <c:pt idx="5352">
                  <c:v>5.1486647917461266</c:v>
                </c:pt>
                <c:pt idx="5353">
                  <c:v>7.6109923012000475</c:v>
                </c:pt>
                <c:pt idx="5354">
                  <c:v>15.129576515571101</c:v>
                </c:pt>
                <c:pt idx="5355">
                  <c:v>5.8952602168619217</c:v>
                </c:pt>
                <c:pt idx="5356">
                  <c:v>5.5535050166891349</c:v>
                </c:pt>
                <c:pt idx="5357">
                  <c:v>2.0485408184180556</c:v>
                </c:pt>
                <c:pt idx="5358">
                  <c:v>8.2106435594472735</c:v>
                </c:pt>
                <c:pt idx="5359">
                  <c:v>2.5035729749792948</c:v>
                </c:pt>
                <c:pt idx="5360">
                  <c:v>3.6860081827922366</c:v>
                </c:pt>
                <c:pt idx="5361">
                  <c:v>8.288172768683399</c:v>
                </c:pt>
                <c:pt idx="5362">
                  <c:v>2.8960628133563633</c:v>
                </c:pt>
                <c:pt idx="5363">
                  <c:v>19.415891392522987</c:v>
                </c:pt>
                <c:pt idx="5364">
                  <c:v>5.0674468535643573</c:v>
                </c:pt>
                <c:pt idx="5365">
                  <c:v>26.818995542702005</c:v>
                </c:pt>
                <c:pt idx="5366">
                  <c:v>21.522262926418342</c:v>
                </c:pt>
                <c:pt idx="5367">
                  <c:v>30</c:v>
                </c:pt>
                <c:pt idx="5368">
                  <c:v>8.2324026801782146</c:v>
                </c:pt>
                <c:pt idx="5369">
                  <c:v>17.740851293870346</c:v>
                </c:pt>
                <c:pt idx="5370">
                  <c:v>10.594562054428136</c:v>
                </c:pt>
                <c:pt idx="5371">
                  <c:v>22.668219429510103</c:v>
                </c:pt>
                <c:pt idx="5372">
                  <c:v>19.876187124184984</c:v>
                </c:pt>
                <c:pt idx="5373">
                  <c:v>14.54735809032473</c:v>
                </c:pt>
                <c:pt idx="5374">
                  <c:v>18.295818509738258</c:v>
                </c:pt>
                <c:pt idx="5375">
                  <c:v>19.041371800279201</c:v>
                </c:pt>
                <c:pt idx="5376">
                  <c:v>30</c:v>
                </c:pt>
                <c:pt idx="5377">
                  <c:v>11.584240432049782</c:v>
                </c:pt>
                <c:pt idx="5378">
                  <c:v>27.918636193955869</c:v>
                </c:pt>
                <c:pt idx="5379">
                  <c:v>30</c:v>
                </c:pt>
                <c:pt idx="5380">
                  <c:v>30</c:v>
                </c:pt>
                <c:pt idx="5381">
                  <c:v>17.471569664840192</c:v>
                </c:pt>
                <c:pt idx="5382">
                  <c:v>30</c:v>
                </c:pt>
                <c:pt idx="5383">
                  <c:v>21.777468930588892</c:v>
                </c:pt>
                <c:pt idx="5384">
                  <c:v>9.2552289565963601</c:v>
                </c:pt>
                <c:pt idx="5385">
                  <c:v>6.1389181882372759</c:v>
                </c:pt>
                <c:pt idx="5386">
                  <c:v>30</c:v>
                </c:pt>
                <c:pt idx="5387">
                  <c:v>12.586351718352287</c:v>
                </c:pt>
                <c:pt idx="5388">
                  <c:v>15.204932624732667</c:v>
                </c:pt>
                <c:pt idx="5389">
                  <c:v>15.91024207730619</c:v>
                </c:pt>
                <c:pt idx="5390">
                  <c:v>19.361838555959217</c:v>
                </c:pt>
                <c:pt idx="5391">
                  <c:v>15.0873002421324</c:v>
                </c:pt>
                <c:pt idx="5392">
                  <c:v>12.744018840257121</c:v>
                </c:pt>
                <c:pt idx="5393">
                  <c:v>30</c:v>
                </c:pt>
                <c:pt idx="5394">
                  <c:v>6.436865001177063</c:v>
                </c:pt>
                <c:pt idx="5395">
                  <c:v>6.2373710196726844</c:v>
                </c:pt>
                <c:pt idx="5396">
                  <c:v>7.9574228107065075</c:v>
                </c:pt>
                <c:pt idx="5397">
                  <c:v>15.527198927344314</c:v>
                </c:pt>
                <c:pt idx="5398">
                  <c:v>11.390036548524803</c:v>
                </c:pt>
                <c:pt idx="5399">
                  <c:v>30</c:v>
                </c:pt>
                <c:pt idx="5400">
                  <c:v>9.3176179510607717</c:v>
                </c:pt>
                <c:pt idx="5401">
                  <c:v>14.971246850444457</c:v>
                </c:pt>
                <c:pt idx="5402">
                  <c:v>6.5818946222569519</c:v>
                </c:pt>
                <c:pt idx="5403">
                  <c:v>12.721881006715995</c:v>
                </c:pt>
                <c:pt idx="5404">
                  <c:v>5.3602899477658914</c:v>
                </c:pt>
                <c:pt idx="5405">
                  <c:v>30</c:v>
                </c:pt>
                <c:pt idx="5406">
                  <c:v>6.2633344163037803</c:v>
                </c:pt>
                <c:pt idx="5407">
                  <c:v>5.5934101014568895</c:v>
                </c:pt>
                <c:pt idx="5408">
                  <c:v>2.6859535470119589</c:v>
                </c:pt>
                <c:pt idx="5409">
                  <c:v>2.1169838310179299</c:v>
                </c:pt>
                <c:pt idx="5410">
                  <c:v>3.5089354742201553</c:v>
                </c:pt>
                <c:pt idx="5411">
                  <c:v>1.0101087985119981</c:v>
                </c:pt>
                <c:pt idx="5412">
                  <c:v>2.5956202989955779</c:v>
                </c:pt>
                <c:pt idx="5413">
                  <c:v>1.6790192529444496</c:v>
                </c:pt>
                <c:pt idx="5414">
                  <c:v>1.291921389162956</c:v>
                </c:pt>
                <c:pt idx="5415">
                  <c:v>4.7377325867775015</c:v>
                </c:pt>
                <c:pt idx="5416">
                  <c:v>4.0103252050684555</c:v>
                </c:pt>
                <c:pt idx="5417">
                  <c:v>26.565799250616319</c:v>
                </c:pt>
                <c:pt idx="5418">
                  <c:v>2.0796925767806131</c:v>
                </c:pt>
                <c:pt idx="5419">
                  <c:v>1.5328477180864395</c:v>
                </c:pt>
                <c:pt idx="5420">
                  <c:v>1.5626284780802651</c:v>
                </c:pt>
                <c:pt idx="5421">
                  <c:v>1.971477338686155</c:v>
                </c:pt>
                <c:pt idx="5422">
                  <c:v>2.9001321654886638</c:v>
                </c:pt>
                <c:pt idx="5423">
                  <c:v>6.6068666792456998</c:v>
                </c:pt>
                <c:pt idx="5424">
                  <c:v>14.814231573570199</c:v>
                </c:pt>
                <c:pt idx="5425">
                  <c:v>7.382709641248506</c:v>
                </c:pt>
                <c:pt idx="5426">
                  <c:v>3.1260527724852687</c:v>
                </c:pt>
                <c:pt idx="5427">
                  <c:v>5.0189783170919915</c:v>
                </c:pt>
                <c:pt idx="5428">
                  <c:v>8.3608340929006086</c:v>
                </c:pt>
                <c:pt idx="5429">
                  <c:v>10.7389268350835</c:v>
                </c:pt>
                <c:pt idx="5430">
                  <c:v>30</c:v>
                </c:pt>
                <c:pt idx="5431">
                  <c:v>28.867154842045608</c:v>
                </c:pt>
                <c:pt idx="5432">
                  <c:v>10.881213971191004</c:v>
                </c:pt>
                <c:pt idx="5433">
                  <c:v>30</c:v>
                </c:pt>
                <c:pt idx="5434">
                  <c:v>30</c:v>
                </c:pt>
                <c:pt idx="5435">
                  <c:v>6.6261327589404271</c:v>
                </c:pt>
                <c:pt idx="5436">
                  <c:v>30</c:v>
                </c:pt>
                <c:pt idx="5437">
                  <c:v>3.3206507394955871</c:v>
                </c:pt>
                <c:pt idx="5438">
                  <c:v>15.063901985334724</c:v>
                </c:pt>
                <c:pt idx="5439">
                  <c:v>3.6587240707209814</c:v>
                </c:pt>
                <c:pt idx="5440">
                  <c:v>2.1979208488133626</c:v>
                </c:pt>
                <c:pt idx="5441">
                  <c:v>30</c:v>
                </c:pt>
                <c:pt idx="5442">
                  <c:v>4.9589479459081511</c:v>
                </c:pt>
                <c:pt idx="5443">
                  <c:v>17.880555093794715</c:v>
                </c:pt>
                <c:pt idx="5444">
                  <c:v>9.5056123724211989</c:v>
                </c:pt>
                <c:pt idx="5445">
                  <c:v>3.5123734751349427</c:v>
                </c:pt>
                <c:pt idx="5446">
                  <c:v>21.115880609097392</c:v>
                </c:pt>
                <c:pt idx="5447">
                  <c:v>7.4373949795079151</c:v>
                </c:pt>
                <c:pt idx="5448">
                  <c:v>4.7427182206497891</c:v>
                </c:pt>
                <c:pt idx="5449">
                  <c:v>9.7011183839327355</c:v>
                </c:pt>
                <c:pt idx="5450">
                  <c:v>9.1750514968440875</c:v>
                </c:pt>
                <c:pt idx="5451">
                  <c:v>8.1882734874689493</c:v>
                </c:pt>
                <c:pt idx="5452">
                  <c:v>10.511012736944085</c:v>
                </c:pt>
                <c:pt idx="5453">
                  <c:v>14.846492504570751</c:v>
                </c:pt>
                <c:pt idx="5454">
                  <c:v>15.799250456282644</c:v>
                </c:pt>
                <c:pt idx="5455">
                  <c:v>25.102666784011618</c:v>
                </c:pt>
                <c:pt idx="5456">
                  <c:v>11.318594941050645</c:v>
                </c:pt>
                <c:pt idx="5457">
                  <c:v>12.288567796990693</c:v>
                </c:pt>
                <c:pt idx="5458">
                  <c:v>13.946584432693333</c:v>
                </c:pt>
                <c:pt idx="5459">
                  <c:v>14.143608663406264</c:v>
                </c:pt>
                <c:pt idx="5460">
                  <c:v>16.692355154113745</c:v>
                </c:pt>
                <c:pt idx="5461">
                  <c:v>6.3998861320667979</c:v>
                </c:pt>
                <c:pt idx="5462">
                  <c:v>24.363700603903823</c:v>
                </c:pt>
                <c:pt idx="5463">
                  <c:v>15.119866355578386</c:v>
                </c:pt>
                <c:pt idx="5464">
                  <c:v>11.193908545003636</c:v>
                </c:pt>
                <c:pt idx="5465">
                  <c:v>15.934486939203234</c:v>
                </c:pt>
                <c:pt idx="5466">
                  <c:v>8.7620558915387505</c:v>
                </c:pt>
                <c:pt idx="5467">
                  <c:v>21.107488904637293</c:v>
                </c:pt>
                <c:pt idx="5468">
                  <c:v>4.8951445064884425</c:v>
                </c:pt>
                <c:pt idx="5469">
                  <c:v>2.6534894653656362</c:v>
                </c:pt>
                <c:pt idx="5470">
                  <c:v>2.5805466188159332</c:v>
                </c:pt>
                <c:pt idx="5471">
                  <c:v>1.8563710731013261</c:v>
                </c:pt>
                <c:pt idx="5472">
                  <c:v>5.5296542524524011</c:v>
                </c:pt>
                <c:pt idx="5473">
                  <c:v>7.0477359248367888</c:v>
                </c:pt>
                <c:pt idx="5474">
                  <c:v>6.3929293209815796</c:v>
                </c:pt>
                <c:pt idx="5475">
                  <c:v>12.466001906288652</c:v>
                </c:pt>
                <c:pt idx="5476">
                  <c:v>10.507738684609178</c:v>
                </c:pt>
                <c:pt idx="5477">
                  <c:v>4.4431685514809409</c:v>
                </c:pt>
                <c:pt idx="5478">
                  <c:v>2.4362013269075784</c:v>
                </c:pt>
                <c:pt idx="5479">
                  <c:v>7.6796494658763708</c:v>
                </c:pt>
                <c:pt idx="5480">
                  <c:v>3.0324905681200334</c:v>
                </c:pt>
                <c:pt idx="5481">
                  <c:v>2.7792578262052396</c:v>
                </c:pt>
                <c:pt idx="5482">
                  <c:v>3.4604570365222158</c:v>
                </c:pt>
                <c:pt idx="5483">
                  <c:v>1.4114384114294334</c:v>
                </c:pt>
                <c:pt idx="5484">
                  <c:v>1.612836644675931</c:v>
                </c:pt>
                <c:pt idx="5485">
                  <c:v>0.46242549123839788</c:v>
                </c:pt>
                <c:pt idx="5486">
                  <c:v>0.57277858418871763</c:v>
                </c:pt>
                <c:pt idx="5487">
                  <c:v>2.1206995915168201</c:v>
                </c:pt>
                <c:pt idx="5488">
                  <c:v>4.8483660034813392</c:v>
                </c:pt>
                <c:pt idx="5489">
                  <c:v>2.2030228173809148</c:v>
                </c:pt>
                <c:pt idx="5490">
                  <c:v>2.9505258063954098</c:v>
                </c:pt>
                <c:pt idx="5491">
                  <c:v>0.96027503077150578</c:v>
                </c:pt>
                <c:pt idx="5492">
                  <c:v>3.0067210416854335</c:v>
                </c:pt>
                <c:pt idx="5493">
                  <c:v>2.3558691941967691</c:v>
                </c:pt>
                <c:pt idx="5494">
                  <c:v>1.2928173956080713</c:v>
                </c:pt>
                <c:pt idx="5495">
                  <c:v>0.77196867006130998</c:v>
                </c:pt>
                <c:pt idx="5496">
                  <c:v>1.1388952390979596</c:v>
                </c:pt>
                <c:pt idx="5497">
                  <c:v>1.4666107803783717</c:v>
                </c:pt>
                <c:pt idx="5498">
                  <c:v>0.92326045056305961</c:v>
                </c:pt>
                <c:pt idx="5499">
                  <c:v>1.4378060053739925</c:v>
                </c:pt>
                <c:pt idx="5500">
                  <c:v>2.4254096992584859</c:v>
                </c:pt>
                <c:pt idx="5501">
                  <c:v>1.7736066950386729</c:v>
                </c:pt>
                <c:pt idx="5502">
                  <c:v>1.7083848898818401</c:v>
                </c:pt>
                <c:pt idx="5503">
                  <c:v>1.1335760512134319</c:v>
                </c:pt>
                <c:pt idx="5504">
                  <c:v>1.286838885537922</c:v>
                </c:pt>
                <c:pt idx="5505">
                  <c:v>0.36545848265813546</c:v>
                </c:pt>
                <c:pt idx="5506">
                  <c:v>0.71264083470997408</c:v>
                </c:pt>
                <c:pt idx="5507">
                  <c:v>1.0467345955095708</c:v>
                </c:pt>
                <c:pt idx="5508">
                  <c:v>3.5882685836208856</c:v>
                </c:pt>
                <c:pt idx="5509">
                  <c:v>2.7264152222199582</c:v>
                </c:pt>
                <c:pt idx="5510">
                  <c:v>3.2845880618653207</c:v>
                </c:pt>
                <c:pt idx="5511">
                  <c:v>13.544074712996451</c:v>
                </c:pt>
                <c:pt idx="5512">
                  <c:v>2.5929506137295233</c:v>
                </c:pt>
                <c:pt idx="5513">
                  <c:v>3.1525370974162232</c:v>
                </c:pt>
                <c:pt idx="5514">
                  <c:v>3.4768982883895769</c:v>
                </c:pt>
                <c:pt idx="5515">
                  <c:v>2.4743310790997044</c:v>
                </c:pt>
                <c:pt idx="5516">
                  <c:v>7.6353322528517253</c:v>
                </c:pt>
                <c:pt idx="5517">
                  <c:v>10.002300609199922</c:v>
                </c:pt>
                <c:pt idx="5518">
                  <c:v>28.511331874631409</c:v>
                </c:pt>
                <c:pt idx="5519">
                  <c:v>4.0221710893423799</c:v>
                </c:pt>
                <c:pt idx="5520">
                  <c:v>6.3520274946136883</c:v>
                </c:pt>
                <c:pt idx="5521">
                  <c:v>6.5021673459201805</c:v>
                </c:pt>
                <c:pt idx="5522">
                  <c:v>5.1826373745689382</c:v>
                </c:pt>
                <c:pt idx="5523">
                  <c:v>1.4246079313932549</c:v>
                </c:pt>
                <c:pt idx="5524">
                  <c:v>5.9850454847667915</c:v>
                </c:pt>
                <c:pt idx="5525">
                  <c:v>0.90737140725356003</c:v>
                </c:pt>
                <c:pt idx="5526">
                  <c:v>2.4010547592040945</c:v>
                </c:pt>
                <c:pt idx="5527">
                  <c:v>1.9964095357046905</c:v>
                </c:pt>
                <c:pt idx="5528">
                  <c:v>1.6675229465458847</c:v>
                </c:pt>
                <c:pt idx="5529">
                  <c:v>1.8403042789250246</c:v>
                </c:pt>
                <c:pt idx="5530">
                  <c:v>2.6458656921484009</c:v>
                </c:pt>
                <c:pt idx="5531">
                  <c:v>1.5236444254888977</c:v>
                </c:pt>
                <c:pt idx="5532">
                  <c:v>4.1915391350884015</c:v>
                </c:pt>
                <c:pt idx="5533">
                  <c:v>24.65026530587669</c:v>
                </c:pt>
                <c:pt idx="5534">
                  <c:v>11.594127659390431</c:v>
                </c:pt>
                <c:pt idx="5535">
                  <c:v>4.3020539949616934</c:v>
                </c:pt>
                <c:pt idx="5536">
                  <c:v>1.1291800130582854</c:v>
                </c:pt>
                <c:pt idx="5537">
                  <c:v>0.97664506606903123</c:v>
                </c:pt>
                <c:pt idx="5538">
                  <c:v>0.94664373130484614</c:v>
                </c:pt>
                <c:pt idx="5539">
                  <c:v>2.0029066543355487</c:v>
                </c:pt>
                <c:pt idx="5540">
                  <c:v>1.0027079220161905</c:v>
                </c:pt>
                <c:pt idx="5541">
                  <c:v>2.0755595114041774</c:v>
                </c:pt>
                <c:pt idx="5542">
                  <c:v>4.5435449763051379</c:v>
                </c:pt>
                <c:pt idx="5543">
                  <c:v>0.79480815745416222</c:v>
                </c:pt>
                <c:pt idx="5544">
                  <c:v>0.18816038973844357</c:v>
                </c:pt>
                <c:pt idx="5545">
                  <c:v>0.36267257906294509</c:v>
                </c:pt>
                <c:pt idx="5546">
                  <c:v>0.27121770768100512</c:v>
                </c:pt>
                <c:pt idx="5547">
                  <c:v>0.36771126790992725</c:v>
                </c:pt>
                <c:pt idx="5548">
                  <c:v>0.73035030993283589</c:v>
                </c:pt>
                <c:pt idx="5549">
                  <c:v>1.2279903188814143</c:v>
                </c:pt>
                <c:pt idx="5550">
                  <c:v>1.7514370231989438</c:v>
                </c:pt>
                <c:pt idx="5551">
                  <c:v>1.8521839679504399</c:v>
                </c:pt>
                <c:pt idx="5552">
                  <c:v>2.9330938629792609</c:v>
                </c:pt>
                <c:pt idx="5553">
                  <c:v>2.0934698441002846</c:v>
                </c:pt>
                <c:pt idx="5554">
                  <c:v>2.6940799371701365</c:v>
                </c:pt>
                <c:pt idx="5555">
                  <c:v>1.1983106392276521</c:v>
                </c:pt>
                <c:pt idx="5556">
                  <c:v>0.88613937552515554</c:v>
                </c:pt>
                <c:pt idx="5557">
                  <c:v>2.4069271676774582</c:v>
                </c:pt>
                <c:pt idx="5558">
                  <c:v>3.1020709252217489</c:v>
                </c:pt>
                <c:pt idx="5559">
                  <c:v>2.8393954308704066</c:v>
                </c:pt>
                <c:pt idx="5560">
                  <c:v>3.1509284164122913</c:v>
                </c:pt>
                <c:pt idx="5561">
                  <c:v>3.4605392762343992</c:v>
                </c:pt>
                <c:pt idx="5562">
                  <c:v>2.461374846625068</c:v>
                </c:pt>
                <c:pt idx="5563">
                  <c:v>3.2189463546655932</c:v>
                </c:pt>
                <c:pt idx="5564">
                  <c:v>2.2225788673456073</c:v>
                </c:pt>
                <c:pt idx="5565">
                  <c:v>2.5111624326373088</c:v>
                </c:pt>
                <c:pt idx="5566">
                  <c:v>2.3838983718160653</c:v>
                </c:pt>
                <c:pt idx="5567">
                  <c:v>2.9426538459351241</c:v>
                </c:pt>
                <c:pt idx="5568">
                  <c:v>1.4705984337523699</c:v>
                </c:pt>
                <c:pt idx="5569">
                  <c:v>4.3812082076819578</c:v>
                </c:pt>
                <c:pt idx="5570">
                  <c:v>2.2973993163853277</c:v>
                </c:pt>
                <c:pt idx="5571">
                  <c:v>7.640147275336469</c:v>
                </c:pt>
                <c:pt idx="5572">
                  <c:v>4.0864797280719314</c:v>
                </c:pt>
                <c:pt idx="5573">
                  <c:v>2.5240585809907872</c:v>
                </c:pt>
                <c:pt idx="5574">
                  <c:v>22.356370982748384</c:v>
                </c:pt>
                <c:pt idx="5575">
                  <c:v>1.3540720676164728</c:v>
                </c:pt>
                <c:pt idx="5576">
                  <c:v>8.4731355559701491</c:v>
                </c:pt>
                <c:pt idx="5577">
                  <c:v>6.5613927646376782</c:v>
                </c:pt>
                <c:pt idx="5578">
                  <c:v>14.735497006064218</c:v>
                </c:pt>
                <c:pt idx="5579">
                  <c:v>4.2130553497759653</c:v>
                </c:pt>
                <c:pt idx="5580">
                  <c:v>4.8224586560645735</c:v>
                </c:pt>
                <c:pt idx="5581">
                  <c:v>1.7020435802167015</c:v>
                </c:pt>
                <c:pt idx="5582">
                  <c:v>5.1335822900433064</c:v>
                </c:pt>
                <c:pt idx="5583">
                  <c:v>5.8254149858883721</c:v>
                </c:pt>
                <c:pt idx="5584">
                  <c:v>2.5281820702528441</c:v>
                </c:pt>
                <c:pt idx="5585">
                  <c:v>1.849872089584516</c:v>
                </c:pt>
                <c:pt idx="5586">
                  <c:v>1.909950842622137</c:v>
                </c:pt>
                <c:pt idx="5587">
                  <c:v>2.0782734002480301</c:v>
                </c:pt>
                <c:pt idx="5588">
                  <c:v>1.6688797809791838</c:v>
                </c:pt>
                <c:pt idx="5589">
                  <c:v>7.2625184353324714</c:v>
                </c:pt>
                <c:pt idx="5590">
                  <c:v>3.7465107722281732</c:v>
                </c:pt>
                <c:pt idx="5591">
                  <c:v>2.3840296970978461</c:v>
                </c:pt>
                <c:pt idx="5592">
                  <c:v>1.1491250444971488</c:v>
                </c:pt>
                <c:pt idx="5593">
                  <c:v>8.6850396974034041</c:v>
                </c:pt>
                <c:pt idx="5594">
                  <c:v>17.18675733365513</c:v>
                </c:pt>
                <c:pt idx="5595">
                  <c:v>10.713958613942619</c:v>
                </c:pt>
                <c:pt idx="5596">
                  <c:v>10.324394960997699</c:v>
                </c:pt>
                <c:pt idx="5597">
                  <c:v>7.7932334168447159</c:v>
                </c:pt>
                <c:pt idx="5598">
                  <c:v>4.0506228110011184</c:v>
                </c:pt>
                <c:pt idx="5599">
                  <c:v>10.296841477502578</c:v>
                </c:pt>
                <c:pt idx="5600">
                  <c:v>13.399759287355186</c:v>
                </c:pt>
                <c:pt idx="5601">
                  <c:v>24.645866275943273</c:v>
                </c:pt>
                <c:pt idx="5602">
                  <c:v>5.7331746845261824</c:v>
                </c:pt>
                <c:pt idx="5603">
                  <c:v>4.3303745478436095</c:v>
                </c:pt>
                <c:pt idx="5604">
                  <c:v>7.5747309038492059</c:v>
                </c:pt>
                <c:pt idx="5605">
                  <c:v>21.894894698850294</c:v>
                </c:pt>
                <c:pt idx="5606">
                  <c:v>11.821031121943573</c:v>
                </c:pt>
                <c:pt idx="5607">
                  <c:v>17.134816040177284</c:v>
                </c:pt>
                <c:pt idx="5608">
                  <c:v>26.462398945791147</c:v>
                </c:pt>
                <c:pt idx="5609">
                  <c:v>13.699120662326781</c:v>
                </c:pt>
                <c:pt idx="5610">
                  <c:v>8.7580295608210772</c:v>
                </c:pt>
                <c:pt idx="5611">
                  <c:v>7.0044131161772247</c:v>
                </c:pt>
                <c:pt idx="5612">
                  <c:v>30</c:v>
                </c:pt>
                <c:pt idx="5613">
                  <c:v>25.376761600687999</c:v>
                </c:pt>
                <c:pt idx="5614">
                  <c:v>3.3643241730497326</c:v>
                </c:pt>
                <c:pt idx="5615">
                  <c:v>7.0615037429206504</c:v>
                </c:pt>
                <c:pt idx="5616">
                  <c:v>7.9193237262483418</c:v>
                </c:pt>
                <c:pt idx="5617">
                  <c:v>3.4060944934744466</c:v>
                </c:pt>
                <c:pt idx="5618">
                  <c:v>2.8286727862134828</c:v>
                </c:pt>
                <c:pt idx="5619">
                  <c:v>11.199193829793138</c:v>
                </c:pt>
                <c:pt idx="5620">
                  <c:v>5.2084602259630248</c:v>
                </c:pt>
                <c:pt idx="5621">
                  <c:v>2.1843877233591038</c:v>
                </c:pt>
                <c:pt idx="5622">
                  <c:v>2.4231984900622647</c:v>
                </c:pt>
                <c:pt idx="5623">
                  <c:v>4.1150656953166411</c:v>
                </c:pt>
                <c:pt idx="5624">
                  <c:v>5.6776365697294153</c:v>
                </c:pt>
                <c:pt idx="5625">
                  <c:v>3.5443185284022878</c:v>
                </c:pt>
                <c:pt idx="5626">
                  <c:v>2.4443691804452801</c:v>
                </c:pt>
                <c:pt idx="5627">
                  <c:v>1.9251715643024041</c:v>
                </c:pt>
                <c:pt idx="5628">
                  <c:v>1.6762505932813974</c:v>
                </c:pt>
                <c:pt idx="5629">
                  <c:v>1.3194596302408073</c:v>
                </c:pt>
                <c:pt idx="5630">
                  <c:v>0.84194681843857855</c:v>
                </c:pt>
                <c:pt idx="5631">
                  <c:v>0.69367292530228397</c:v>
                </c:pt>
                <c:pt idx="5632">
                  <c:v>1.3359849686208038</c:v>
                </c:pt>
                <c:pt idx="5633">
                  <c:v>1.8379450719032533</c:v>
                </c:pt>
                <c:pt idx="5634">
                  <c:v>3.446007634750563</c:v>
                </c:pt>
                <c:pt idx="5635">
                  <c:v>1.4004644317956181</c:v>
                </c:pt>
                <c:pt idx="5636">
                  <c:v>1.7225294707862375</c:v>
                </c:pt>
                <c:pt idx="5637">
                  <c:v>5.1085578617563892</c:v>
                </c:pt>
                <c:pt idx="5638">
                  <c:v>10.548298107209661</c:v>
                </c:pt>
                <c:pt idx="5639">
                  <c:v>1.8036365831521664</c:v>
                </c:pt>
                <c:pt idx="5640">
                  <c:v>1.1412278126888797</c:v>
                </c:pt>
                <c:pt idx="5641">
                  <c:v>2.8466130441973472</c:v>
                </c:pt>
                <c:pt idx="5642">
                  <c:v>0.75021278643126643</c:v>
                </c:pt>
                <c:pt idx="5643">
                  <c:v>1.2578327795687989</c:v>
                </c:pt>
                <c:pt idx="5644">
                  <c:v>0.94536909688572124</c:v>
                </c:pt>
                <c:pt idx="5645">
                  <c:v>2.27044377308221</c:v>
                </c:pt>
                <c:pt idx="5646">
                  <c:v>1.6427425655599226</c:v>
                </c:pt>
                <c:pt idx="5647">
                  <c:v>1.7038995126321639</c:v>
                </c:pt>
                <c:pt idx="5648">
                  <c:v>0.89777236997882948</c:v>
                </c:pt>
                <c:pt idx="5649">
                  <c:v>2.7298393335134103</c:v>
                </c:pt>
                <c:pt idx="5650">
                  <c:v>2.2016304139443914</c:v>
                </c:pt>
                <c:pt idx="5651">
                  <c:v>1.9125619990320293</c:v>
                </c:pt>
                <c:pt idx="5652">
                  <c:v>2.1664653199068806</c:v>
                </c:pt>
                <c:pt idx="5653">
                  <c:v>1.4359147048225931</c:v>
                </c:pt>
                <c:pt idx="5654">
                  <c:v>5.3851200598655398</c:v>
                </c:pt>
                <c:pt idx="5655">
                  <c:v>2.379284919719824</c:v>
                </c:pt>
                <c:pt idx="5656">
                  <c:v>1.2823454736339281</c:v>
                </c:pt>
                <c:pt idx="5657">
                  <c:v>1.6895236924127275</c:v>
                </c:pt>
                <c:pt idx="5658">
                  <c:v>0.73158581607581086</c:v>
                </c:pt>
                <c:pt idx="5659">
                  <c:v>0.75341130720939109</c:v>
                </c:pt>
                <c:pt idx="5660">
                  <c:v>0.45805123875364145</c:v>
                </c:pt>
                <c:pt idx="5661">
                  <c:v>1.2511064345551939</c:v>
                </c:pt>
                <c:pt idx="5662">
                  <c:v>0.44555172279431909</c:v>
                </c:pt>
                <c:pt idx="5663">
                  <c:v>1.6089723637852194</c:v>
                </c:pt>
                <c:pt idx="5664">
                  <c:v>2.1019439741276487</c:v>
                </c:pt>
                <c:pt idx="5665">
                  <c:v>1.0211158981358657</c:v>
                </c:pt>
                <c:pt idx="5666">
                  <c:v>1.0701646763296777</c:v>
                </c:pt>
                <c:pt idx="5667">
                  <c:v>1.7019677727491485</c:v>
                </c:pt>
                <c:pt idx="5668">
                  <c:v>0.58718981416735527</c:v>
                </c:pt>
                <c:pt idx="5669">
                  <c:v>15.455329490113487</c:v>
                </c:pt>
                <c:pt idx="5670">
                  <c:v>16.06656764973868</c:v>
                </c:pt>
                <c:pt idx="5671">
                  <c:v>14.183982172578549</c:v>
                </c:pt>
                <c:pt idx="5672">
                  <c:v>15.548055604096255</c:v>
                </c:pt>
                <c:pt idx="5673">
                  <c:v>30</c:v>
                </c:pt>
                <c:pt idx="5674">
                  <c:v>14.234642573819244</c:v>
                </c:pt>
                <c:pt idx="5675">
                  <c:v>8.8250074933941995</c:v>
                </c:pt>
                <c:pt idx="5676">
                  <c:v>23.019241101816796</c:v>
                </c:pt>
                <c:pt idx="5677">
                  <c:v>4.9419324754609102</c:v>
                </c:pt>
                <c:pt idx="5678">
                  <c:v>2.6487145974783584</c:v>
                </c:pt>
                <c:pt idx="5679">
                  <c:v>3.3839542491045411</c:v>
                </c:pt>
                <c:pt idx="5680">
                  <c:v>4.7343052673873967</c:v>
                </c:pt>
                <c:pt idx="5681">
                  <c:v>30</c:v>
                </c:pt>
                <c:pt idx="5682">
                  <c:v>30</c:v>
                </c:pt>
                <c:pt idx="5683">
                  <c:v>4.6682157795574852</c:v>
                </c:pt>
                <c:pt idx="5684">
                  <c:v>4.289376592139531</c:v>
                </c:pt>
                <c:pt idx="5685">
                  <c:v>0.57843461629817505</c:v>
                </c:pt>
                <c:pt idx="5686">
                  <c:v>30</c:v>
                </c:pt>
                <c:pt idx="5687">
                  <c:v>30</c:v>
                </c:pt>
                <c:pt idx="5688">
                  <c:v>30</c:v>
                </c:pt>
                <c:pt idx="5689">
                  <c:v>25.452682990509846</c:v>
                </c:pt>
                <c:pt idx="5690">
                  <c:v>30</c:v>
                </c:pt>
                <c:pt idx="5691">
                  <c:v>30</c:v>
                </c:pt>
                <c:pt idx="5692">
                  <c:v>30</c:v>
                </c:pt>
                <c:pt idx="5693">
                  <c:v>22.689582895177864</c:v>
                </c:pt>
                <c:pt idx="5694">
                  <c:v>30</c:v>
                </c:pt>
                <c:pt idx="5695">
                  <c:v>30</c:v>
                </c:pt>
                <c:pt idx="5696">
                  <c:v>30</c:v>
                </c:pt>
                <c:pt idx="5697">
                  <c:v>19.53133027300083</c:v>
                </c:pt>
                <c:pt idx="5698">
                  <c:v>30</c:v>
                </c:pt>
                <c:pt idx="5699">
                  <c:v>30</c:v>
                </c:pt>
                <c:pt idx="5700">
                  <c:v>24.166914606210018</c:v>
                </c:pt>
                <c:pt idx="5701">
                  <c:v>20.995684102053698</c:v>
                </c:pt>
                <c:pt idx="5702">
                  <c:v>30</c:v>
                </c:pt>
                <c:pt idx="5703">
                  <c:v>23.030844585370527</c:v>
                </c:pt>
                <c:pt idx="5704">
                  <c:v>30</c:v>
                </c:pt>
                <c:pt idx="5705">
                  <c:v>18.668239893940857</c:v>
                </c:pt>
                <c:pt idx="5706">
                  <c:v>30</c:v>
                </c:pt>
                <c:pt idx="5707">
                  <c:v>25.827017840306016</c:v>
                </c:pt>
                <c:pt idx="5708">
                  <c:v>9.8129298576969024</c:v>
                </c:pt>
                <c:pt idx="5709">
                  <c:v>9.808662535903947</c:v>
                </c:pt>
                <c:pt idx="5710">
                  <c:v>11.983261764370065</c:v>
                </c:pt>
                <c:pt idx="5711">
                  <c:v>26.113096204694127</c:v>
                </c:pt>
                <c:pt idx="5712">
                  <c:v>6.6979342931498369</c:v>
                </c:pt>
                <c:pt idx="5713">
                  <c:v>10.358065173670717</c:v>
                </c:pt>
                <c:pt idx="5714">
                  <c:v>19.831532065419729</c:v>
                </c:pt>
                <c:pt idx="5715">
                  <c:v>30</c:v>
                </c:pt>
                <c:pt idx="5716">
                  <c:v>15.342972345153068</c:v>
                </c:pt>
                <c:pt idx="5717">
                  <c:v>22.239741158769974</c:v>
                </c:pt>
                <c:pt idx="5718">
                  <c:v>7.3016199482015329</c:v>
                </c:pt>
                <c:pt idx="5719">
                  <c:v>12.972054302404599</c:v>
                </c:pt>
                <c:pt idx="5720">
                  <c:v>13.393558831804723</c:v>
                </c:pt>
                <c:pt idx="5721">
                  <c:v>4.8809985342252986</c:v>
                </c:pt>
                <c:pt idx="5722">
                  <c:v>16.681695085247505</c:v>
                </c:pt>
                <c:pt idx="5723">
                  <c:v>28.878639883055204</c:v>
                </c:pt>
                <c:pt idx="5724">
                  <c:v>8.1264425362319219</c:v>
                </c:pt>
                <c:pt idx="5725">
                  <c:v>30</c:v>
                </c:pt>
                <c:pt idx="5726">
                  <c:v>30</c:v>
                </c:pt>
                <c:pt idx="5727">
                  <c:v>30</c:v>
                </c:pt>
                <c:pt idx="5728">
                  <c:v>8.0834500704609376</c:v>
                </c:pt>
                <c:pt idx="5729">
                  <c:v>8.9048125977844208</c:v>
                </c:pt>
                <c:pt idx="5730">
                  <c:v>6.6113926982612004</c:v>
                </c:pt>
                <c:pt idx="5731">
                  <c:v>10.691125126013192</c:v>
                </c:pt>
                <c:pt idx="5732">
                  <c:v>14.781450544586027</c:v>
                </c:pt>
                <c:pt idx="5733">
                  <c:v>20.022928508346311</c:v>
                </c:pt>
                <c:pt idx="5734">
                  <c:v>25.213772926085863</c:v>
                </c:pt>
                <c:pt idx="5735">
                  <c:v>14.739457769149583</c:v>
                </c:pt>
                <c:pt idx="5736">
                  <c:v>24.756161097328054</c:v>
                </c:pt>
                <c:pt idx="5737">
                  <c:v>30</c:v>
                </c:pt>
                <c:pt idx="5738">
                  <c:v>30</c:v>
                </c:pt>
                <c:pt idx="5739">
                  <c:v>23.23753475933885</c:v>
                </c:pt>
                <c:pt idx="5740">
                  <c:v>17.495933577361612</c:v>
                </c:pt>
                <c:pt idx="5741">
                  <c:v>18.429422426604134</c:v>
                </c:pt>
                <c:pt idx="5742">
                  <c:v>15.0070727393443</c:v>
                </c:pt>
                <c:pt idx="5743">
                  <c:v>30</c:v>
                </c:pt>
                <c:pt idx="5744">
                  <c:v>24.743264761921967</c:v>
                </c:pt>
                <c:pt idx="5745">
                  <c:v>10.901034234622928</c:v>
                </c:pt>
                <c:pt idx="5746">
                  <c:v>18.307436050953029</c:v>
                </c:pt>
                <c:pt idx="5747">
                  <c:v>7.4183457976050722</c:v>
                </c:pt>
                <c:pt idx="5748">
                  <c:v>30</c:v>
                </c:pt>
                <c:pt idx="5749">
                  <c:v>3.0127220670261314</c:v>
                </c:pt>
                <c:pt idx="5750">
                  <c:v>30</c:v>
                </c:pt>
                <c:pt idx="5751">
                  <c:v>10.1104004821043</c:v>
                </c:pt>
                <c:pt idx="5752">
                  <c:v>30</c:v>
                </c:pt>
                <c:pt idx="5753">
                  <c:v>17.464753816808972</c:v>
                </c:pt>
                <c:pt idx="5754">
                  <c:v>30</c:v>
                </c:pt>
                <c:pt idx="5755">
                  <c:v>7.7528540205538095</c:v>
                </c:pt>
                <c:pt idx="5756">
                  <c:v>30</c:v>
                </c:pt>
                <c:pt idx="5757">
                  <c:v>30</c:v>
                </c:pt>
                <c:pt idx="5758">
                  <c:v>9.7450998471877668</c:v>
                </c:pt>
                <c:pt idx="5759">
                  <c:v>30</c:v>
                </c:pt>
                <c:pt idx="5760">
                  <c:v>25.991866954452028</c:v>
                </c:pt>
                <c:pt idx="5761">
                  <c:v>30</c:v>
                </c:pt>
                <c:pt idx="5762">
                  <c:v>4.6285443855091488</c:v>
                </c:pt>
                <c:pt idx="5763">
                  <c:v>9.716520572760766</c:v>
                </c:pt>
                <c:pt idx="5764">
                  <c:v>9.0904528501897239</c:v>
                </c:pt>
                <c:pt idx="5765">
                  <c:v>16.844012663256898</c:v>
                </c:pt>
                <c:pt idx="5766">
                  <c:v>12.666858781272843</c:v>
                </c:pt>
                <c:pt idx="5767">
                  <c:v>24.661137546918411</c:v>
                </c:pt>
                <c:pt idx="5768">
                  <c:v>4.022447902526614</c:v>
                </c:pt>
                <c:pt idx="5769">
                  <c:v>14.923376465670691</c:v>
                </c:pt>
                <c:pt idx="5770">
                  <c:v>17.035309390948253</c:v>
                </c:pt>
                <c:pt idx="5771">
                  <c:v>4.9941516299484539</c:v>
                </c:pt>
                <c:pt idx="5772">
                  <c:v>8.5697678350706816</c:v>
                </c:pt>
                <c:pt idx="5773">
                  <c:v>19.421123416332659</c:v>
                </c:pt>
                <c:pt idx="5774">
                  <c:v>20.846689026289443</c:v>
                </c:pt>
                <c:pt idx="5775">
                  <c:v>4.2332403669972667</c:v>
                </c:pt>
                <c:pt idx="5776">
                  <c:v>4.7110456433877985</c:v>
                </c:pt>
                <c:pt idx="5777">
                  <c:v>3.9142965200735564</c:v>
                </c:pt>
                <c:pt idx="5778">
                  <c:v>10.550264554778021</c:v>
                </c:pt>
                <c:pt idx="5779">
                  <c:v>8.8782420353781717</c:v>
                </c:pt>
                <c:pt idx="5780">
                  <c:v>13.823544313603822</c:v>
                </c:pt>
                <c:pt idx="5781">
                  <c:v>11.21588185303059</c:v>
                </c:pt>
                <c:pt idx="5782">
                  <c:v>30</c:v>
                </c:pt>
                <c:pt idx="5783">
                  <c:v>30</c:v>
                </c:pt>
                <c:pt idx="5784">
                  <c:v>14.592065038488824</c:v>
                </c:pt>
                <c:pt idx="5785">
                  <c:v>30</c:v>
                </c:pt>
                <c:pt idx="5786">
                  <c:v>18.610959900728211</c:v>
                </c:pt>
                <c:pt idx="5787">
                  <c:v>13.289806837489708</c:v>
                </c:pt>
                <c:pt idx="5788">
                  <c:v>28.600540326532343</c:v>
                </c:pt>
                <c:pt idx="5789">
                  <c:v>20.177465681221204</c:v>
                </c:pt>
                <c:pt idx="5790">
                  <c:v>30</c:v>
                </c:pt>
                <c:pt idx="5791">
                  <c:v>9.2822256069555067</c:v>
                </c:pt>
                <c:pt idx="5792">
                  <c:v>30</c:v>
                </c:pt>
                <c:pt idx="5793">
                  <c:v>20.109163236008868</c:v>
                </c:pt>
                <c:pt idx="5794">
                  <c:v>15.048280071268167</c:v>
                </c:pt>
                <c:pt idx="5795">
                  <c:v>30</c:v>
                </c:pt>
                <c:pt idx="5796">
                  <c:v>30</c:v>
                </c:pt>
                <c:pt idx="5797">
                  <c:v>25.442829300769308</c:v>
                </c:pt>
                <c:pt idx="5798">
                  <c:v>30</c:v>
                </c:pt>
                <c:pt idx="5799">
                  <c:v>30</c:v>
                </c:pt>
                <c:pt idx="5800">
                  <c:v>30</c:v>
                </c:pt>
                <c:pt idx="5801">
                  <c:v>30</c:v>
                </c:pt>
                <c:pt idx="5802">
                  <c:v>30</c:v>
                </c:pt>
                <c:pt idx="5803">
                  <c:v>8.9082514857449411</c:v>
                </c:pt>
                <c:pt idx="5804">
                  <c:v>30</c:v>
                </c:pt>
                <c:pt idx="5805">
                  <c:v>30</c:v>
                </c:pt>
                <c:pt idx="5806">
                  <c:v>30</c:v>
                </c:pt>
                <c:pt idx="5807">
                  <c:v>30</c:v>
                </c:pt>
                <c:pt idx="5808">
                  <c:v>30</c:v>
                </c:pt>
                <c:pt idx="5809">
                  <c:v>30</c:v>
                </c:pt>
                <c:pt idx="5810">
                  <c:v>30</c:v>
                </c:pt>
                <c:pt idx="5811">
                  <c:v>26.854846263074815</c:v>
                </c:pt>
                <c:pt idx="5812">
                  <c:v>30</c:v>
                </c:pt>
                <c:pt idx="5813">
                  <c:v>30</c:v>
                </c:pt>
                <c:pt idx="5814">
                  <c:v>30</c:v>
                </c:pt>
                <c:pt idx="5815">
                  <c:v>26.194682916195415</c:v>
                </c:pt>
                <c:pt idx="5816">
                  <c:v>30</c:v>
                </c:pt>
                <c:pt idx="5817">
                  <c:v>20.765316649596489</c:v>
                </c:pt>
                <c:pt idx="5818">
                  <c:v>30</c:v>
                </c:pt>
                <c:pt idx="5819">
                  <c:v>18.300541399238707</c:v>
                </c:pt>
                <c:pt idx="5820">
                  <c:v>30</c:v>
                </c:pt>
                <c:pt idx="5821">
                  <c:v>30</c:v>
                </c:pt>
                <c:pt idx="5822">
                  <c:v>30</c:v>
                </c:pt>
                <c:pt idx="5823">
                  <c:v>14.018691875439945</c:v>
                </c:pt>
                <c:pt idx="5824">
                  <c:v>13.0843591410906</c:v>
                </c:pt>
                <c:pt idx="5825">
                  <c:v>30</c:v>
                </c:pt>
                <c:pt idx="5826">
                  <c:v>30</c:v>
                </c:pt>
                <c:pt idx="5827">
                  <c:v>29.228242266455712</c:v>
                </c:pt>
                <c:pt idx="5828">
                  <c:v>21.460084037960346</c:v>
                </c:pt>
                <c:pt idx="5829">
                  <c:v>30</c:v>
                </c:pt>
                <c:pt idx="5830">
                  <c:v>11.154443357057648</c:v>
                </c:pt>
                <c:pt idx="5831">
                  <c:v>8.8489423707669772</c:v>
                </c:pt>
                <c:pt idx="5832">
                  <c:v>19.969411931028759</c:v>
                </c:pt>
                <c:pt idx="5833">
                  <c:v>13.315910405595162</c:v>
                </c:pt>
                <c:pt idx="5834">
                  <c:v>17.322699033962884</c:v>
                </c:pt>
                <c:pt idx="5835">
                  <c:v>30</c:v>
                </c:pt>
                <c:pt idx="5836">
                  <c:v>17.841978097423894</c:v>
                </c:pt>
                <c:pt idx="5837">
                  <c:v>30</c:v>
                </c:pt>
                <c:pt idx="5838">
                  <c:v>30</c:v>
                </c:pt>
                <c:pt idx="5839">
                  <c:v>25.316663967053305</c:v>
                </c:pt>
                <c:pt idx="5840">
                  <c:v>30</c:v>
                </c:pt>
                <c:pt idx="5841">
                  <c:v>19.970540361803824</c:v>
                </c:pt>
                <c:pt idx="5842">
                  <c:v>16.609065888735891</c:v>
                </c:pt>
                <c:pt idx="5843">
                  <c:v>14.522563523871627</c:v>
                </c:pt>
                <c:pt idx="5844">
                  <c:v>16.7233736476933</c:v>
                </c:pt>
                <c:pt idx="5845">
                  <c:v>30</c:v>
                </c:pt>
                <c:pt idx="5846">
                  <c:v>30</c:v>
                </c:pt>
                <c:pt idx="5847">
                  <c:v>30</c:v>
                </c:pt>
                <c:pt idx="5848">
                  <c:v>30</c:v>
                </c:pt>
                <c:pt idx="5849">
                  <c:v>30</c:v>
                </c:pt>
                <c:pt idx="5850">
                  <c:v>29.449706433045719</c:v>
                </c:pt>
                <c:pt idx="5851">
                  <c:v>21.459326969596383</c:v>
                </c:pt>
                <c:pt idx="5852">
                  <c:v>30</c:v>
                </c:pt>
                <c:pt idx="5853">
                  <c:v>30</c:v>
                </c:pt>
                <c:pt idx="5854">
                  <c:v>30</c:v>
                </c:pt>
                <c:pt idx="5855">
                  <c:v>15.175648453436972</c:v>
                </c:pt>
                <c:pt idx="5856">
                  <c:v>30</c:v>
                </c:pt>
                <c:pt idx="5857">
                  <c:v>30</c:v>
                </c:pt>
                <c:pt idx="5858">
                  <c:v>9.0660955338928026</c:v>
                </c:pt>
                <c:pt idx="5859">
                  <c:v>30</c:v>
                </c:pt>
                <c:pt idx="5860">
                  <c:v>30</c:v>
                </c:pt>
                <c:pt idx="5861">
                  <c:v>30</c:v>
                </c:pt>
                <c:pt idx="5862">
                  <c:v>30</c:v>
                </c:pt>
                <c:pt idx="5863">
                  <c:v>30</c:v>
                </c:pt>
                <c:pt idx="5864">
                  <c:v>18.471527891822056</c:v>
                </c:pt>
                <c:pt idx="5865">
                  <c:v>30</c:v>
                </c:pt>
                <c:pt idx="5866">
                  <c:v>25.771408296239279</c:v>
                </c:pt>
                <c:pt idx="5867">
                  <c:v>30</c:v>
                </c:pt>
                <c:pt idx="5868">
                  <c:v>15.611409044803615</c:v>
                </c:pt>
                <c:pt idx="5869">
                  <c:v>30</c:v>
                </c:pt>
                <c:pt idx="5870">
                  <c:v>30</c:v>
                </c:pt>
                <c:pt idx="5871">
                  <c:v>30</c:v>
                </c:pt>
                <c:pt idx="5872">
                  <c:v>17.208127104155267</c:v>
                </c:pt>
                <c:pt idx="5873">
                  <c:v>20.229966542859348</c:v>
                </c:pt>
                <c:pt idx="5874">
                  <c:v>30</c:v>
                </c:pt>
                <c:pt idx="5875">
                  <c:v>24.662559770731427</c:v>
                </c:pt>
                <c:pt idx="5876">
                  <c:v>30</c:v>
                </c:pt>
                <c:pt idx="5877">
                  <c:v>30</c:v>
                </c:pt>
                <c:pt idx="5878">
                  <c:v>30</c:v>
                </c:pt>
                <c:pt idx="5879">
                  <c:v>30</c:v>
                </c:pt>
                <c:pt idx="5880">
                  <c:v>30</c:v>
                </c:pt>
                <c:pt idx="5881">
                  <c:v>30</c:v>
                </c:pt>
                <c:pt idx="5882">
                  <c:v>30</c:v>
                </c:pt>
                <c:pt idx="5883">
                  <c:v>30</c:v>
                </c:pt>
                <c:pt idx="5884">
                  <c:v>30</c:v>
                </c:pt>
                <c:pt idx="5885">
                  <c:v>26.059566140825432</c:v>
                </c:pt>
                <c:pt idx="5886">
                  <c:v>30</c:v>
                </c:pt>
                <c:pt idx="5887">
                  <c:v>30</c:v>
                </c:pt>
                <c:pt idx="5888">
                  <c:v>30</c:v>
                </c:pt>
                <c:pt idx="5889">
                  <c:v>30</c:v>
                </c:pt>
                <c:pt idx="5890">
                  <c:v>22.74028557638864</c:v>
                </c:pt>
                <c:pt idx="5891">
                  <c:v>17.438986498664992</c:v>
                </c:pt>
                <c:pt idx="5892">
                  <c:v>25.759972499479691</c:v>
                </c:pt>
                <c:pt idx="5893">
                  <c:v>18.018743751006728</c:v>
                </c:pt>
                <c:pt idx="5894">
                  <c:v>30</c:v>
                </c:pt>
                <c:pt idx="5895">
                  <c:v>26.740545014330273</c:v>
                </c:pt>
                <c:pt idx="5896">
                  <c:v>15.491381314051498</c:v>
                </c:pt>
                <c:pt idx="5897">
                  <c:v>24.145956160980887</c:v>
                </c:pt>
                <c:pt idx="5898">
                  <c:v>7.200796770330907</c:v>
                </c:pt>
                <c:pt idx="5899">
                  <c:v>22.809642161022527</c:v>
                </c:pt>
                <c:pt idx="5900">
                  <c:v>30</c:v>
                </c:pt>
                <c:pt idx="5901">
                  <c:v>23.738674262173706</c:v>
                </c:pt>
                <c:pt idx="5902">
                  <c:v>30</c:v>
                </c:pt>
                <c:pt idx="5903">
                  <c:v>12.008575817640947</c:v>
                </c:pt>
                <c:pt idx="5904">
                  <c:v>11.297829595520453</c:v>
                </c:pt>
                <c:pt idx="5905">
                  <c:v>30</c:v>
                </c:pt>
                <c:pt idx="5906">
                  <c:v>6.058076256412158</c:v>
                </c:pt>
                <c:pt idx="5907">
                  <c:v>8.6439956830396767</c:v>
                </c:pt>
                <c:pt idx="5908">
                  <c:v>14.174533397477775</c:v>
                </c:pt>
                <c:pt idx="5909">
                  <c:v>19.694430863378809</c:v>
                </c:pt>
                <c:pt idx="5910">
                  <c:v>8.2421777480366494</c:v>
                </c:pt>
                <c:pt idx="5911">
                  <c:v>8.6764505089688733</c:v>
                </c:pt>
                <c:pt idx="5912">
                  <c:v>24.091015433866733</c:v>
                </c:pt>
                <c:pt idx="5913">
                  <c:v>26.855399032927973</c:v>
                </c:pt>
                <c:pt idx="5914">
                  <c:v>30</c:v>
                </c:pt>
                <c:pt idx="5915">
                  <c:v>12.462859334494322</c:v>
                </c:pt>
                <c:pt idx="5916">
                  <c:v>30</c:v>
                </c:pt>
                <c:pt idx="5917">
                  <c:v>28.605877974532586</c:v>
                </c:pt>
                <c:pt idx="5918">
                  <c:v>4.5854785896044774</c:v>
                </c:pt>
                <c:pt idx="5919">
                  <c:v>4.275967338488126</c:v>
                </c:pt>
                <c:pt idx="5920">
                  <c:v>6.5405678876236646</c:v>
                </c:pt>
                <c:pt idx="5921">
                  <c:v>4.9020370320552216</c:v>
                </c:pt>
                <c:pt idx="5922">
                  <c:v>14.7746918140014</c:v>
                </c:pt>
                <c:pt idx="5923">
                  <c:v>10.433249516637678</c:v>
                </c:pt>
                <c:pt idx="5924">
                  <c:v>5.34674332578461</c:v>
                </c:pt>
                <c:pt idx="5925">
                  <c:v>4.6685945253016206</c:v>
                </c:pt>
                <c:pt idx="5926">
                  <c:v>8.6749494801443383</c:v>
                </c:pt>
                <c:pt idx="5927">
                  <c:v>12.140535812825007</c:v>
                </c:pt>
                <c:pt idx="5928">
                  <c:v>7.4558845558300906</c:v>
                </c:pt>
                <c:pt idx="5929">
                  <c:v>6.6213532250684279</c:v>
                </c:pt>
                <c:pt idx="5930">
                  <c:v>12.372267227501345</c:v>
                </c:pt>
                <c:pt idx="5931">
                  <c:v>16.49486968262045</c:v>
                </c:pt>
                <c:pt idx="5932">
                  <c:v>26.561744286395523</c:v>
                </c:pt>
                <c:pt idx="5933">
                  <c:v>6.6557917901449573</c:v>
                </c:pt>
                <c:pt idx="5934">
                  <c:v>11.419840779882053</c:v>
                </c:pt>
                <c:pt idx="5935">
                  <c:v>9.6003709062153835</c:v>
                </c:pt>
                <c:pt idx="5936">
                  <c:v>7.5191844061232471</c:v>
                </c:pt>
                <c:pt idx="5937">
                  <c:v>6.6584316300979181</c:v>
                </c:pt>
                <c:pt idx="5938">
                  <c:v>7.8524287731208693</c:v>
                </c:pt>
                <c:pt idx="5939">
                  <c:v>13.899434813960678</c:v>
                </c:pt>
                <c:pt idx="5940">
                  <c:v>9.312518107655503</c:v>
                </c:pt>
                <c:pt idx="5941">
                  <c:v>7.6447348041859424</c:v>
                </c:pt>
                <c:pt idx="5942">
                  <c:v>8.6717032363608197</c:v>
                </c:pt>
                <c:pt idx="5943">
                  <c:v>10.83173368903422</c:v>
                </c:pt>
                <c:pt idx="5944">
                  <c:v>18.179731573955277</c:v>
                </c:pt>
                <c:pt idx="5945">
                  <c:v>19.489098050849144</c:v>
                </c:pt>
                <c:pt idx="5946">
                  <c:v>28.135562127469331</c:v>
                </c:pt>
                <c:pt idx="5947">
                  <c:v>25.162903442824987</c:v>
                </c:pt>
                <c:pt idx="5948">
                  <c:v>12.287526753139284</c:v>
                </c:pt>
                <c:pt idx="5949">
                  <c:v>6.5396206116102</c:v>
                </c:pt>
                <c:pt idx="5950">
                  <c:v>11.523253994955596</c:v>
                </c:pt>
                <c:pt idx="5951">
                  <c:v>10.271921645719152</c:v>
                </c:pt>
                <c:pt idx="5952">
                  <c:v>14.54657113178131</c:v>
                </c:pt>
                <c:pt idx="5953">
                  <c:v>22.317222007867187</c:v>
                </c:pt>
                <c:pt idx="5954">
                  <c:v>29.748591859735086</c:v>
                </c:pt>
                <c:pt idx="5955">
                  <c:v>30</c:v>
                </c:pt>
                <c:pt idx="5956">
                  <c:v>17.403364249358493</c:v>
                </c:pt>
                <c:pt idx="5957">
                  <c:v>8.186652742194223</c:v>
                </c:pt>
                <c:pt idx="5958">
                  <c:v>14.199302153186956</c:v>
                </c:pt>
                <c:pt idx="5959">
                  <c:v>30</c:v>
                </c:pt>
                <c:pt idx="5960">
                  <c:v>30</c:v>
                </c:pt>
                <c:pt idx="5961">
                  <c:v>26.921420240320309</c:v>
                </c:pt>
                <c:pt idx="5962">
                  <c:v>21.366566584459179</c:v>
                </c:pt>
                <c:pt idx="5963">
                  <c:v>17.11350730149972</c:v>
                </c:pt>
                <c:pt idx="5964">
                  <c:v>19.22518552261953</c:v>
                </c:pt>
                <c:pt idx="5965">
                  <c:v>7.9888599165660557</c:v>
                </c:pt>
                <c:pt idx="5966">
                  <c:v>6.7176384468651653</c:v>
                </c:pt>
                <c:pt idx="5967">
                  <c:v>8.2870433574009557</c:v>
                </c:pt>
                <c:pt idx="5968">
                  <c:v>26.139410878914067</c:v>
                </c:pt>
                <c:pt idx="5969">
                  <c:v>26.262615890722813</c:v>
                </c:pt>
                <c:pt idx="5970">
                  <c:v>30</c:v>
                </c:pt>
                <c:pt idx="5971">
                  <c:v>30</c:v>
                </c:pt>
                <c:pt idx="5972">
                  <c:v>22.618960424182795</c:v>
                </c:pt>
                <c:pt idx="5973">
                  <c:v>30</c:v>
                </c:pt>
                <c:pt idx="5974">
                  <c:v>30</c:v>
                </c:pt>
                <c:pt idx="5975">
                  <c:v>30</c:v>
                </c:pt>
                <c:pt idx="5976">
                  <c:v>30</c:v>
                </c:pt>
                <c:pt idx="5977">
                  <c:v>30</c:v>
                </c:pt>
                <c:pt idx="5978">
                  <c:v>30</c:v>
                </c:pt>
                <c:pt idx="5979">
                  <c:v>30</c:v>
                </c:pt>
                <c:pt idx="5980">
                  <c:v>28.048318864118862</c:v>
                </c:pt>
                <c:pt idx="5981">
                  <c:v>30</c:v>
                </c:pt>
                <c:pt idx="5982">
                  <c:v>5.8548834230915254</c:v>
                </c:pt>
                <c:pt idx="5983">
                  <c:v>18.308800613091154</c:v>
                </c:pt>
                <c:pt idx="5984">
                  <c:v>13.993847775354936</c:v>
                </c:pt>
                <c:pt idx="5985">
                  <c:v>11.650704085913759</c:v>
                </c:pt>
                <c:pt idx="5986">
                  <c:v>8.4401323090497247</c:v>
                </c:pt>
                <c:pt idx="5987">
                  <c:v>30</c:v>
                </c:pt>
                <c:pt idx="5988">
                  <c:v>9.2504835007927095</c:v>
                </c:pt>
                <c:pt idx="5989">
                  <c:v>11.77301594006981</c:v>
                </c:pt>
                <c:pt idx="5990">
                  <c:v>27.864052222587627</c:v>
                </c:pt>
                <c:pt idx="5991">
                  <c:v>4.5340457138452877</c:v>
                </c:pt>
                <c:pt idx="5992">
                  <c:v>9.4186340304398009</c:v>
                </c:pt>
                <c:pt idx="5993">
                  <c:v>5.9964020173560284</c:v>
                </c:pt>
                <c:pt idx="5994">
                  <c:v>11.659406657810317</c:v>
                </c:pt>
                <c:pt idx="5995">
                  <c:v>13.563365360664271</c:v>
                </c:pt>
                <c:pt idx="5996">
                  <c:v>6.4717535975931959</c:v>
                </c:pt>
                <c:pt idx="5997">
                  <c:v>21.209311598955797</c:v>
                </c:pt>
                <c:pt idx="5998">
                  <c:v>10.73425308844166</c:v>
                </c:pt>
                <c:pt idx="5999">
                  <c:v>14.69142569711722</c:v>
                </c:pt>
                <c:pt idx="6000">
                  <c:v>30</c:v>
                </c:pt>
                <c:pt idx="6001">
                  <c:v>9.975178104970901</c:v>
                </c:pt>
                <c:pt idx="6002">
                  <c:v>10.108444467873541</c:v>
                </c:pt>
                <c:pt idx="6003">
                  <c:v>30</c:v>
                </c:pt>
                <c:pt idx="6004">
                  <c:v>30</c:v>
                </c:pt>
                <c:pt idx="6005">
                  <c:v>30</c:v>
                </c:pt>
                <c:pt idx="6006">
                  <c:v>30</c:v>
                </c:pt>
                <c:pt idx="6007">
                  <c:v>18.064032684554896</c:v>
                </c:pt>
                <c:pt idx="6008">
                  <c:v>18.918013415313826</c:v>
                </c:pt>
                <c:pt idx="6009">
                  <c:v>26.992963552219788</c:v>
                </c:pt>
                <c:pt idx="6010">
                  <c:v>30</c:v>
                </c:pt>
                <c:pt idx="6011">
                  <c:v>8.8847121564249942</c:v>
                </c:pt>
                <c:pt idx="6012">
                  <c:v>3.3413170091062749</c:v>
                </c:pt>
                <c:pt idx="6013">
                  <c:v>5.4047527145784899</c:v>
                </c:pt>
                <c:pt idx="6014">
                  <c:v>3.7366086461229111</c:v>
                </c:pt>
                <c:pt idx="6015">
                  <c:v>18.264764370155113</c:v>
                </c:pt>
                <c:pt idx="6016">
                  <c:v>2.7744555028136366</c:v>
                </c:pt>
                <c:pt idx="6017">
                  <c:v>2.0554101901924047</c:v>
                </c:pt>
                <c:pt idx="6018">
                  <c:v>2.9109735035312574</c:v>
                </c:pt>
                <c:pt idx="6019">
                  <c:v>1.3264442302489146</c:v>
                </c:pt>
                <c:pt idx="6020">
                  <c:v>1.2361240233892872</c:v>
                </c:pt>
                <c:pt idx="6021">
                  <c:v>1.6616871043215129</c:v>
                </c:pt>
                <c:pt idx="6022">
                  <c:v>2.5896177026277276</c:v>
                </c:pt>
                <c:pt idx="6023">
                  <c:v>4.7147698861250706</c:v>
                </c:pt>
                <c:pt idx="6024">
                  <c:v>0.46007090643646581</c:v>
                </c:pt>
                <c:pt idx="6025">
                  <c:v>2.4326071616245057</c:v>
                </c:pt>
                <c:pt idx="6026">
                  <c:v>3.9146841499214218</c:v>
                </c:pt>
                <c:pt idx="6027">
                  <c:v>4.0484660040646272</c:v>
                </c:pt>
                <c:pt idx="6028">
                  <c:v>1.8657828695756873</c:v>
                </c:pt>
                <c:pt idx="6029">
                  <c:v>2.1394015895108627</c:v>
                </c:pt>
                <c:pt idx="6030">
                  <c:v>2.7143232712414749</c:v>
                </c:pt>
                <c:pt idx="6031">
                  <c:v>5.8654071653431377</c:v>
                </c:pt>
                <c:pt idx="6032">
                  <c:v>5.5205188436973831</c:v>
                </c:pt>
                <c:pt idx="6033">
                  <c:v>6.227311029182248</c:v>
                </c:pt>
                <c:pt idx="6034">
                  <c:v>10.578696067550569</c:v>
                </c:pt>
                <c:pt idx="6035">
                  <c:v>13.816620607847129</c:v>
                </c:pt>
                <c:pt idx="6036">
                  <c:v>19.527192058840448</c:v>
                </c:pt>
                <c:pt idx="6037">
                  <c:v>14.243689460945435</c:v>
                </c:pt>
                <c:pt idx="6038">
                  <c:v>13.825539385577274</c:v>
                </c:pt>
                <c:pt idx="6039">
                  <c:v>11.460668106789885</c:v>
                </c:pt>
                <c:pt idx="6040">
                  <c:v>22.529885728938034</c:v>
                </c:pt>
                <c:pt idx="6041">
                  <c:v>22.706907130569178</c:v>
                </c:pt>
                <c:pt idx="6042">
                  <c:v>12.170798056048994</c:v>
                </c:pt>
                <c:pt idx="6043">
                  <c:v>15.357417146608372</c:v>
                </c:pt>
                <c:pt idx="6044">
                  <c:v>28.056653688687557</c:v>
                </c:pt>
                <c:pt idx="6045">
                  <c:v>14.92288078360483</c:v>
                </c:pt>
                <c:pt idx="6046">
                  <c:v>27.209413007485889</c:v>
                </c:pt>
                <c:pt idx="6047">
                  <c:v>30</c:v>
                </c:pt>
                <c:pt idx="6048">
                  <c:v>30</c:v>
                </c:pt>
                <c:pt idx="6049">
                  <c:v>6.4260654324796693</c:v>
                </c:pt>
                <c:pt idx="6050">
                  <c:v>8.255206053719812</c:v>
                </c:pt>
                <c:pt idx="6051">
                  <c:v>5.3952275914998484</c:v>
                </c:pt>
                <c:pt idx="6052">
                  <c:v>21.77415178908193</c:v>
                </c:pt>
                <c:pt idx="6053">
                  <c:v>30</c:v>
                </c:pt>
                <c:pt idx="6054">
                  <c:v>30</c:v>
                </c:pt>
                <c:pt idx="6055">
                  <c:v>30</c:v>
                </c:pt>
                <c:pt idx="6056">
                  <c:v>30</c:v>
                </c:pt>
                <c:pt idx="6057">
                  <c:v>17.183544845553929</c:v>
                </c:pt>
                <c:pt idx="6058">
                  <c:v>16.443799526451492</c:v>
                </c:pt>
                <c:pt idx="6059">
                  <c:v>30</c:v>
                </c:pt>
                <c:pt idx="6060">
                  <c:v>25.357627406283878</c:v>
                </c:pt>
                <c:pt idx="6061">
                  <c:v>24.659843742806128</c:v>
                </c:pt>
                <c:pt idx="6062">
                  <c:v>30</c:v>
                </c:pt>
                <c:pt idx="6063">
                  <c:v>9.5663034193827592</c:v>
                </c:pt>
                <c:pt idx="6064">
                  <c:v>20.331538225991288</c:v>
                </c:pt>
                <c:pt idx="6065">
                  <c:v>19.095920319445067</c:v>
                </c:pt>
                <c:pt idx="6066">
                  <c:v>13.371751663232853</c:v>
                </c:pt>
                <c:pt idx="6067">
                  <c:v>15.672930619634304</c:v>
                </c:pt>
                <c:pt idx="6068">
                  <c:v>10.963637129313348</c:v>
                </c:pt>
                <c:pt idx="6069">
                  <c:v>6.2987130390314743</c:v>
                </c:pt>
                <c:pt idx="6070">
                  <c:v>4.8298106211422773</c:v>
                </c:pt>
                <c:pt idx="6071">
                  <c:v>4.2264782294244725</c:v>
                </c:pt>
                <c:pt idx="6072">
                  <c:v>5.5516303563185065</c:v>
                </c:pt>
                <c:pt idx="6073">
                  <c:v>3.7561667692906946</c:v>
                </c:pt>
                <c:pt idx="6074">
                  <c:v>6.3091789990014231</c:v>
                </c:pt>
                <c:pt idx="6075">
                  <c:v>6.8404758080179882</c:v>
                </c:pt>
                <c:pt idx="6076">
                  <c:v>2.0223049929448536</c:v>
                </c:pt>
                <c:pt idx="6077">
                  <c:v>1.0437782684529782</c:v>
                </c:pt>
                <c:pt idx="6078">
                  <c:v>0.88000803864824473</c:v>
                </c:pt>
                <c:pt idx="6079">
                  <c:v>30</c:v>
                </c:pt>
                <c:pt idx="6080">
                  <c:v>12.843064360976916</c:v>
                </c:pt>
                <c:pt idx="6081">
                  <c:v>10.141992008451748</c:v>
                </c:pt>
                <c:pt idx="6082">
                  <c:v>13.319508323760685</c:v>
                </c:pt>
                <c:pt idx="6083">
                  <c:v>10.419709792892473</c:v>
                </c:pt>
                <c:pt idx="6084">
                  <c:v>8.4377810984767994</c:v>
                </c:pt>
                <c:pt idx="6085">
                  <c:v>17.124491215831416</c:v>
                </c:pt>
                <c:pt idx="6086">
                  <c:v>7.4587628049128929</c:v>
                </c:pt>
                <c:pt idx="6087">
                  <c:v>11.579104812059974</c:v>
                </c:pt>
                <c:pt idx="6088">
                  <c:v>8.5229753584001529</c:v>
                </c:pt>
                <c:pt idx="6089">
                  <c:v>30</c:v>
                </c:pt>
                <c:pt idx="6090">
                  <c:v>14.570258899991799</c:v>
                </c:pt>
                <c:pt idx="6091">
                  <c:v>6.4930345615646994</c:v>
                </c:pt>
                <c:pt idx="6092">
                  <c:v>15.785037838710288</c:v>
                </c:pt>
                <c:pt idx="6093">
                  <c:v>12.253397185061258</c:v>
                </c:pt>
                <c:pt idx="6094">
                  <c:v>23.605151797749436</c:v>
                </c:pt>
                <c:pt idx="6095">
                  <c:v>27.759310820696079</c:v>
                </c:pt>
                <c:pt idx="6096">
                  <c:v>30</c:v>
                </c:pt>
                <c:pt idx="6097">
                  <c:v>13.34117184957223</c:v>
                </c:pt>
                <c:pt idx="6098">
                  <c:v>12.969689103430852</c:v>
                </c:pt>
                <c:pt idx="6099">
                  <c:v>30</c:v>
                </c:pt>
                <c:pt idx="6100">
                  <c:v>9.1508020280321887</c:v>
                </c:pt>
                <c:pt idx="6101">
                  <c:v>19.965059171780496</c:v>
                </c:pt>
                <c:pt idx="6102">
                  <c:v>24.176984333004818</c:v>
                </c:pt>
                <c:pt idx="6103">
                  <c:v>24.914614816547797</c:v>
                </c:pt>
                <c:pt idx="6104">
                  <c:v>22.688662949567433</c:v>
                </c:pt>
                <c:pt idx="6105">
                  <c:v>30</c:v>
                </c:pt>
                <c:pt idx="6106">
                  <c:v>23.913248646645979</c:v>
                </c:pt>
                <c:pt idx="6107">
                  <c:v>30</c:v>
                </c:pt>
                <c:pt idx="6108">
                  <c:v>30</c:v>
                </c:pt>
                <c:pt idx="6109">
                  <c:v>14.660796370699762</c:v>
                </c:pt>
                <c:pt idx="6110">
                  <c:v>23.443969091003144</c:v>
                </c:pt>
                <c:pt idx="6111">
                  <c:v>30</c:v>
                </c:pt>
                <c:pt idx="6112">
                  <c:v>13.914061162843787</c:v>
                </c:pt>
                <c:pt idx="6113">
                  <c:v>13.603446675511718</c:v>
                </c:pt>
                <c:pt idx="6114">
                  <c:v>3.7470857553275483</c:v>
                </c:pt>
                <c:pt idx="6115">
                  <c:v>1.619666035218289</c:v>
                </c:pt>
                <c:pt idx="6116">
                  <c:v>2.6365290581668872</c:v>
                </c:pt>
                <c:pt idx="6117">
                  <c:v>8.931628749501618</c:v>
                </c:pt>
                <c:pt idx="6118">
                  <c:v>7.2679896484449786</c:v>
                </c:pt>
                <c:pt idx="6119">
                  <c:v>11.726973109548485</c:v>
                </c:pt>
                <c:pt idx="6120">
                  <c:v>11.261554939227967</c:v>
                </c:pt>
                <c:pt idx="6121">
                  <c:v>8.3213306776317371</c:v>
                </c:pt>
                <c:pt idx="6122">
                  <c:v>30</c:v>
                </c:pt>
                <c:pt idx="6123">
                  <c:v>20.690001126116595</c:v>
                </c:pt>
                <c:pt idx="6124">
                  <c:v>5.247420284164412</c:v>
                </c:pt>
                <c:pt idx="6125">
                  <c:v>12.555192814663588</c:v>
                </c:pt>
                <c:pt idx="6126">
                  <c:v>18.139578844386357</c:v>
                </c:pt>
                <c:pt idx="6127">
                  <c:v>5.4479358638574267</c:v>
                </c:pt>
                <c:pt idx="6128">
                  <c:v>29.363186699602675</c:v>
                </c:pt>
                <c:pt idx="6129">
                  <c:v>30</c:v>
                </c:pt>
                <c:pt idx="6130">
                  <c:v>9.3051714893895117</c:v>
                </c:pt>
                <c:pt idx="6131">
                  <c:v>13.105644816941512</c:v>
                </c:pt>
                <c:pt idx="6132">
                  <c:v>9.8672186398314121</c:v>
                </c:pt>
                <c:pt idx="6133">
                  <c:v>30</c:v>
                </c:pt>
                <c:pt idx="6134">
                  <c:v>17.783821046848008</c:v>
                </c:pt>
                <c:pt idx="6135">
                  <c:v>10.011670183522726</c:v>
                </c:pt>
                <c:pt idx="6136">
                  <c:v>30</c:v>
                </c:pt>
                <c:pt idx="6137">
                  <c:v>19.02992681721943</c:v>
                </c:pt>
                <c:pt idx="6138">
                  <c:v>30</c:v>
                </c:pt>
                <c:pt idx="6139">
                  <c:v>30</c:v>
                </c:pt>
                <c:pt idx="6140">
                  <c:v>30</c:v>
                </c:pt>
                <c:pt idx="6141">
                  <c:v>15.311884981900478</c:v>
                </c:pt>
                <c:pt idx="6142">
                  <c:v>30</c:v>
                </c:pt>
                <c:pt idx="6143">
                  <c:v>30</c:v>
                </c:pt>
                <c:pt idx="6144">
                  <c:v>30</c:v>
                </c:pt>
                <c:pt idx="6145">
                  <c:v>24.543793952889747</c:v>
                </c:pt>
                <c:pt idx="6146">
                  <c:v>30</c:v>
                </c:pt>
                <c:pt idx="6147">
                  <c:v>30</c:v>
                </c:pt>
                <c:pt idx="6148">
                  <c:v>30</c:v>
                </c:pt>
                <c:pt idx="6149">
                  <c:v>27.695484369671291</c:v>
                </c:pt>
                <c:pt idx="6150">
                  <c:v>30</c:v>
                </c:pt>
                <c:pt idx="6151">
                  <c:v>21.46584050267462</c:v>
                </c:pt>
                <c:pt idx="6152">
                  <c:v>12.716743391465432</c:v>
                </c:pt>
                <c:pt idx="6153">
                  <c:v>22.302152398765319</c:v>
                </c:pt>
                <c:pt idx="6154">
                  <c:v>30</c:v>
                </c:pt>
                <c:pt idx="6155">
                  <c:v>14.662783068761556</c:v>
                </c:pt>
                <c:pt idx="6156">
                  <c:v>6.2031354450399965</c:v>
                </c:pt>
                <c:pt idx="6157">
                  <c:v>3.9362790658684177</c:v>
                </c:pt>
                <c:pt idx="6158">
                  <c:v>17.980299049639804</c:v>
                </c:pt>
                <c:pt idx="6159">
                  <c:v>4.9705634453822833</c:v>
                </c:pt>
                <c:pt idx="6160">
                  <c:v>9.3700720411062264</c:v>
                </c:pt>
                <c:pt idx="6161">
                  <c:v>8.1300070827719857</c:v>
                </c:pt>
                <c:pt idx="6162">
                  <c:v>30</c:v>
                </c:pt>
                <c:pt idx="6163">
                  <c:v>24.22164302689421</c:v>
                </c:pt>
                <c:pt idx="6164">
                  <c:v>27.63304534546651</c:v>
                </c:pt>
                <c:pt idx="6165">
                  <c:v>8.2725915305851174</c:v>
                </c:pt>
                <c:pt idx="6166">
                  <c:v>24.151357522244265</c:v>
                </c:pt>
                <c:pt idx="6167">
                  <c:v>6.8417083488211867</c:v>
                </c:pt>
                <c:pt idx="6168">
                  <c:v>17.122168583148778</c:v>
                </c:pt>
                <c:pt idx="6169">
                  <c:v>17.523239440959223</c:v>
                </c:pt>
                <c:pt idx="6170">
                  <c:v>29.168324672796441</c:v>
                </c:pt>
                <c:pt idx="6171">
                  <c:v>25.968445272677116</c:v>
                </c:pt>
                <c:pt idx="6172">
                  <c:v>30</c:v>
                </c:pt>
                <c:pt idx="6173">
                  <c:v>19.086987272920521</c:v>
                </c:pt>
                <c:pt idx="6174">
                  <c:v>25.98973067185905</c:v>
                </c:pt>
                <c:pt idx="6175">
                  <c:v>12.152330064876516</c:v>
                </c:pt>
                <c:pt idx="6176">
                  <c:v>17.869255374058511</c:v>
                </c:pt>
                <c:pt idx="6177">
                  <c:v>12.515279495687286</c:v>
                </c:pt>
                <c:pt idx="6178">
                  <c:v>20.95035634667018</c:v>
                </c:pt>
                <c:pt idx="6179">
                  <c:v>12.230212703005613</c:v>
                </c:pt>
                <c:pt idx="6180">
                  <c:v>17.19308719755767</c:v>
                </c:pt>
                <c:pt idx="6181">
                  <c:v>12.016375002843203</c:v>
                </c:pt>
                <c:pt idx="6182">
                  <c:v>6.44725671236914</c:v>
                </c:pt>
                <c:pt idx="6183">
                  <c:v>18.461217157057391</c:v>
                </c:pt>
                <c:pt idx="6184">
                  <c:v>20.35362012394317</c:v>
                </c:pt>
                <c:pt idx="6185">
                  <c:v>30</c:v>
                </c:pt>
                <c:pt idx="6186">
                  <c:v>25.265787861096509</c:v>
                </c:pt>
                <c:pt idx="6187">
                  <c:v>30</c:v>
                </c:pt>
                <c:pt idx="6188">
                  <c:v>30</c:v>
                </c:pt>
                <c:pt idx="6189">
                  <c:v>28.440763263679024</c:v>
                </c:pt>
                <c:pt idx="6190">
                  <c:v>28.196972815836727</c:v>
                </c:pt>
                <c:pt idx="6191">
                  <c:v>30</c:v>
                </c:pt>
                <c:pt idx="6192">
                  <c:v>30</c:v>
                </c:pt>
                <c:pt idx="6193">
                  <c:v>30</c:v>
                </c:pt>
                <c:pt idx="6194">
                  <c:v>30</c:v>
                </c:pt>
                <c:pt idx="6195">
                  <c:v>30</c:v>
                </c:pt>
                <c:pt idx="6196">
                  <c:v>30</c:v>
                </c:pt>
                <c:pt idx="6197">
                  <c:v>30</c:v>
                </c:pt>
                <c:pt idx="6198">
                  <c:v>30</c:v>
                </c:pt>
                <c:pt idx="6199">
                  <c:v>30</c:v>
                </c:pt>
                <c:pt idx="6200">
                  <c:v>30</c:v>
                </c:pt>
                <c:pt idx="6201">
                  <c:v>30</c:v>
                </c:pt>
                <c:pt idx="6202">
                  <c:v>30</c:v>
                </c:pt>
                <c:pt idx="6203">
                  <c:v>29.011450876099605</c:v>
                </c:pt>
                <c:pt idx="6204">
                  <c:v>30</c:v>
                </c:pt>
                <c:pt idx="6205">
                  <c:v>30</c:v>
                </c:pt>
                <c:pt idx="6206">
                  <c:v>30</c:v>
                </c:pt>
                <c:pt idx="6207">
                  <c:v>30</c:v>
                </c:pt>
                <c:pt idx="6208">
                  <c:v>30</c:v>
                </c:pt>
                <c:pt idx="6209">
                  <c:v>30</c:v>
                </c:pt>
                <c:pt idx="6210">
                  <c:v>30</c:v>
                </c:pt>
                <c:pt idx="6211">
                  <c:v>30</c:v>
                </c:pt>
                <c:pt idx="6212">
                  <c:v>30</c:v>
                </c:pt>
                <c:pt idx="6213">
                  <c:v>30</c:v>
                </c:pt>
                <c:pt idx="6214">
                  <c:v>30</c:v>
                </c:pt>
                <c:pt idx="6215">
                  <c:v>30</c:v>
                </c:pt>
                <c:pt idx="6216">
                  <c:v>30</c:v>
                </c:pt>
                <c:pt idx="6217">
                  <c:v>30</c:v>
                </c:pt>
                <c:pt idx="6218">
                  <c:v>30</c:v>
                </c:pt>
                <c:pt idx="6219">
                  <c:v>30</c:v>
                </c:pt>
                <c:pt idx="6220">
                  <c:v>30</c:v>
                </c:pt>
                <c:pt idx="6221">
                  <c:v>30</c:v>
                </c:pt>
                <c:pt idx="6222">
                  <c:v>30</c:v>
                </c:pt>
                <c:pt idx="6223">
                  <c:v>30</c:v>
                </c:pt>
                <c:pt idx="6224">
                  <c:v>30</c:v>
                </c:pt>
                <c:pt idx="6225">
                  <c:v>15.543164000826582</c:v>
                </c:pt>
                <c:pt idx="6226">
                  <c:v>30</c:v>
                </c:pt>
                <c:pt idx="6227">
                  <c:v>30</c:v>
                </c:pt>
                <c:pt idx="6228">
                  <c:v>17.380975300931304</c:v>
                </c:pt>
                <c:pt idx="6229">
                  <c:v>30</c:v>
                </c:pt>
                <c:pt idx="6230">
                  <c:v>12.482572548543176</c:v>
                </c:pt>
                <c:pt idx="6231">
                  <c:v>11.259298140336881</c:v>
                </c:pt>
                <c:pt idx="6232">
                  <c:v>30</c:v>
                </c:pt>
                <c:pt idx="6233">
                  <c:v>30</c:v>
                </c:pt>
                <c:pt idx="6234">
                  <c:v>30</c:v>
                </c:pt>
                <c:pt idx="6235">
                  <c:v>30</c:v>
                </c:pt>
                <c:pt idx="6236">
                  <c:v>23.646527049573567</c:v>
                </c:pt>
                <c:pt idx="6237">
                  <c:v>30</c:v>
                </c:pt>
                <c:pt idx="6238">
                  <c:v>30</c:v>
                </c:pt>
                <c:pt idx="6239">
                  <c:v>30</c:v>
                </c:pt>
                <c:pt idx="6240">
                  <c:v>30</c:v>
                </c:pt>
                <c:pt idx="6241">
                  <c:v>15.638328195749443</c:v>
                </c:pt>
                <c:pt idx="6242">
                  <c:v>28.108118970384954</c:v>
                </c:pt>
                <c:pt idx="6243">
                  <c:v>30</c:v>
                </c:pt>
                <c:pt idx="6244">
                  <c:v>29.388757579524441</c:v>
                </c:pt>
                <c:pt idx="6245">
                  <c:v>29.623553490428765</c:v>
                </c:pt>
                <c:pt idx="6246">
                  <c:v>30</c:v>
                </c:pt>
                <c:pt idx="6247">
                  <c:v>30</c:v>
                </c:pt>
                <c:pt idx="6248">
                  <c:v>30</c:v>
                </c:pt>
                <c:pt idx="6249">
                  <c:v>30</c:v>
                </c:pt>
                <c:pt idx="6250">
                  <c:v>6.7592342796895206</c:v>
                </c:pt>
                <c:pt idx="6251">
                  <c:v>23.915013726410347</c:v>
                </c:pt>
                <c:pt idx="6252">
                  <c:v>12.140944759045128</c:v>
                </c:pt>
                <c:pt idx="6253">
                  <c:v>30</c:v>
                </c:pt>
                <c:pt idx="6254">
                  <c:v>20.483603358074529</c:v>
                </c:pt>
                <c:pt idx="6255">
                  <c:v>7.97315890731723</c:v>
                </c:pt>
                <c:pt idx="6256">
                  <c:v>6.3859188765460306</c:v>
                </c:pt>
                <c:pt idx="6257">
                  <c:v>30</c:v>
                </c:pt>
                <c:pt idx="6258">
                  <c:v>12.187487512252886</c:v>
                </c:pt>
                <c:pt idx="6259">
                  <c:v>24.911413214041222</c:v>
                </c:pt>
                <c:pt idx="6260">
                  <c:v>27.09479966804663</c:v>
                </c:pt>
                <c:pt idx="6261">
                  <c:v>13.746727095834698</c:v>
                </c:pt>
                <c:pt idx="6262">
                  <c:v>10.002540006909935</c:v>
                </c:pt>
                <c:pt idx="6263">
                  <c:v>4.0745127363820535</c:v>
                </c:pt>
                <c:pt idx="6264">
                  <c:v>3.0784963029150312</c:v>
                </c:pt>
                <c:pt idx="6265">
                  <c:v>20.997383797046155</c:v>
                </c:pt>
                <c:pt idx="6266">
                  <c:v>21.804190449917428</c:v>
                </c:pt>
                <c:pt idx="6267">
                  <c:v>8.8175629660650525</c:v>
                </c:pt>
                <c:pt idx="6268">
                  <c:v>8.5539816377115354</c:v>
                </c:pt>
                <c:pt idx="6269">
                  <c:v>30</c:v>
                </c:pt>
                <c:pt idx="6270">
                  <c:v>30</c:v>
                </c:pt>
                <c:pt idx="6271">
                  <c:v>30</c:v>
                </c:pt>
                <c:pt idx="6272">
                  <c:v>11.009681210207891</c:v>
                </c:pt>
                <c:pt idx="6273">
                  <c:v>5.5142409383240096</c:v>
                </c:pt>
                <c:pt idx="6274">
                  <c:v>19.945253725152433</c:v>
                </c:pt>
                <c:pt idx="6275">
                  <c:v>26.222709744807705</c:v>
                </c:pt>
                <c:pt idx="6276">
                  <c:v>17.406755209324544</c:v>
                </c:pt>
                <c:pt idx="6277">
                  <c:v>17.443327051911236</c:v>
                </c:pt>
                <c:pt idx="6278">
                  <c:v>30</c:v>
                </c:pt>
                <c:pt idx="6279">
                  <c:v>13.670579920401295</c:v>
                </c:pt>
                <c:pt idx="6280">
                  <c:v>11.221819840645233</c:v>
                </c:pt>
                <c:pt idx="6281">
                  <c:v>8.0744163139906355</c:v>
                </c:pt>
                <c:pt idx="6282">
                  <c:v>10.264014254819752</c:v>
                </c:pt>
                <c:pt idx="6283">
                  <c:v>9.8996395718797263</c:v>
                </c:pt>
                <c:pt idx="6284">
                  <c:v>9.8086946014808998</c:v>
                </c:pt>
                <c:pt idx="6285">
                  <c:v>15.504302010666235</c:v>
                </c:pt>
                <c:pt idx="6286">
                  <c:v>13.040725378900586</c:v>
                </c:pt>
                <c:pt idx="6287">
                  <c:v>20.625087023032737</c:v>
                </c:pt>
                <c:pt idx="6288">
                  <c:v>12.983291806922573</c:v>
                </c:pt>
                <c:pt idx="6289">
                  <c:v>9.6955236151382742</c:v>
                </c:pt>
                <c:pt idx="6290">
                  <c:v>7.7780845113815555</c:v>
                </c:pt>
                <c:pt idx="6291">
                  <c:v>14.607948366869644</c:v>
                </c:pt>
                <c:pt idx="6292">
                  <c:v>5.8819248495732275</c:v>
                </c:pt>
                <c:pt idx="6293">
                  <c:v>8.6026490365368478</c:v>
                </c:pt>
                <c:pt idx="6294">
                  <c:v>15.427288989274693</c:v>
                </c:pt>
                <c:pt idx="6295">
                  <c:v>30</c:v>
                </c:pt>
                <c:pt idx="6296">
                  <c:v>30</c:v>
                </c:pt>
                <c:pt idx="6297">
                  <c:v>30</c:v>
                </c:pt>
                <c:pt idx="6298">
                  <c:v>12.229093996887334</c:v>
                </c:pt>
                <c:pt idx="6299">
                  <c:v>30</c:v>
                </c:pt>
                <c:pt idx="6300">
                  <c:v>30</c:v>
                </c:pt>
                <c:pt idx="6301">
                  <c:v>10.587167238196034</c:v>
                </c:pt>
                <c:pt idx="6302">
                  <c:v>14.085989459451364</c:v>
                </c:pt>
                <c:pt idx="6303">
                  <c:v>7.6604158000302194</c:v>
                </c:pt>
                <c:pt idx="6304">
                  <c:v>30</c:v>
                </c:pt>
                <c:pt idx="6305">
                  <c:v>4.6538152569174045</c:v>
                </c:pt>
                <c:pt idx="6306">
                  <c:v>8.3477495581348702</c:v>
                </c:pt>
                <c:pt idx="6307">
                  <c:v>30</c:v>
                </c:pt>
                <c:pt idx="6308">
                  <c:v>28.970046802151973</c:v>
                </c:pt>
                <c:pt idx="6309">
                  <c:v>11.36626439888788</c:v>
                </c:pt>
                <c:pt idx="6310">
                  <c:v>30</c:v>
                </c:pt>
                <c:pt idx="6311">
                  <c:v>14.609414077555853</c:v>
                </c:pt>
                <c:pt idx="6312">
                  <c:v>5.6898723833078746</c:v>
                </c:pt>
                <c:pt idx="6313">
                  <c:v>8.4226154680799947</c:v>
                </c:pt>
                <c:pt idx="6314">
                  <c:v>12.414824699187411</c:v>
                </c:pt>
                <c:pt idx="6315">
                  <c:v>19.843217598662779</c:v>
                </c:pt>
                <c:pt idx="6316">
                  <c:v>9.1823460129476686</c:v>
                </c:pt>
                <c:pt idx="6317">
                  <c:v>25.218123961501391</c:v>
                </c:pt>
                <c:pt idx="6318">
                  <c:v>3.3022953516367939</c:v>
                </c:pt>
                <c:pt idx="6319">
                  <c:v>3.5673183944443476</c:v>
                </c:pt>
                <c:pt idx="6320">
                  <c:v>4.0575918171429715</c:v>
                </c:pt>
                <c:pt idx="6321">
                  <c:v>2.4508716521944209</c:v>
                </c:pt>
                <c:pt idx="6322">
                  <c:v>2.5049353768734317</c:v>
                </c:pt>
                <c:pt idx="6323">
                  <c:v>15.531592336446602</c:v>
                </c:pt>
                <c:pt idx="6324">
                  <c:v>23.914575309032589</c:v>
                </c:pt>
                <c:pt idx="6325">
                  <c:v>7.5297742595223314</c:v>
                </c:pt>
                <c:pt idx="6326">
                  <c:v>5.598346705822367</c:v>
                </c:pt>
                <c:pt idx="6327">
                  <c:v>5.8276344537724594</c:v>
                </c:pt>
                <c:pt idx="6328">
                  <c:v>4.3367103362599302</c:v>
                </c:pt>
                <c:pt idx="6329">
                  <c:v>5.2424514987175659</c:v>
                </c:pt>
                <c:pt idx="6330">
                  <c:v>7.8589833986406408</c:v>
                </c:pt>
                <c:pt idx="6331">
                  <c:v>9.5382695485869444</c:v>
                </c:pt>
                <c:pt idx="6332">
                  <c:v>10.532434422454427</c:v>
                </c:pt>
                <c:pt idx="6333">
                  <c:v>5.7249905790838662</c:v>
                </c:pt>
                <c:pt idx="6334">
                  <c:v>5.1001693468621694</c:v>
                </c:pt>
                <c:pt idx="6335">
                  <c:v>4.726526517999349</c:v>
                </c:pt>
                <c:pt idx="6336">
                  <c:v>1.2155702794913457</c:v>
                </c:pt>
                <c:pt idx="6337">
                  <c:v>0.59096563367502719</c:v>
                </c:pt>
                <c:pt idx="6338">
                  <c:v>2.5233544487553989</c:v>
                </c:pt>
                <c:pt idx="6339">
                  <c:v>1.1017947436942654</c:v>
                </c:pt>
                <c:pt idx="6340">
                  <c:v>1.4702072016385042</c:v>
                </c:pt>
                <c:pt idx="6341">
                  <c:v>0.6220268182425277</c:v>
                </c:pt>
                <c:pt idx="6342">
                  <c:v>0.82439894145921888</c:v>
                </c:pt>
                <c:pt idx="6343">
                  <c:v>4.5301783573657675</c:v>
                </c:pt>
                <c:pt idx="6344">
                  <c:v>2.5623119645390502</c:v>
                </c:pt>
                <c:pt idx="6345">
                  <c:v>13.027933216675802</c:v>
                </c:pt>
                <c:pt idx="6346">
                  <c:v>25.581468819512438</c:v>
                </c:pt>
                <c:pt idx="6347">
                  <c:v>14.709352975055465</c:v>
                </c:pt>
                <c:pt idx="6348">
                  <c:v>22.175667091082225</c:v>
                </c:pt>
                <c:pt idx="6349">
                  <c:v>3.1276641581212252</c:v>
                </c:pt>
                <c:pt idx="6350">
                  <c:v>4.5942474332611303</c:v>
                </c:pt>
                <c:pt idx="6351">
                  <c:v>14.359854805865799</c:v>
                </c:pt>
                <c:pt idx="6352">
                  <c:v>5.8380190764203688</c:v>
                </c:pt>
                <c:pt idx="6353">
                  <c:v>3.1128147624310447</c:v>
                </c:pt>
                <c:pt idx="6354">
                  <c:v>1.7067633902262691</c:v>
                </c:pt>
                <c:pt idx="6355">
                  <c:v>9.7138401397781831</c:v>
                </c:pt>
                <c:pt idx="6356">
                  <c:v>18.223216809911182</c:v>
                </c:pt>
                <c:pt idx="6357">
                  <c:v>27.44712032720108</c:v>
                </c:pt>
                <c:pt idx="6358">
                  <c:v>9.7174217823131102</c:v>
                </c:pt>
                <c:pt idx="6359">
                  <c:v>3.7114552491736981</c:v>
                </c:pt>
                <c:pt idx="6360">
                  <c:v>1.3525982775833625</c:v>
                </c:pt>
                <c:pt idx="6361">
                  <c:v>1.1577860713993817</c:v>
                </c:pt>
                <c:pt idx="6362">
                  <c:v>3.5190478259177476</c:v>
                </c:pt>
                <c:pt idx="6363">
                  <c:v>11.58450846446565</c:v>
                </c:pt>
                <c:pt idx="6364">
                  <c:v>7.4636672513198423</c:v>
                </c:pt>
                <c:pt idx="6365">
                  <c:v>9.6833636116384607</c:v>
                </c:pt>
                <c:pt idx="6366">
                  <c:v>6.2687213569014748</c:v>
                </c:pt>
                <c:pt idx="6367">
                  <c:v>5.0934415059669726</c:v>
                </c:pt>
                <c:pt idx="6368">
                  <c:v>15.51053399630309</c:v>
                </c:pt>
                <c:pt idx="6369">
                  <c:v>2.6940507509823997</c:v>
                </c:pt>
                <c:pt idx="6370">
                  <c:v>4.6254051423531415</c:v>
                </c:pt>
                <c:pt idx="6371">
                  <c:v>3.2735647474767311</c:v>
                </c:pt>
                <c:pt idx="6372">
                  <c:v>2.3433801110852741</c:v>
                </c:pt>
                <c:pt idx="6373">
                  <c:v>0.89228826908540881</c:v>
                </c:pt>
                <c:pt idx="6374">
                  <c:v>1.8212228290056891</c:v>
                </c:pt>
                <c:pt idx="6375">
                  <c:v>7.8948656809969115</c:v>
                </c:pt>
                <c:pt idx="6376">
                  <c:v>6.0868869551124165</c:v>
                </c:pt>
                <c:pt idx="6377">
                  <c:v>30</c:v>
                </c:pt>
                <c:pt idx="6378">
                  <c:v>19.32984191689653</c:v>
                </c:pt>
                <c:pt idx="6379">
                  <c:v>15.786799996623841</c:v>
                </c:pt>
                <c:pt idx="6380">
                  <c:v>4.5045081860907885</c:v>
                </c:pt>
                <c:pt idx="6381">
                  <c:v>6.7574397975538645</c:v>
                </c:pt>
                <c:pt idx="6382">
                  <c:v>10.516664008133272</c:v>
                </c:pt>
                <c:pt idx="6383">
                  <c:v>8.6497847032577688</c:v>
                </c:pt>
                <c:pt idx="6384">
                  <c:v>16.029229637917094</c:v>
                </c:pt>
                <c:pt idx="6385">
                  <c:v>16.17221969773259</c:v>
                </c:pt>
                <c:pt idx="6386">
                  <c:v>12.929469639815947</c:v>
                </c:pt>
                <c:pt idx="6387">
                  <c:v>4.1262333586573812</c:v>
                </c:pt>
                <c:pt idx="6388">
                  <c:v>9.2349392013072844</c:v>
                </c:pt>
                <c:pt idx="6389">
                  <c:v>7.8601297103361354</c:v>
                </c:pt>
                <c:pt idx="6390">
                  <c:v>8.3239902626439672</c:v>
                </c:pt>
                <c:pt idx="6391">
                  <c:v>14.969533952489043</c:v>
                </c:pt>
                <c:pt idx="6392">
                  <c:v>15.022735783992848</c:v>
                </c:pt>
                <c:pt idx="6393">
                  <c:v>4.9838867500822568</c:v>
                </c:pt>
                <c:pt idx="6394">
                  <c:v>8.9463403366720708</c:v>
                </c:pt>
                <c:pt idx="6395">
                  <c:v>30</c:v>
                </c:pt>
                <c:pt idx="6396">
                  <c:v>28.160926910027786</c:v>
                </c:pt>
                <c:pt idx="6397">
                  <c:v>21.352013726225056</c:v>
                </c:pt>
                <c:pt idx="6398">
                  <c:v>21.222715094239646</c:v>
                </c:pt>
                <c:pt idx="6399">
                  <c:v>30</c:v>
                </c:pt>
                <c:pt idx="6400">
                  <c:v>30</c:v>
                </c:pt>
                <c:pt idx="6401">
                  <c:v>17.513872734024215</c:v>
                </c:pt>
                <c:pt idx="6402">
                  <c:v>30</c:v>
                </c:pt>
                <c:pt idx="6403">
                  <c:v>30</c:v>
                </c:pt>
                <c:pt idx="6404">
                  <c:v>16.375896401106203</c:v>
                </c:pt>
                <c:pt idx="6405">
                  <c:v>2.4709405436100322</c:v>
                </c:pt>
                <c:pt idx="6406">
                  <c:v>1.7278574759549794</c:v>
                </c:pt>
                <c:pt idx="6407">
                  <c:v>5.6459145192508764</c:v>
                </c:pt>
                <c:pt idx="6408">
                  <c:v>11.254402243705734</c:v>
                </c:pt>
                <c:pt idx="6409">
                  <c:v>9.4908254179249472</c:v>
                </c:pt>
                <c:pt idx="6410">
                  <c:v>3.4137126692186937</c:v>
                </c:pt>
                <c:pt idx="6411">
                  <c:v>17.977971214675257</c:v>
                </c:pt>
                <c:pt idx="6412">
                  <c:v>17.986291799541362</c:v>
                </c:pt>
                <c:pt idx="6413">
                  <c:v>6.6773947160618574</c:v>
                </c:pt>
                <c:pt idx="6414">
                  <c:v>30</c:v>
                </c:pt>
                <c:pt idx="6415">
                  <c:v>15.843841665607423</c:v>
                </c:pt>
                <c:pt idx="6416">
                  <c:v>19.664968525671988</c:v>
                </c:pt>
                <c:pt idx="6417">
                  <c:v>21.763646856212073</c:v>
                </c:pt>
                <c:pt idx="6418">
                  <c:v>7.4451648670140855</c:v>
                </c:pt>
                <c:pt idx="6419">
                  <c:v>28.154547075637222</c:v>
                </c:pt>
                <c:pt idx="6420">
                  <c:v>7.0284943141018328</c:v>
                </c:pt>
                <c:pt idx="6421">
                  <c:v>14.478594576038303</c:v>
                </c:pt>
                <c:pt idx="6422">
                  <c:v>5.751770135552686</c:v>
                </c:pt>
                <c:pt idx="6423">
                  <c:v>30</c:v>
                </c:pt>
                <c:pt idx="6424">
                  <c:v>30</c:v>
                </c:pt>
                <c:pt idx="6425">
                  <c:v>30</c:v>
                </c:pt>
                <c:pt idx="6426">
                  <c:v>30</c:v>
                </c:pt>
                <c:pt idx="6427">
                  <c:v>30</c:v>
                </c:pt>
                <c:pt idx="6428">
                  <c:v>23.633578271844193</c:v>
                </c:pt>
                <c:pt idx="6429">
                  <c:v>30</c:v>
                </c:pt>
                <c:pt idx="6430">
                  <c:v>30</c:v>
                </c:pt>
                <c:pt idx="6431">
                  <c:v>28.904667757775989</c:v>
                </c:pt>
                <c:pt idx="6432">
                  <c:v>30</c:v>
                </c:pt>
                <c:pt idx="6433">
                  <c:v>27.277494004782227</c:v>
                </c:pt>
                <c:pt idx="6434">
                  <c:v>30</c:v>
                </c:pt>
                <c:pt idx="6435">
                  <c:v>30</c:v>
                </c:pt>
                <c:pt idx="6436">
                  <c:v>12.715082311663265</c:v>
                </c:pt>
                <c:pt idx="6437">
                  <c:v>11.458394195791907</c:v>
                </c:pt>
                <c:pt idx="6438">
                  <c:v>30</c:v>
                </c:pt>
                <c:pt idx="6439">
                  <c:v>18.90111828603548</c:v>
                </c:pt>
                <c:pt idx="6440">
                  <c:v>4.274413467933603</c:v>
                </c:pt>
                <c:pt idx="6441">
                  <c:v>2.4774655971070332</c:v>
                </c:pt>
                <c:pt idx="6442">
                  <c:v>2.2319638188630879</c:v>
                </c:pt>
                <c:pt idx="6443">
                  <c:v>1.2725712210914242</c:v>
                </c:pt>
                <c:pt idx="6444">
                  <c:v>0.25497829966873592</c:v>
                </c:pt>
                <c:pt idx="6445">
                  <c:v>0.21750095425621491</c:v>
                </c:pt>
                <c:pt idx="6446">
                  <c:v>0.12797554906251524</c:v>
                </c:pt>
                <c:pt idx="6447">
                  <c:v>1.9615767277103</c:v>
                </c:pt>
                <c:pt idx="6448">
                  <c:v>1.8846880876973884</c:v>
                </c:pt>
                <c:pt idx="6449">
                  <c:v>1.6785054428292983</c:v>
                </c:pt>
                <c:pt idx="6450">
                  <c:v>1.3490045340704409</c:v>
                </c:pt>
                <c:pt idx="6451">
                  <c:v>6.6948783597067543</c:v>
                </c:pt>
                <c:pt idx="6452">
                  <c:v>3.3888988707823984</c:v>
                </c:pt>
                <c:pt idx="6453">
                  <c:v>7.556750186558979</c:v>
                </c:pt>
                <c:pt idx="6454">
                  <c:v>9.8450016999255237</c:v>
                </c:pt>
                <c:pt idx="6455">
                  <c:v>30</c:v>
                </c:pt>
                <c:pt idx="6456">
                  <c:v>19.983623535892232</c:v>
                </c:pt>
                <c:pt idx="6457">
                  <c:v>30</c:v>
                </c:pt>
                <c:pt idx="6458">
                  <c:v>30</c:v>
                </c:pt>
                <c:pt idx="6459">
                  <c:v>11.270038474623245</c:v>
                </c:pt>
                <c:pt idx="6460">
                  <c:v>15.251588684002853</c:v>
                </c:pt>
                <c:pt idx="6461">
                  <c:v>30</c:v>
                </c:pt>
                <c:pt idx="6462">
                  <c:v>18.326812143567722</c:v>
                </c:pt>
                <c:pt idx="6463">
                  <c:v>29.490591731806706</c:v>
                </c:pt>
                <c:pt idx="6464">
                  <c:v>25.523159309270202</c:v>
                </c:pt>
                <c:pt idx="6465">
                  <c:v>4.1779567377170688</c:v>
                </c:pt>
                <c:pt idx="6466">
                  <c:v>2.493618523177203</c:v>
                </c:pt>
                <c:pt idx="6467">
                  <c:v>9.2591515374857476</c:v>
                </c:pt>
                <c:pt idx="6468">
                  <c:v>6.2978918936925128</c:v>
                </c:pt>
                <c:pt idx="6469">
                  <c:v>6.0246698746997271</c:v>
                </c:pt>
                <c:pt idx="6470">
                  <c:v>11.24429385420799</c:v>
                </c:pt>
                <c:pt idx="6471">
                  <c:v>22.95018559646876</c:v>
                </c:pt>
                <c:pt idx="6472">
                  <c:v>16.32099037791906</c:v>
                </c:pt>
                <c:pt idx="6473">
                  <c:v>14.971692726355464</c:v>
                </c:pt>
                <c:pt idx="6474">
                  <c:v>9.7172626827292614</c:v>
                </c:pt>
                <c:pt idx="6475">
                  <c:v>11.992830882179886</c:v>
                </c:pt>
                <c:pt idx="6476">
                  <c:v>5.8364682112985315</c:v>
                </c:pt>
                <c:pt idx="6477">
                  <c:v>17.18037910464842</c:v>
                </c:pt>
                <c:pt idx="6478">
                  <c:v>10.005730319686652</c:v>
                </c:pt>
                <c:pt idx="6479">
                  <c:v>29.030811148670022</c:v>
                </c:pt>
                <c:pt idx="6480">
                  <c:v>25.241935724380141</c:v>
                </c:pt>
                <c:pt idx="6481">
                  <c:v>9.8833389784388306</c:v>
                </c:pt>
                <c:pt idx="6482">
                  <c:v>11.424650726904444</c:v>
                </c:pt>
                <c:pt idx="6483">
                  <c:v>13.353169493064026</c:v>
                </c:pt>
                <c:pt idx="6484">
                  <c:v>26.247772497256754</c:v>
                </c:pt>
                <c:pt idx="6485">
                  <c:v>30</c:v>
                </c:pt>
                <c:pt idx="6486">
                  <c:v>22.684147483393172</c:v>
                </c:pt>
                <c:pt idx="6487">
                  <c:v>14.827789108957226</c:v>
                </c:pt>
                <c:pt idx="6488">
                  <c:v>4.1519752946164816</c:v>
                </c:pt>
                <c:pt idx="6489">
                  <c:v>12.720224766890166</c:v>
                </c:pt>
                <c:pt idx="6490">
                  <c:v>30</c:v>
                </c:pt>
                <c:pt idx="6491">
                  <c:v>26.947210003612607</c:v>
                </c:pt>
                <c:pt idx="6492">
                  <c:v>20.189761321626658</c:v>
                </c:pt>
                <c:pt idx="6493">
                  <c:v>17.577783379911786</c:v>
                </c:pt>
                <c:pt idx="6494">
                  <c:v>12.556331538472348</c:v>
                </c:pt>
                <c:pt idx="6495">
                  <c:v>20.325566468083132</c:v>
                </c:pt>
                <c:pt idx="6496">
                  <c:v>22.384107576808386</c:v>
                </c:pt>
                <c:pt idx="6497">
                  <c:v>20.51869822541709</c:v>
                </c:pt>
                <c:pt idx="6498">
                  <c:v>30</c:v>
                </c:pt>
                <c:pt idx="6499">
                  <c:v>18.545956591775436</c:v>
                </c:pt>
                <c:pt idx="6500">
                  <c:v>14.438712490134501</c:v>
                </c:pt>
                <c:pt idx="6501">
                  <c:v>30</c:v>
                </c:pt>
                <c:pt idx="6502">
                  <c:v>26.774985188123964</c:v>
                </c:pt>
                <c:pt idx="6503">
                  <c:v>12.791654393538924</c:v>
                </c:pt>
                <c:pt idx="6504">
                  <c:v>10.351772955899907</c:v>
                </c:pt>
                <c:pt idx="6505">
                  <c:v>15.247516762478531</c:v>
                </c:pt>
                <c:pt idx="6506">
                  <c:v>17.002926831506123</c:v>
                </c:pt>
                <c:pt idx="6507">
                  <c:v>10.024094590851458</c:v>
                </c:pt>
                <c:pt idx="6508">
                  <c:v>3.3314272230091793</c:v>
                </c:pt>
                <c:pt idx="6509">
                  <c:v>3.1900521213414281</c:v>
                </c:pt>
                <c:pt idx="6510">
                  <c:v>4.0756324784516487</c:v>
                </c:pt>
                <c:pt idx="6511">
                  <c:v>4.7900632485577406</c:v>
                </c:pt>
                <c:pt idx="6512">
                  <c:v>4.3606431435754622</c:v>
                </c:pt>
                <c:pt idx="6513">
                  <c:v>21.354309179849292</c:v>
                </c:pt>
                <c:pt idx="6514">
                  <c:v>11.720736945763099</c:v>
                </c:pt>
                <c:pt idx="6515">
                  <c:v>10.693990984013768</c:v>
                </c:pt>
                <c:pt idx="6516">
                  <c:v>30</c:v>
                </c:pt>
                <c:pt idx="6517">
                  <c:v>28.669806606347041</c:v>
                </c:pt>
                <c:pt idx="6518">
                  <c:v>7.5545805263534858</c:v>
                </c:pt>
                <c:pt idx="6519">
                  <c:v>10.07185363543662</c:v>
                </c:pt>
                <c:pt idx="6520">
                  <c:v>30</c:v>
                </c:pt>
                <c:pt idx="6521">
                  <c:v>18.217245134951828</c:v>
                </c:pt>
                <c:pt idx="6522">
                  <c:v>9.1972640131915409</c:v>
                </c:pt>
                <c:pt idx="6523">
                  <c:v>24.927604634629979</c:v>
                </c:pt>
                <c:pt idx="6524">
                  <c:v>30</c:v>
                </c:pt>
                <c:pt idx="6525">
                  <c:v>11.361709772259911</c:v>
                </c:pt>
                <c:pt idx="6526">
                  <c:v>30</c:v>
                </c:pt>
                <c:pt idx="6527">
                  <c:v>13.345760138231864</c:v>
                </c:pt>
                <c:pt idx="6528">
                  <c:v>9.1222642130038523</c:v>
                </c:pt>
                <c:pt idx="6529">
                  <c:v>25.482979050960967</c:v>
                </c:pt>
                <c:pt idx="6530">
                  <c:v>30</c:v>
                </c:pt>
                <c:pt idx="6531">
                  <c:v>30</c:v>
                </c:pt>
                <c:pt idx="6532">
                  <c:v>13.468465839338235</c:v>
                </c:pt>
                <c:pt idx="6533">
                  <c:v>30</c:v>
                </c:pt>
                <c:pt idx="6534">
                  <c:v>21.407488965826726</c:v>
                </c:pt>
                <c:pt idx="6535">
                  <c:v>30</c:v>
                </c:pt>
                <c:pt idx="6536">
                  <c:v>30</c:v>
                </c:pt>
                <c:pt idx="6537">
                  <c:v>30</c:v>
                </c:pt>
                <c:pt idx="6538">
                  <c:v>30</c:v>
                </c:pt>
                <c:pt idx="6539">
                  <c:v>30</c:v>
                </c:pt>
                <c:pt idx="6540">
                  <c:v>25.577313734214666</c:v>
                </c:pt>
                <c:pt idx="6541">
                  <c:v>30</c:v>
                </c:pt>
                <c:pt idx="6542">
                  <c:v>30</c:v>
                </c:pt>
                <c:pt idx="6543">
                  <c:v>30</c:v>
                </c:pt>
                <c:pt idx="6544">
                  <c:v>30</c:v>
                </c:pt>
                <c:pt idx="6545">
                  <c:v>18.803309291480232</c:v>
                </c:pt>
                <c:pt idx="6546">
                  <c:v>24.752006298886329</c:v>
                </c:pt>
                <c:pt idx="6547">
                  <c:v>30</c:v>
                </c:pt>
                <c:pt idx="6548">
                  <c:v>30</c:v>
                </c:pt>
                <c:pt idx="6549">
                  <c:v>23.549398428898016</c:v>
                </c:pt>
                <c:pt idx="6550">
                  <c:v>30</c:v>
                </c:pt>
                <c:pt idx="6551">
                  <c:v>27.770755786582328</c:v>
                </c:pt>
                <c:pt idx="6552">
                  <c:v>20.375428681433032</c:v>
                </c:pt>
                <c:pt idx="6553">
                  <c:v>19.683433893683297</c:v>
                </c:pt>
                <c:pt idx="6554">
                  <c:v>30</c:v>
                </c:pt>
                <c:pt idx="6555">
                  <c:v>30</c:v>
                </c:pt>
                <c:pt idx="6556">
                  <c:v>12.499076009187537</c:v>
                </c:pt>
                <c:pt idx="6557">
                  <c:v>16.359551970382192</c:v>
                </c:pt>
                <c:pt idx="6558">
                  <c:v>7.2760740772559815</c:v>
                </c:pt>
                <c:pt idx="6559">
                  <c:v>30</c:v>
                </c:pt>
                <c:pt idx="6560">
                  <c:v>5.8528105993604784</c:v>
                </c:pt>
                <c:pt idx="6561">
                  <c:v>30</c:v>
                </c:pt>
                <c:pt idx="6562">
                  <c:v>10.292244039336426</c:v>
                </c:pt>
                <c:pt idx="6563">
                  <c:v>8.6920129639830925</c:v>
                </c:pt>
                <c:pt idx="6564">
                  <c:v>30</c:v>
                </c:pt>
                <c:pt idx="6565">
                  <c:v>18.085212748151225</c:v>
                </c:pt>
                <c:pt idx="6566">
                  <c:v>30</c:v>
                </c:pt>
                <c:pt idx="6567">
                  <c:v>30</c:v>
                </c:pt>
                <c:pt idx="6568">
                  <c:v>24.776674897912287</c:v>
                </c:pt>
                <c:pt idx="6569">
                  <c:v>30</c:v>
                </c:pt>
                <c:pt idx="6570">
                  <c:v>30</c:v>
                </c:pt>
                <c:pt idx="6571">
                  <c:v>29.942754829426899</c:v>
                </c:pt>
                <c:pt idx="6572">
                  <c:v>30</c:v>
                </c:pt>
                <c:pt idx="6573">
                  <c:v>30</c:v>
                </c:pt>
                <c:pt idx="6574">
                  <c:v>30</c:v>
                </c:pt>
                <c:pt idx="6575">
                  <c:v>30</c:v>
                </c:pt>
                <c:pt idx="6576">
                  <c:v>27.43906332616913</c:v>
                </c:pt>
                <c:pt idx="6577">
                  <c:v>30</c:v>
                </c:pt>
                <c:pt idx="6578">
                  <c:v>30</c:v>
                </c:pt>
                <c:pt idx="6579">
                  <c:v>30</c:v>
                </c:pt>
                <c:pt idx="6580">
                  <c:v>24.846311667068278</c:v>
                </c:pt>
                <c:pt idx="6581">
                  <c:v>30</c:v>
                </c:pt>
                <c:pt idx="6582">
                  <c:v>21.328550525052815</c:v>
                </c:pt>
                <c:pt idx="6583">
                  <c:v>30</c:v>
                </c:pt>
                <c:pt idx="6584">
                  <c:v>24.704436960018487</c:v>
                </c:pt>
                <c:pt idx="6585">
                  <c:v>30</c:v>
                </c:pt>
                <c:pt idx="6586">
                  <c:v>30</c:v>
                </c:pt>
                <c:pt idx="6587">
                  <c:v>16.34720118895773</c:v>
                </c:pt>
                <c:pt idx="6588">
                  <c:v>28.51493156546255</c:v>
                </c:pt>
                <c:pt idx="6589">
                  <c:v>12.665249047002959</c:v>
                </c:pt>
                <c:pt idx="6590">
                  <c:v>18.69262049327051</c:v>
                </c:pt>
                <c:pt idx="6591">
                  <c:v>19.477978588647098</c:v>
                </c:pt>
                <c:pt idx="6592">
                  <c:v>6.6643716551089041</c:v>
                </c:pt>
                <c:pt idx="6593">
                  <c:v>11.805358989305951</c:v>
                </c:pt>
                <c:pt idx="6594">
                  <c:v>14.563948917857092</c:v>
                </c:pt>
                <c:pt idx="6595">
                  <c:v>30</c:v>
                </c:pt>
                <c:pt idx="6596">
                  <c:v>20.860635484972143</c:v>
                </c:pt>
                <c:pt idx="6597">
                  <c:v>15.222202276700704</c:v>
                </c:pt>
                <c:pt idx="6598">
                  <c:v>9.4605547511176589</c:v>
                </c:pt>
                <c:pt idx="6599">
                  <c:v>30</c:v>
                </c:pt>
                <c:pt idx="6600">
                  <c:v>23.76424834498312</c:v>
                </c:pt>
                <c:pt idx="6601">
                  <c:v>30</c:v>
                </c:pt>
                <c:pt idx="6602">
                  <c:v>6.1377461220937422</c:v>
                </c:pt>
                <c:pt idx="6603">
                  <c:v>27.962283513153427</c:v>
                </c:pt>
                <c:pt idx="6604">
                  <c:v>14.530472449346794</c:v>
                </c:pt>
                <c:pt idx="6605">
                  <c:v>30</c:v>
                </c:pt>
                <c:pt idx="6606">
                  <c:v>15.600290793447737</c:v>
                </c:pt>
                <c:pt idx="6607">
                  <c:v>23.159104033115003</c:v>
                </c:pt>
                <c:pt idx="6608">
                  <c:v>17.460217440582774</c:v>
                </c:pt>
                <c:pt idx="6609">
                  <c:v>11.078701759752965</c:v>
                </c:pt>
                <c:pt idx="6610">
                  <c:v>30</c:v>
                </c:pt>
                <c:pt idx="6611">
                  <c:v>30</c:v>
                </c:pt>
                <c:pt idx="6612">
                  <c:v>27.655622502708379</c:v>
                </c:pt>
                <c:pt idx="6613">
                  <c:v>15.105472402661151</c:v>
                </c:pt>
                <c:pt idx="6614">
                  <c:v>30</c:v>
                </c:pt>
                <c:pt idx="6615">
                  <c:v>30</c:v>
                </c:pt>
                <c:pt idx="6616">
                  <c:v>26.116569086994694</c:v>
                </c:pt>
                <c:pt idx="6617">
                  <c:v>21.611976489937003</c:v>
                </c:pt>
                <c:pt idx="6618">
                  <c:v>30</c:v>
                </c:pt>
                <c:pt idx="6619">
                  <c:v>30</c:v>
                </c:pt>
                <c:pt idx="6620">
                  <c:v>23.444643634050724</c:v>
                </c:pt>
                <c:pt idx="6621">
                  <c:v>8.7871794734392079</c:v>
                </c:pt>
                <c:pt idx="6622">
                  <c:v>29.652362576583467</c:v>
                </c:pt>
                <c:pt idx="6623">
                  <c:v>16.459005005927544</c:v>
                </c:pt>
                <c:pt idx="6624">
                  <c:v>30</c:v>
                </c:pt>
                <c:pt idx="6625">
                  <c:v>22.373138858585914</c:v>
                </c:pt>
                <c:pt idx="6626">
                  <c:v>17.920387602875536</c:v>
                </c:pt>
                <c:pt idx="6627">
                  <c:v>13.777144238678598</c:v>
                </c:pt>
                <c:pt idx="6628">
                  <c:v>11.604054043474518</c:v>
                </c:pt>
                <c:pt idx="6629">
                  <c:v>14.981678478750791</c:v>
                </c:pt>
                <c:pt idx="6630">
                  <c:v>20.918337470702223</c:v>
                </c:pt>
                <c:pt idx="6631">
                  <c:v>12.685418368491511</c:v>
                </c:pt>
                <c:pt idx="6632">
                  <c:v>29.060497473139371</c:v>
                </c:pt>
                <c:pt idx="6633">
                  <c:v>26.438958184970399</c:v>
                </c:pt>
                <c:pt idx="6634">
                  <c:v>6.1705292248936283</c:v>
                </c:pt>
                <c:pt idx="6635">
                  <c:v>23.633285770773991</c:v>
                </c:pt>
                <c:pt idx="6636">
                  <c:v>3.5480184039742961</c:v>
                </c:pt>
                <c:pt idx="6637">
                  <c:v>3.9711999702289766</c:v>
                </c:pt>
                <c:pt idx="6638">
                  <c:v>15.202933994544816</c:v>
                </c:pt>
                <c:pt idx="6639">
                  <c:v>10.490106521905407</c:v>
                </c:pt>
                <c:pt idx="6640">
                  <c:v>2.9726838607548145</c:v>
                </c:pt>
                <c:pt idx="6641">
                  <c:v>7.6525001946101234</c:v>
                </c:pt>
                <c:pt idx="6642">
                  <c:v>2.5967486508146616</c:v>
                </c:pt>
                <c:pt idx="6643">
                  <c:v>19.344585546468178</c:v>
                </c:pt>
                <c:pt idx="6644">
                  <c:v>7.9392479102583442</c:v>
                </c:pt>
                <c:pt idx="6645">
                  <c:v>16.92615819579019</c:v>
                </c:pt>
                <c:pt idx="6646">
                  <c:v>13.290687442653441</c:v>
                </c:pt>
                <c:pt idx="6647">
                  <c:v>13.438858390387541</c:v>
                </c:pt>
                <c:pt idx="6648">
                  <c:v>6.2100394711607185</c:v>
                </c:pt>
                <c:pt idx="6649">
                  <c:v>3.7629620233330385</c:v>
                </c:pt>
                <c:pt idx="6650">
                  <c:v>2.6379064533078775</c:v>
                </c:pt>
                <c:pt idx="6651">
                  <c:v>16.175556907060727</c:v>
                </c:pt>
                <c:pt idx="6652">
                  <c:v>7.7318629695777599</c:v>
                </c:pt>
                <c:pt idx="6653">
                  <c:v>8.2527642001849184</c:v>
                </c:pt>
                <c:pt idx="6654">
                  <c:v>9.334001719298687</c:v>
                </c:pt>
                <c:pt idx="6655">
                  <c:v>3.0439087777654406</c:v>
                </c:pt>
                <c:pt idx="6656">
                  <c:v>4.010180071289434</c:v>
                </c:pt>
                <c:pt idx="6657">
                  <c:v>10.684226007698051</c:v>
                </c:pt>
                <c:pt idx="6658">
                  <c:v>11.012124997289316</c:v>
                </c:pt>
                <c:pt idx="6659">
                  <c:v>2.9441351378475349</c:v>
                </c:pt>
                <c:pt idx="6660">
                  <c:v>2.9373284037602088</c:v>
                </c:pt>
                <c:pt idx="6661">
                  <c:v>11.791354928644504</c:v>
                </c:pt>
                <c:pt idx="6662">
                  <c:v>9.6527433597716854</c:v>
                </c:pt>
                <c:pt idx="6663">
                  <c:v>9.6547309546249025</c:v>
                </c:pt>
                <c:pt idx="6664">
                  <c:v>30</c:v>
                </c:pt>
                <c:pt idx="6665">
                  <c:v>29.810683913605104</c:v>
                </c:pt>
                <c:pt idx="6666">
                  <c:v>15.004629558177465</c:v>
                </c:pt>
                <c:pt idx="6667">
                  <c:v>7.8040545106650479</c:v>
                </c:pt>
                <c:pt idx="6668">
                  <c:v>16.575439092520192</c:v>
                </c:pt>
                <c:pt idx="6669">
                  <c:v>16.725291206273827</c:v>
                </c:pt>
                <c:pt idx="6670">
                  <c:v>25.598116708279914</c:v>
                </c:pt>
                <c:pt idx="6671">
                  <c:v>12.352837563527737</c:v>
                </c:pt>
                <c:pt idx="6672">
                  <c:v>19.805582609892856</c:v>
                </c:pt>
                <c:pt idx="6673">
                  <c:v>30</c:v>
                </c:pt>
                <c:pt idx="6674">
                  <c:v>8.5604315652988028</c:v>
                </c:pt>
                <c:pt idx="6675">
                  <c:v>8.2956471834518979</c:v>
                </c:pt>
                <c:pt idx="6676">
                  <c:v>30</c:v>
                </c:pt>
                <c:pt idx="6677">
                  <c:v>30</c:v>
                </c:pt>
                <c:pt idx="6678">
                  <c:v>30</c:v>
                </c:pt>
                <c:pt idx="6679">
                  <c:v>30</c:v>
                </c:pt>
                <c:pt idx="6680">
                  <c:v>23.449910973944537</c:v>
                </c:pt>
                <c:pt idx="6681">
                  <c:v>22.996191022450155</c:v>
                </c:pt>
                <c:pt idx="6682">
                  <c:v>6.6725107631314762</c:v>
                </c:pt>
                <c:pt idx="6683">
                  <c:v>14.288356035916831</c:v>
                </c:pt>
                <c:pt idx="6684">
                  <c:v>10.449808385630421</c:v>
                </c:pt>
                <c:pt idx="6685">
                  <c:v>2.583992961266655</c:v>
                </c:pt>
                <c:pt idx="6686">
                  <c:v>11.302923171801934</c:v>
                </c:pt>
                <c:pt idx="6687">
                  <c:v>13.521564786469552</c:v>
                </c:pt>
                <c:pt idx="6688">
                  <c:v>6.4810226004056677</c:v>
                </c:pt>
                <c:pt idx="6689">
                  <c:v>24.764913213248647</c:v>
                </c:pt>
                <c:pt idx="6690">
                  <c:v>8.0246165286747555</c:v>
                </c:pt>
                <c:pt idx="6691">
                  <c:v>17.473087742874323</c:v>
                </c:pt>
                <c:pt idx="6692">
                  <c:v>21.518123323747098</c:v>
                </c:pt>
                <c:pt idx="6693">
                  <c:v>30</c:v>
                </c:pt>
                <c:pt idx="6694">
                  <c:v>30</c:v>
                </c:pt>
                <c:pt idx="6695">
                  <c:v>22.10021275099983</c:v>
                </c:pt>
                <c:pt idx="6696">
                  <c:v>13.396272097390209</c:v>
                </c:pt>
                <c:pt idx="6697">
                  <c:v>8.1178211906800755</c:v>
                </c:pt>
                <c:pt idx="6698">
                  <c:v>30</c:v>
                </c:pt>
                <c:pt idx="6699">
                  <c:v>30</c:v>
                </c:pt>
                <c:pt idx="6700">
                  <c:v>30</c:v>
                </c:pt>
                <c:pt idx="6701">
                  <c:v>30</c:v>
                </c:pt>
                <c:pt idx="6702">
                  <c:v>1.7496343761641129</c:v>
                </c:pt>
                <c:pt idx="6703">
                  <c:v>0.99632456795470437</c:v>
                </c:pt>
                <c:pt idx="6704">
                  <c:v>1.2589444921930468</c:v>
                </c:pt>
                <c:pt idx="6705">
                  <c:v>1.3882633570138034</c:v>
                </c:pt>
                <c:pt idx="6706">
                  <c:v>0.93426733811815232</c:v>
                </c:pt>
                <c:pt idx="6707">
                  <c:v>8.1095978876084036</c:v>
                </c:pt>
                <c:pt idx="6708">
                  <c:v>5.9324391256504434</c:v>
                </c:pt>
                <c:pt idx="6709">
                  <c:v>1.8556612043167844</c:v>
                </c:pt>
                <c:pt idx="6710">
                  <c:v>1.7912366246169109</c:v>
                </c:pt>
                <c:pt idx="6711">
                  <c:v>30</c:v>
                </c:pt>
                <c:pt idx="6712">
                  <c:v>30</c:v>
                </c:pt>
                <c:pt idx="6713">
                  <c:v>21.430908448867051</c:v>
                </c:pt>
                <c:pt idx="6714">
                  <c:v>30</c:v>
                </c:pt>
                <c:pt idx="6715">
                  <c:v>23.781466169724666</c:v>
                </c:pt>
                <c:pt idx="6716">
                  <c:v>30</c:v>
                </c:pt>
                <c:pt idx="6717">
                  <c:v>30</c:v>
                </c:pt>
                <c:pt idx="6718">
                  <c:v>30</c:v>
                </c:pt>
                <c:pt idx="6719">
                  <c:v>30</c:v>
                </c:pt>
                <c:pt idx="6720">
                  <c:v>30</c:v>
                </c:pt>
                <c:pt idx="6721">
                  <c:v>30</c:v>
                </c:pt>
                <c:pt idx="6722">
                  <c:v>30</c:v>
                </c:pt>
                <c:pt idx="6723">
                  <c:v>30</c:v>
                </c:pt>
                <c:pt idx="6724">
                  <c:v>30</c:v>
                </c:pt>
                <c:pt idx="6725">
                  <c:v>30</c:v>
                </c:pt>
                <c:pt idx="6726">
                  <c:v>30</c:v>
                </c:pt>
                <c:pt idx="6727">
                  <c:v>30</c:v>
                </c:pt>
                <c:pt idx="6728">
                  <c:v>30</c:v>
                </c:pt>
                <c:pt idx="6729">
                  <c:v>30</c:v>
                </c:pt>
                <c:pt idx="6730">
                  <c:v>30</c:v>
                </c:pt>
                <c:pt idx="6731">
                  <c:v>30</c:v>
                </c:pt>
                <c:pt idx="6732">
                  <c:v>30</c:v>
                </c:pt>
                <c:pt idx="6733">
                  <c:v>30</c:v>
                </c:pt>
                <c:pt idx="6734">
                  <c:v>30</c:v>
                </c:pt>
                <c:pt idx="6735">
                  <c:v>30</c:v>
                </c:pt>
                <c:pt idx="6736">
                  <c:v>21.777766435323397</c:v>
                </c:pt>
                <c:pt idx="6737">
                  <c:v>30</c:v>
                </c:pt>
                <c:pt idx="6738">
                  <c:v>30</c:v>
                </c:pt>
                <c:pt idx="6739">
                  <c:v>30</c:v>
                </c:pt>
                <c:pt idx="6740">
                  <c:v>24.9689426084838</c:v>
                </c:pt>
                <c:pt idx="6741">
                  <c:v>13.335577936993534</c:v>
                </c:pt>
                <c:pt idx="6742">
                  <c:v>15.530544368114827</c:v>
                </c:pt>
                <c:pt idx="6743">
                  <c:v>5.7670084647067972</c:v>
                </c:pt>
                <c:pt idx="6744">
                  <c:v>5.5808070425519762</c:v>
                </c:pt>
                <c:pt idx="6745">
                  <c:v>25.43394317917042</c:v>
                </c:pt>
                <c:pt idx="6746">
                  <c:v>30</c:v>
                </c:pt>
                <c:pt idx="6747">
                  <c:v>30</c:v>
                </c:pt>
                <c:pt idx="6748">
                  <c:v>25.913517287729235</c:v>
                </c:pt>
                <c:pt idx="6749">
                  <c:v>17.645789442550047</c:v>
                </c:pt>
                <c:pt idx="6750">
                  <c:v>20.229763700483911</c:v>
                </c:pt>
                <c:pt idx="6751">
                  <c:v>19.89182486184669</c:v>
                </c:pt>
                <c:pt idx="6752">
                  <c:v>27.419319234549974</c:v>
                </c:pt>
                <c:pt idx="6753">
                  <c:v>30</c:v>
                </c:pt>
                <c:pt idx="6754">
                  <c:v>30</c:v>
                </c:pt>
                <c:pt idx="6755">
                  <c:v>30</c:v>
                </c:pt>
                <c:pt idx="6756">
                  <c:v>30</c:v>
                </c:pt>
                <c:pt idx="6757">
                  <c:v>23.162636508259158</c:v>
                </c:pt>
                <c:pt idx="6758">
                  <c:v>30</c:v>
                </c:pt>
                <c:pt idx="6759">
                  <c:v>14.235500514023698</c:v>
                </c:pt>
                <c:pt idx="6760">
                  <c:v>25.983545718656124</c:v>
                </c:pt>
                <c:pt idx="6761">
                  <c:v>20.13212333097384</c:v>
                </c:pt>
                <c:pt idx="6762">
                  <c:v>30</c:v>
                </c:pt>
                <c:pt idx="6763">
                  <c:v>18.434681973814961</c:v>
                </c:pt>
                <c:pt idx="6764">
                  <c:v>20.241919360678356</c:v>
                </c:pt>
                <c:pt idx="6765">
                  <c:v>18.002016688251349</c:v>
                </c:pt>
                <c:pt idx="6766">
                  <c:v>16.656330004592728</c:v>
                </c:pt>
                <c:pt idx="6767">
                  <c:v>7.1826111006938858</c:v>
                </c:pt>
                <c:pt idx="6768">
                  <c:v>13.625620426071841</c:v>
                </c:pt>
                <c:pt idx="6769">
                  <c:v>16.548660695009954</c:v>
                </c:pt>
                <c:pt idx="6770">
                  <c:v>29.513030805780478</c:v>
                </c:pt>
                <c:pt idx="6771">
                  <c:v>30</c:v>
                </c:pt>
                <c:pt idx="6772">
                  <c:v>13.240189914441215</c:v>
                </c:pt>
                <c:pt idx="6773">
                  <c:v>30</c:v>
                </c:pt>
                <c:pt idx="6774">
                  <c:v>29.117184305468744</c:v>
                </c:pt>
                <c:pt idx="6775">
                  <c:v>30</c:v>
                </c:pt>
                <c:pt idx="6776">
                  <c:v>30</c:v>
                </c:pt>
                <c:pt idx="6777">
                  <c:v>30</c:v>
                </c:pt>
                <c:pt idx="6778">
                  <c:v>30</c:v>
                </c:pt>
                <c:pt idx="6779">
                  <c:v>30</c:v>
                </c:pt>
                <c:pt idx="6780">
                  <c:v>30</c:v>
                </c:pt>
                <c:pt idx="6781">
                  <c:v>30</c:v>
                </c:pt>
                <c:pt idx="6782">
                  <c:v>30</c:v>
                </c:pt>
                <c:pt idx="6783">
                  <c:v>30</c:v>
                </c:pt>
                <c:pt idx="6784">
                  <c:v>10.842816099047525</c:v>
                </c:pt>
                <c:pt idx="6785">
                  <c:v>30</c:v>
                </c:pt>
                <c:pt idx="6786">
                  <c:v>30</c:v>
                </c:pt>
                <c:pt idx="6787">
                  <c:v>30</c:v>
                </c:pt>
                <c:pt idx="6788">
                  <c:v>30</c:v>
                </c:pt>
                <c:pt idx="6789">
                  <c:v>10.773836957901615</c:v>
                </c:pt>
                <c:pt idx="6790">
                  <c:v>30</c:v>
                </c:pt>
                <c:pt idx="6791">
                  <c:v>30</c:v>
                </c:pt>
                <c:pt idx="6792">
                  <c:v>19.225793436758607</c:v>
                </c:pt>
                <c:pt idx="6793">
                  <c:v>30</c:v>
                </c:pt>
                <c:pt idx="6794">
                  <c:v>8.5989346908459936</c:v>
                </c:pt>
                <c:pt idx="6795">
                  <c:v>16.182923607732416</c:v>
                </c:pt>
                <c:pt idx="6796">
                  <c:v>9.8177394869436529</c:v>
                </c:pt>
                <c:pt idx="6797">
                  <c:v>7.0267037126526031</c:v>
                </c:pt>
                <c:pt idx="6798">
                  <c:v>16.375889110881875</c:v>
                </c:pt>
                <c:pt idx="6799">
                  <c:v>7.3225752201614185</c:v>
                </c:pt>
                <c:pt idx="6800">
                  <c:v>12.877159139919842</c:v>
                </c:pt>
                <c:pt idx="6801">
                  <c:v>23.70180079735843</c:v>
                </c:pt>
                <c:pt idx="6802">
                  <c:v>8.0292083315305813</c:v>
                </c:pt>
                <c:pt idx="6803">
                  <c:v>10.250912367154818</c:v>
                </c:pt>
                <c:pt idx="6804">
                  <c:v>8.1913404687382361</c:v>
                </c:pt>
                <c:pt idx="6805">
                  <c:v>13.449605736733904</c:v>
                </c:pt>
                <c:pt idx="6806">
                  <c:v>5.3519062934538182</c:v>
                </c:pt>
                <c:pt idx="6807">
                  <c:v>8.5941759066275409</c:v>
                </c:pt>
                <c:pt idx="6808">
                  <c:v>4.6138846662559452</c:v>
                </c:pt>
                <c:pt idx="6809">
                  <c:v>11.556075240069179</c:v>
                </c:pt>
                <c:pt idx="6810">
                  <c:v>3.1532466366824758</c:v>
                </c:pt>
                <c:pt idx="6811">
                  <c:v>6.9307527871933541</c:v>
                </c:pt>
                <c:pt idx="6812">
                  <c:v>21.734452094106373</c:v>
                </c:pt>
                <c:pt idx="6813">
                  <c:v>12.262735246804571</c:v>
                </c:pt>
                <c:pt idx="6814">
                  <c:v>13.984019183456628</c:v>
                </c:pt>
                <c:pt idx="6815">
                  <c:v>11.997141210351646</c:v>
                </c:pt>
                <c:pt idx="6816">
                  <c:v>9.8227401298158696</c:v>
                </c:pt>
                <c:pt idx="6817">
                  <c:v>25.243601504792608</c:v>
                </c:pt>
                <c:pt idx="6818">
                  <c:v>6.0783473522722762</c:v>
                </c:pt>
                <c:pt idx="6819">
                  <c:v>4.8424854408538769</c:v>
                </c:pt>
                <c:pt idx="6820">
                  <c:v>11.590221537466622</c:v>
                </c:pt>
                <c:pt idx="6821">
                  <c:v>5.9989795789056402</c:v>
                </c:pt>
                <c:pt idx="6822">
                  <c:v>3.3138802935806995</c:v>
                </c:pt>
                <c:pt idx="6823">
                  <c:v>3.9101698043988335</c:v>
                </c:pt>
                <c:pt idx="6824">
                  <c:v>6.3259310792645902</c:v>
                </c:pt>
                <c:pt idx="6825">
                  <c:v>30</c:v>
                </c:pt>
                <c:pt idx="6826">
                  <c:v>30</c:v>
                </c:pt>
                <c:pt idx="6827">
                  <c:v>26.031915271560287</c:v>
                </c:pt>
                <c:pt idx="6828">
                  <c:v>21.003214563365724</c:v>
                </c:pt>
                <c:pt idx="6829">
                  <c:v>30</c:v>
                </c:pt>
                <c:pt idx="6830">
                  <c:v>30</c:v>
                </c:pt>
                <c:pt idx="6831">
                  <c:v>30</c:v>
                </c:pt>
                <c:pt idx="6832">
                  <c:v>30</c:v>
                </c:pt>
                <c:pt idx="6833">
                  <c:v>14.222157001672223</c:v>
                </c:pt>
                <c:pt idx="6834">
                  <c:v>29.171230647733633</c:v>
                </c:pt>
                <c:pt idx="6835">
                  <c:v>30</c:v>
                </c:pt>
                <c:pt idx="6836">
                  <c:v>21.02275273883529</c:v>
                </c:pt>
                <c:pt idx="6837">
                  <c:v>22.542082227847189</c:v>
                </c:pt>
                <c:pt idx="6838">
                  <c:v>25.291788367933556</c:v>
                </c:pt>
                <c:pt idx="6839">
                  <c:v>14.328824389080529</c:v>
                </c:pt>
                <c:pt idx="6840">
                  <c:v>30</c:v>
                </c:pt>
                <c:pt idx="6841">
                  <c:v>28.622404599087851</c:v>
                </c:pt>
                <c:pt idx="6842">
                  <c:v>30</c:v>
                </c:pt>
                <c:pt idx="6843">
                  <c:v>24.135711775144703</c:v>
                </c:pt>
                <c:pt idx="6844">
                  <c:v>12.95739832825188</c:v>
                </c:pt>
                <c:pt idx="6845">
                  <c:v>9.625350241489425</c:v>
                </c:pt>
                <c:pt idx="6846">
                  <c:v>30</c:v>
                </c:pt>
                <c:pt idx="6847">
                  <c:v>30</c:v>
                </c:pt>
                <c:pt idx="6848">
                  <c:v>14.431396462079153</c:v>
                </c:pt>
                <c:pt idx="6849">
                  <c:v>11.877988790543014</c:v>
                </c:pt>
                <c:pt idx="6850">
                  <c:v>3.0114508009423693</c:v>
                </c:pt>
                <c:pt idx="6851">
                  <c:v>30</c:v>
                </c:pt>
                <c:pt idx="6852">
                  <c:v>30</c:v>
                </c:pt>
                <c:pt idx="6853">
                  <c:v>30</c:v>
                </c:pt>
                <c:pt idx="6854">
                  <c:v>11.73959473499397</c:v>
                </c:pt>
                <c:pt idx="6855">
                  <c:v>30</c:v>
                </c:pt>
                <c:pt idx="6856">
                  <c:v>22.69286816482721</c:v>
                </c:pt>
                <c:pt idx="6857">
                  <c:v>30</c:v>
                </c:pt>
                <c:pt idx="6858">
                  <c:v>30</c:v>
                </c:pt>
                <c:pt idx="6859">
                  <c:v>30</c:v>
                </c:pt>
                <c:pt idx="6860">
                  <c:v>13.576163391323455</c:v>
                </c:pt>
                <c:pt idx="6861">
                  <c:v>30</c:v>
                </c:pt>
                <c:pt idx="6862">
                  <c:v>15.399071537967767</c:v>
                </c:pt>
                <c:pt idx="6863">
                  <c:v>30</c:v>
                </c:pt>
                <c:pt idx="6864">
                  <c:v>26.046359249536057</c:v>
                </c:pt>
                <c:pt idx="6865">
                  <c:v>17.753875813539928</c:v>
                </c:pt>
                <c:pt idx="6866">
                  <c:v>30</c:v>
                </c:pt>
                <c:pt idx="6867">
                  <c:v>30</c:v>
                </c:pt>
                <c:pt idx="6868">
                  <c:v>30</c:v>
                </c:pt>
                <c:pt idx="6869">
                  <c:v>30</c:v>
                </c:pt>
                <c:pt idx="6870">
                  <c:v>12.907447645242154</c:v>
                </c:pt>
                <c:pt idx="6871">
                  <c:v>30</c:v>
                </c:pt>
                <c:pt idx="6872">
                  <c:v>30</c:v>
                </c:pt>
                <c:pt idx="6873">
                  <c:v>30</c:v>
                </c:pt>
                <c:pt idx="6874">
                  <c:v>30</c:v>
                </c:pt>
                <c:pt idx="6875">
                  <c:v>30</c:v>
                </c:pt>
                <c:pt idx="6876">
                  <c:v>17.311732515133183</c:v>
                </c:pt>
                <c:pt idx="6877">
                  <c:v>30</c:v>
                </c:pt>
                <c:pt idx="6878">
                  <c:v>30</c:v>
                </c:pt>
                <c:pt idx="6879">
                  <c:v>30</c:v>
                </c:pt>
                <c:pt idx="6880">
                  <c:v>30</c:v>
                </c:pt>
                <c:pt idx="6881">
                  <c:v>30</c:v>
                </c:pt>
                <c:pt idx="6882">
                  <c:v>30</c:v>
                </c:pt>
                <c:pt idx="6883">
                  <c:v>30</c:v>
                </c:pt>
                <c:pt idx="6884">
                  <c:v>30</c:v>
                </c:pt>
                <c:pt idx="6885">
                  <c:v>30</c:v>
                </c:pt>
                <c:pt idx="6886">
                  <c:v>30</c:v>
                </c:pt>
                <c:pt idx="6887">
                  <c:v>15.752028625111841</c:v>
                </c:pt>
                <c:pt idx="6888">
                  <c:v>16.371260635407438</c:v>
                </c:pt>
                <c:pt idx="6889">
                  <c:v>30</c:v>
                </c:pt>
                <c:pt idx="6890">
                  <c:v>30</c:v>
                </c:pt>
                <c:pt idx="6891">
                  <c:v>8.8051992963257462</c:v>
                </c:pt>
                <c:pt idx="6892">
                  <c:v>30</c:v>
                </c:pt>
                <c:pt idx="6893">
                  <c:v>12.531427494694258</c:v>
                </c:pt>
                <c:pt idx="6894">
                  <c:v>8.6882232669841493</c:v>
                </c:pt>
                <c:pt idx="6895">
                  <c:v>30</c:v>
                </c:pt>
                <c:pt idx="6896">
                  <c:v>30</c:v>
                </c:pt>
                <c:pt idx="6897">
                  <c:v>30</c:v>
                </c:pt>
                <c:pt idx="6898">
                  <c:v>24.208139576946714</c:v>
                </c:pt>
                <c:pt idx="6899">
                  <c:v>16.182185424688793</c:v>
                </c:pt>
                <c:pt idx="6900">
                  <c:v>6.720325635819095</c:v>
                </c:pt>
                <c:pt idx="6901">
                  <c:v>9.9945945004340047</c:v>
                </c:pt>
                <c:pt idx="6902">
                  <c:v>11.138045741285742</c:v>
                </c:pt>
                <c:pt idx="6903">
                  <c:v>11.431234315316123</c:v>
                </c:pt>
                <c:pt idx="6904">
                  <c:v>30</c:v>
                </c:pt>
                <c:pt idx="6905">
                  <c:v>14.153931825883308</c:v>
                </c:pt>
                <c:pt idx="6906">
                  <c:v>22.674630244295027</c:v>
                </c:pt>
                <c:pt idx="6907">
                  <c:v>30</c:v>
                </c:pt>
                <c:pt idx="6908">
                  <c:v>20.198303109969245</c:v>
                </c:pt>
                <c:pt idx="6909">
                  <c:v>4.1480636679621687</c:v>
                </c:pt>
                <c:pt idx="6910">
                  <c:v>8.3347901144973147</c:v>
                </c:pt>
                <c:pt idx="6911">
                  <c:v>21.203580341924617</c:v>
                </c:pt>
                <c:pt idx="6912">
                  <c:v>11.175552861743538</c:v>
                </c:pt>
                <c:pt idx="6913">
                  <c:v>30</c:v>
                </c:pt>
                <c:pt idx="6914">
                  <c:v>30</c:v>
                </c:pt>
                <c:pt idx="6915">
                  <c:v>30</c:v>
                </c:pt>
                <c:pt idx="6916">
                  <c:v>21.463049516377904</c:v>
                </c:pt>
                <c:pt idx="6917">
                  <c:v>22.834969241687663</c:v>
                </c:pt>
                <c:pt idx="6918">
                  <c:v>20.102802269479042</c:v>
                </c:pt>
                <c:pt idx="6919">
                  <c:v>30</c:v>
                </c:pt>
                <c:pt idx="6920">
                  <c:v>30</c:v>
                </c:pt>
                <c:pt idx="6921">
                  <c:v>30</c:v>
                </c:pt>
                <c:pt idx="6922">
                  <c:v>30</c:v>
                </c:pt>
                <c:pt idx="6923">
                  <c:v>30</c:v>
                </c:pt>
                <c:pt idx="6924">
                  <c:v>30</c:v>
                </c:pt>
                <c:pt idx="6925">
                  <c:v>30</c:v>
                </c:pt>
                <c:pt idx="6926">
                  <c:v>30</c:v>
                </c:pt>
                <c:pt idx="6927">
                  <c:v>30</c:v>
                </c:pt>
                <c:pt idx="6928">
                  <c:v>30</c:v>
                </c:pt>
                <c:pt idx="6929">
                  <c:v>30</c:v>
                </c:pt>
                <c:pt idx="6930">
                  <c:v>30</c:v>
                </c:pt>
                <c:pt idx="6931">
                  <c:v>30</c:v>
                </c:pt>
                <c:pt idx="6932">
                  <c:v>30</c:v>
                </c:pt>
                <c:pt idx="6933">
                  <c:v>30</c:v>
                </c:pt>
                <c:pt idx="6934">
                  <c:v>30</c:v>
                </c:pt>
                <c:pt idx="6935">
                  <c:v>30</c:v>
                </c:pt>
                <c:pt idx="6936">
                  <c:v>30</c:v>
                </c:pt>
                <c:pt idx="6937">
                  <c:v>20.385930269157416</c:v>
                </c:pt>
                <c:pt idx="6938">
                  <c:v>30</c:v>
                </c:pt>
                <c:pt idx="6939">
                  <c:v>23.643094679705889</c:v>
                </c:pt>
                <c:pt idx="6940">
                  <c:v>16.495018878191491</c:v>
                </c:pt>
                <c:pt idx="6941">
                  <c:v>30</c:v>
                </c:pt>
                <c:pt idx="6942">
                  <c:v>30</c:v>
                </c:pt>
                <c:pt idx="6943">
                  <c:v>30</c:v>
                </c:pt>
                <c:pt idx="6944">
                  <c:v>30</c:v>
                </c:pt>
                <c:pt idx="6945">
                  <c:v>30</c:v>
                </c:pt>
                <c:pt idx="6946">
                  <c:v>30</c:v>
                </c:pt>
                <c:pt idx="6947">
                  <c:v>26.971637367320746</c:v>
                </c:pt>
                <c:pt idx="6948">
                  <c:v>30</c:v>
                </c:pt>
                <c:pt idx="6949">
                  <c:v>30</c:v>
                </c:pt>
                <c:pt idx="6950">
                  <c:v>30</c:v>
                </c:pt>
                <c:pt idx="6951">
                  <c:v>30</c:v>
                </c:pt>
                <c:pt idx="6952">
                  <c:v>30</c:v>
                </c:pt>
                <c:pt idx="6953">
                  <c:v>30</c:v>
                </c:pt>
                <c:pt idx="6954">
                  <c:v>21.282398557046267</c:v>
                </c:pt>
                <c:pt idx="6955">
                  <c:v>30</c:v>
                </c:pt>
                <c:pt idx="6956">
                  <c:v>30</c:v>
                </c:pt>
                <c:pt idx="6957">
                  <c:v>19.216126244936312</c:v>
                </c:pt>
                <c:pt idx="6958">
                  <c:v>30</c:v>
                </c:pt>
                <c:pt idx="6959">
                  <c:v>30</c:v>
                </c:pt>
                <c:pt idx="6960">
                  <c:v>30</c:v>
                </c:pt>
                <c:pt idx="6961">
                  <c:v>30</c:v>
                </c:pt>
                <c:pt idx="6962">
                  <c:v>9.2745175719404997</c:v>
                </c:pt>
                <c:pt idx="6963">
                  <c:v>30</c:v>
                </c:pt>
                <c:pt idx="6964">
                  <c:v>30</c:v>
                </c:pt>
                <c:pt idx="6965">
                  <c:v>30</c:v>
                </c:pt>
                <c:pt idx="6966">
                  <c:v>30</c:v>
                </c:pt>
                <c:pt idx="6967">
                  <c:v>30</c:v>
                </c:pt>
                <c:pt idx="6968">
                  <c:v>30</c:v>
                </c:pt>
                <c:pt idx="6969">
                  <c:v>30</c:v>
                </c:pt>
                <c:pt idx="6970">
                  <c:v>30</c:v>
                </c:pt>
                <c:pt idx="6971">
                  <c:v>30</c:v>
                </c:pt>
                <c:pt idx="6972">
                  <c:v>30</c:v>
                </c:pt>
                <c:pt idx="6973">
                  <c:v>30</c:v>
                </c:pt>
                <c:pt idx="6974">
                  <c:v>30</c:v>
                </c:pt>
                <c:pt idx="6975">
                  <c:v>30</c:v>
                </c:pt>
                <c:pt idx="6976">
                  <c:v>30</c:v>
                </c:pt>
                <c:pt idx="6977">
                  <c:v>25.306219386231046</c:v>
                </c:pt>
                <c:pt idx="6978">
                  <c:v>30</c:v>
                </c:pt>
                <c:pt idx="6979">
                  <c:v>21.340609132839607</c:v>
                </c:pt>
                <c:pt idx="6980">
                  <c:v>16.43633901394119</c:v>
                </c:pt>
                <c:pt idx="6981">
                  <c:v>30</c:v>
                </c:pt>
                <c:pt idx="6982">
                  <c:v>30</c:v>
                </c:pt>
                <c:pt idx="6983">
                  <c:v>30</c:v>
                </c:pt>
                <c:pt idx="6984">
                  <c:v>30</c:v>
                </c:pt>
                <c:pt idx="6985">
                  <c:v>25.288552214392158</c:v>
                </c:pt>
                <c:pt idx="6986">
                  <c:v>17.433826436168136</c:v>
                </c:pt>
                <c:pt idx="6987">
                  <c:v>30</c:v>
                </c:pt>
                <c:pt idx="6988">
                  <c:v>30</c:v>
                </c:pt>
                <c:pt idx="6989">
                  <c:v>13.631632875952052</c:v>
                </c:pt>
                <c:pt idx="6990">
                  <c:v>30</c:v>
                </c:pt>
                <c:pt idx="6991">
                  <c:v>30</c:v>
                </c:pt>
                <c:pt idx="6992">
                  <c:v>14.991910587122096</c:v>
                </c:pt>
                <c:pt idx="6993">
                  <c:v>30</c:v>
                </c:pt>
                <c:pt idx="6994">
                  <c:v>30</c:v>
                </c:pt>
                <c:pt idx="6995">
                  <c:v>20.359499885175094</c:v>
                </c:pt>
                <c:pt idx="6996">
                  <c:v>30</c:v>
                </c:pt>
                <c:pt idx="6997">
                  <c:v>25.880336847072396</c:v>
                </c:pt>
                <c:pt idx="6998">
                  <c:v>12.410502329533635</c:v>
                </c:pt>
                <c:pt idx="6999">
                  <c:v>9.167059481116377</c:v>
                </c:pt>
                <c:pt idx="7000">
                  <c:v>30</c:v>
                </c:pt>
                <c:pt idx="7001">
                  <c:v>10.154079194176481</c:v>
                </c:pt>
                <c:pt idx="7002">
                  <c:v>30</c:v>
                </c:pt>
                <c:pt idx="7003">
                  <c:v>30</c:v>
                </c:pt>
                <c:pt idx="7004">
                  <c:v>24.684324434702834</c:v>
                </c:pt>
                <c:pt idx="7005">
                  <c:v>15.108309582286472</c:v>
                </c:pt>
                <c:pt idx="7006">
                  <c:v>30</c:v>
                </c:pt>
                <c:pt idx="7007">
                  <c:v>30</c:v>
                </c:pt>
                <c:pt idx="7008">
                  <c:v>30</c:v>
                </c:pt>
                <c:pt idx="7009">
                  <c:v>30</c:v>
                </c:pt>
                <c:pt idx="7010">
                  <c:v>30</c:v>
                </c:pt>
                <c:pt idx="7011">
                  <c:v>30</c:v>
                </c:pt>
                <c:pt idx="7012">
                  <c:v>30</c:v>
                </c:pt>
                <c:pt idx="7013">
                  <c:v>13.636318322529728</c:v>
                </c:pt>
                <c:pt idx="7014">
                  <c:v>17.257600423760085</c:v>
                </c:pt>
                <c:pt idx="7015">
                  <c:v>30</c:v>
                </c:pt>
                <c:pt idx="7016">
                  <c:v>30</c:v>
                </c:pt>
                <c:pt idx="7017">
                  <c:v>30</c:v>
                </c:pt>
                <c:pt idx="7018">
                  <c:v>30</c:v>
                </c:pt>
                <c:pt idx="7019">
                  <c:v>30</c:v>
                </c:pt>
                <c:pt idx="7020">
                  <c:v>30</c:v>
                </c:pt>
                <c:pt idx="7021">
                  <c:v>30</c:v>
                </c:pt>
                <c:pt idx="7022">
                  <c:v>30</c:v>
                </c:pt>
                <c:pt idx="7023">
                  <c:v>30</c:v>
                </c:pt>
                <c:pt idx="7024">
                  <c:v>30</c:v>
                </c:pt>
                <c:pt idx="7025">
                  <c:v>28.826802309234136</c:v>
                </c:pt>
                <c:pt idx="7026">
                  <c:v>30</c:v>
                </c:pt>
                <c:pt idx="7027">
                  <c:v>30</c:v>
                </c:pt>
                <c:pt idx="7028">
                  <c:v>8.8110160855265711</c:v>
                </c:pt>
                <c:pt idx="7029">
                  <c:v>10.9189361229743</c:v>
                </c:pt>
                <c:pt idx="7030">
                  <c:v>13.573832060151492</c:v>
                </c:pt>
                <c:pt idx="7031">
                  <c:v>26.284032656501726</c:v>
                </c:pt>
                <c:pt idx="7032">
                  <c:v>28.61634323649853</c:v>
                </c:pt>
                <c:pt idx="7033">
                  <c:v>12.428993310895518</c:v>
                </c:pt>
                <c:pt idx="7034">
                  <c:v>8.0545608322444178</c:v>
                </c:pt>
                <c:pt idx="7035">
                  <c:v>25.985322156059674</c:v>
                </c:pt>
                <c:pt idx="7036">
                  <c:v>10.596486476726854</c:v>
                </c:pt>
                <c:pt idx="7037">
                  <c:v>23.374864204041735</c:v>
                </c:pt>
                <c:pt idx="7038">
                  <c:v>8.1739216922925024</c:v>
                </c:pt>
                <c:pt idx="7039">
                  <c:v>22.756250911333549</c:v>
                </c:pt>
                <c:pt idx="7040">
                  <c:v>30</c:v>
                </c:pt>
                <c:pt idx="7041">
                  <c:v>30</c:v>
                </c:pt>
                <c:pt idx="7042">
                  <c:v>30</c:v>
                </c:pt>
                <c:pt idx="7043">
                  <c:v>30</c:v>
                </c:pt>
                <c:pt idx="7044">
                  <c:v>30</c:v>
                </c:pt>
                <c:pt idx="7045">
                  <c:v>30</c:v>
                </c:pt>
                <c:pt idx="7046">
                  <c:v>9.0460296421483672</c:v>
                </c:pt>
                <c:pt idx="7047">
                  <c:v>30</c:v>
                </c:pt>
                <c:pt idx="7048">
                  <c:v>15.363059139938873</c:v>
                </c:pt>
                <c:pt idx="7049">
                  <c:v>30</c:v>
                </c:pt>
                <c:pt idx="7050">
                  <c:v>30</c:v>
                </c:pt>
                <c:pt idx="7051">
                  <c:v>29.646064015547715</c:v>
                </c:pt>
                <c:pt idx="7052">
                  <c:v>14.034238591237051</c:v>
                </c:pt>
                <c:pt idx="7053">
                  <c:v>29.31148783158396</c:v>
                </c:pt>
                <c:pt idx="7054">
                  <c:v>30</c:v>
                </c:pt>
                <c:pt idx="7055">
                  <c:v>30</c:v>
                </c:pt>
                <c:pt idx="7056">
                  <c:v>30</c:v>
                </c:pt>
                <c:pt idx="7057">
                  <c:v>27.458371689932438</c:v>
                </c:pt>
                <c:pt idx="7058">
                  <c:v>30</c:v>
                </c:pt>
                <c:pt idx="7059">
                  <c:v>30</c:v>
                </c:pt>
                <c:pt idx="7060">
                  <c:v>21.328852388990146</c:v>
                </c:pt>
                <c:pt idx="7061">
                  <c:v>27.301576438850468</c:v>
                </c:pt>
                <c:pt idx="7062">
                  <c:v>24.515250489437381</c:v>
                </c:pt>
                <c:pt idx="7063">
                  <c:v>25.619304620141548</c:v>
                </c:pt>
                <c:pt idx="7064">
                  <c:v>27.934404976937049</c:v>
                </c:pt>
                <c:pt idx="7065">
                  <c:v>19.185936137118269</c:v>
                </c:pt>
                <c:pt idx="7066">
                  <c:v>7.5862781942741417</c:v>
                </c:pt>
                <c:pt idx="7067">
                  <c:v>30</c:v>
                </c:pt>
                <c:pt idx="7068">
                  <c:v>30</c:v>
                </c:pt>
                <c:pt idx="7069">
                  <c:v>30</c:v>
                </c:pt>
                <c:pt idx="7070">
                  <c:v>30</c:v>
                </c:pt>
                <c:pt idx="7071">
                  <c:v>30</c:v>
                </c:pt>
                <c:pt idx="7072">
                  <c:v>30</c:v>
                </c:pt>
                <c:pt idx="7073">
                  <c:v>30</c:v>
                </c:pt>
                <c:pt idx="7074">
                  <c:v>30</c:v>
                </c:pt>
                <c:pt idx="7075">
                  <c:v>30</c:v>
                </c:pt>
                <c:pt idx="7076">
                  <c:v>30</c:v>
                </c:pt>
                <c:pt idx="7077">
                  <c:v>30</c:v>
                </c:pt>
                <c:pt idx="7078">
                  <c:v>30</c:v>
                </c:pt>
                <c:pt idx="7079">
                  <c:v>30</c:v>
                </c:pt>
                <c:pt idx="7080">
                  <c:v>28.636883175450816</c:v>
                </c:pt>
                <c:pt idx="7081">
                  <c:v>30</c:v>
                </c:pt>
                <c:pt idx="7082">
                  <c:v>30</c:v>
                </c:pt>
                <c:pt idx="7083">
                  <c:v>30</c:v>
                </c:pt>
                <c:pt idx="7084">
                  <c:v>30</c:v>
                </c:pt>
                <c:pt idx="7085">
                  <c:v>30</c:v>
                </c:pt>
                <c:pt idx="7086">
                  <c:v>30</c:v>
                </c:pt>
                <c:pt idx="7087">
                  <c:v>30</c:v>
                </c:pt>
                <c:pt idx="7088">
                  <c:v>30</c:v>
                </c:pt>
                <c:pt idx="7089">
                  <c:v>30</c:v>
                </c:pt>
                <c:pt idx="7090">
                  <c:v>30</c:v>
                </c:pt>
                <c:pt idx="7091">
                  <c:v>30</c:v>
                </c:pt>
                <c:pt idx="7092">
                  <c:v>9.6357209270380988</c:v>
                </c:pt>
                <c:pt idx="7093">
                  <c:v>16.3749551888402</c:v>
                </c:pt>
                <c:pt idx="7094">
                  <c:v>30</c:v>
                </c:pt>
                <c:pt idx="7095">
                  <c:v>5.5251836486137345</c:v>
                </c:pt>
                <c:pt idx="7096">
                  <c:v>5.4591258294067604</c:v>
                </c:pt>
                <c:pt idx="7097">
                  <c:v>16.329980885719994</c:v>
                </c:pt>
                <c:pt idx="7098">
                  <c:v>30</c:v>
                </c:pt>
                <c:pt idx="7099">
                  <c:v>30</c:v>
                </c:pt>
                <c:pt idx="7100">
                  <c:v>13.127259445811129</c:v>
                </c:pt>
                <c:pt idx="7101">
                  <c:v>30</c:v>
                </c:pt>
                <c:pt idx="7102">
                  <c:v>30</c:v>
                </c:pt>
                <c:pt idx="7103">
                  <c:v>13.502692831432402</c:v>
                </c:pt>
                <c:pt idx="7104">
                  <c:v>19.370743124988163</c:v>
                </c:pt>
                <c:pt idx="7105">
                  <c:v>17.417893715933491</c:v>
                </c:pt>
                <c:pt idx="7106">
                  <c:v>30</c:v>
                </c:pt>
                <c:pt idx="7107">
                  <c:v>30</c:v>
                </c:pt>
                <c:pt idx="7108">
                  <c:v>8.5590351213357057</c:v>
                </c:pt>
                <c:pt idx="7109">
                  <c:v>30</c:v>
                </c:pt>
                <c:pt idx="7110">
                  <c:v>30</c:v>
                </c:pt>
                <c:pt idx="7111">
                  <c:v>30</c:v>
                </c:pt>
                <c:pt idx="7112">
                  <c:v>18.61665542385434</c:v>
                </c:pt>
                <c:pt idx="7113">
                  <c:v>30</c:v>
                </c:pt>
                <c:pt idx="7114">
                  <c:v>18.501972487844061</c:v>
                </c:pt>
                <c:pt idx="7115">
                  <c:v>21.599052187364485</c:v>
                </c:pt>
                <c:pt idx="7116">
                  <c:v>30</c:v>
                </c:pt>
                <c:pt idx="7117">
                  <c:v>22.208130063830787</c:v>
                </c:pt>
                <c:pt idx="7118">
                  <c:v>28.246415598088028</c:v>
                </c:pt>
                <c:pt idx="7119">
                  <c:v>30</c:v>
                </c:pt>
                <c:pt idx="7120">
                  <c:v>30</c:v>
                </c:pt>
                <c:pt idx="7121">
                  <c:v>22.665809246767768</c:v>
                </c:pt>
                <c:pt idx="7122">
                  <c:v>16.124227734901194</c:v>
                </c:pt>
                <c:pt idx="7123">
                  <c:v>30</c:v>
                </c:pt>
                <c:pt idx="7124">
                  <c:v>30</c:v>
                </c:pt>
                <c:pt idx="7125">
                  <c:v>30</c:v>
                </c:pt>
                <c:pt idx="7126">
                  <c:v>27.010482445191503</c:v>
                </c:pt>
                <c:pt idx="7127">
                  <c:v>30</c:v>
                </c:pt>
                <c:pt idx="7128">
                  <c:v>30</c:v>
                </c:pt>
                <c:pt idx="7129">
                  <c:v>30</c:v>
                </c:pt>
                <c:pt idx="7130">
                  <c:v>30</c:v>
                </c:pt>
                <c:pt idx="7131">
                  <c:v>30</c:v>
                </c:pt>
                <c:pt idx="7132">
                  <c:v>30</c:v>
                </c:pt>
                <c:pt idx="7133">
                  <c:v>30</c:v>
                </c:pt>
                <c:pt idx="7134">
                  <c:v>30</c:v>
                </c:pt>
                <c:pt idx="7135">
                  <c:v>30</c:v>
                </c:pt>
                <c:pt idx="7136">
                  <c:v>30</c:v>
                </c:pt>
                <c:pt idx="7137">
                  <c:v>26.971400509936164</c:v>
                </c:pt>
                <c:pt idx="7138">
                  <c:v>30</c:v>
                </c:pt>
                <c:pt idx="7139">
                  <c:v>30</c:v>
                </c:pt>
                <c:pt idx="7140">
                  <c:v>30</c:v>
                </c:pt>
                <c:pt idx="7141">
                  <c:v>30</c:v>
                </c:pt>
                <c:pt idx="7142">
                  <c:v>30</c:v>
                </c:pt>
                <c:pt idx="7143">
                  <c:v>30</c:v>
                </c:pt>
                <c:pt idx="7144">
                  <c:v>30</c:v>
                </c:pt>
                <c:pt idx="7145">
                  <c:v>30</c:v>
                </c:pt>
                <c:pt idx="7146">
                  <c:v>30</c:v>
                </c:pt>
                <c:pt idx="7147">
                  <c:v>30</c:v>
                </c:pt>
                <c:pt idx="7148">
                  <c:v>30</c:v>
                </c:pt>
                <c:pt idx="7149">
                  <c:v>30</c:v>
                </c:pt>
                <c:pt idx="7150">
                  <c:v>30</c:v>
                </c:pt>
                <c:pt idx="7151">
                  <c:v>30</c:v>
                </c:pt>
                <c:pt idx="7152">
                  <c:v>30</c:v>
                </c:pt>
                <c:pt idx="7153">
                  <c:v>30</c:v>
                </c:pt>
                <c:pt idx="7154">
                  <c:v>30</c:v>
                </c:pt>
                <c:pt idx="7155">
                  <c:v>30</c:v>
                </c:pt>
                <c:pt idx="7156">
                  <c:v>30</c:v>
                </c:pt>
                <c:pt idx="7157">
                  <c:v>30</c:v>
                </c:pt>
                <c:pt idx="7158">
                  <c:v>30</c:v>
                </c:pt>
                <c:pt idx="7159">
                  <c:v>30</c:v>
                </c:pt>
                <c:pt idx="7160">
                  <c:v>30</c:v>
                </c:pt>
                <c:pt idx="7161">
                  <c:v>30</c:v>
                </c:pt>
                <c:pt idx="7162">
                  <c:v>30</c:v>
                </c:pt>
                <c:pt idx="7163">
                  <c:v>30</c:v>
                </c:pt>
                <c:pt idx="7164">
                  <c:v>30</c:v>
                </c:pt>
                <c:pt idx="7165">
                  <c:v>30</c:v>
                </c:pt>
                <c:pt idx="7166">
                  <c:v>15.613735309338454</c:v>
                </c:pt>
                <c:pt idx="7167">
                  <c:v>30</c:v>
                </c:pt>
                <c:pt idx="7168">
                  <c:v>30</c:v>
                </c:pt>
                <c:pt idx="7169">
                  <c:v>30</c:v>
                </c:pt>
                <c:pt idx="7170">
                  <c:v>30</c:v>
                </c:pt>
                <c:pt idx="7171">
                  <c:v>30</c:v>
                </c:pt>
                <c:pt idx="7172">
                  <c:v>30</c:v>
                </c:pt>
                <c:pt idx="7173">
                  <c:v>30</c:v>
                </c:pt>
                <c:pt idx="7174">
                  <c:v>30</c:v>
                </c:pt>
                <c:pt idx="7175">
                  <c:v>30</c:v>
                </c:pt>
                <c:pt idx="7176">
                  <c:v>30</c:v>
                </c:pt>
                <c:pt idx="7177">
                  <c:v>30</c:v>
                </c:pt>
                <c:pt idx="7178">
                  <c:v>30</c:v>
                </c:pt>
                <c:pt idx="7179">
                  <c:v>23.034964243660969</c:v>
                </c:pt>
                <c:pt idx="7180">
                  <c:v>30</c:v>
                </c:pt>
                <c:pt idx="7181">
                  <c:v>30</c:v>
                </c:pt>
                <c:pt idx="7182">
                  <c:v>30</c:v>
                </c:pt>
                <c:pt idx="7183">
                  <c:v>30</c:v>
                </c:pt>
                <c:pt idx="7184">
                  <c:v>30</c:v>
                </c:pt>
                <c:pt idx="7185">
                  <c:v>30</c:v>
                </c:pt>
                <c:pt idx="7186">
                  <c:v>30</c:v>
                </c:pt>
                <c:pt idx="7187">
                  <c:v>30</c:v>
                </c:pt>
                <c:pt idx="7188">
                  <c:v>26.148221052168626</c:v>
                </c:pt>
                <c:pt idx="7189">
                  <c:v>18.240693318140266</c:v>
                </c:pt>
                <c:pt idx="7190">
                  <c:v>21.867995171210534</c:v>
                </c:pt>
                <c:pt idx="7191">
                  <c:v>30</c:v>
                </c:pt>
                <c:pt idx="7192">
                  <c:v>30</c:v>
                </c:pt>
                <c:pt idx="7193">
                  <c:v>7.4897652793733407</c:v>
                </c:pt>
                <c:pt idx="7194">
                  <c:v>1.2547678152630193</c:v>
                </c:pt>
                <c:pt idx="7195">
                  <c:v>6.5484105737165201</c:v>
                </c:pt>
                <c:pt idx="7196">
                  <c:v>4.1368781547273086</c:v>
                </c:pt>
                <c:pt idx="7197">
                  <c:v>2.1506977030996475</c:v>
                </c:pt>
                <c:pt idx="7198">
                  <c:v>2.2948639289045971</c:v>
                </c:pt>
                <c:pt idx="7199">
                  <c:v>0.36521099498253423</c:v>
                </c:pt>
                <c:pt idx="7200">
                  <c:v>0.69308249481763295</c:v>
                </c:pt>
                <c:pt idx="7201">
                  <c:v>0.92132430511038854</c:v>
                </c:pt>
                <c:pt idx="7202">
                  <c:v>0.91652862244299349</c:v>
                </c:pt>
                <c:pt idx="7203">
                  <c:v>2.6110978198314871</c:v>
                </c:pt>
                <c:pt idx="7204">
                  <c:v>1.2743594652596308</c:v>
                </c:pt>
                <c:pt idx="7205">
                  <c:v>0.90478051709787333</c:v>
                </c:pt>
                <c:pt idx="7206">
                  <c:v>0.27057973151684395</c:v>
                </c:pt>
                <c:pt idx="7207">
                  <c:v>0.9031405725483479</c:v>
                </c:pt>
                <c:pt idx="7208">
                  <c:v>0.6187715467401792</c:v>
                </c:pt>
                <c:pt idx="7209">
                  <c:v>0.46540468403936947</c:v>
                </c:pt>
                <c:pt idx="7210">
                  <c:v>0.71184544242608505</c:v>
                </c:pt>
                <c:pt idx="7211">
                  <c:v>0.81950462589096329</c:v>
                </c:pt>
                <c:pt idx="7212">
                  <c:v>3.6719072630685266</c:v>
                </c:pt>
                <c:pt idx="7213">
                  <c:v>6.5596475040228048</c:v>
                </c:pt>
                <c:pt idx="7214">
                  <c:v>3.2158129437750147</c:v>
                </c:pt>
                <c:pt idx="7215">
                  <c:v>2.1039046689274641</c:v>
                </c:pt>
                <c:pt idx="7216">
                  <c:v>4.8297040774917344</c:v>
                </c:pt>
                <c:pt idx="7217">
                  <c:v>0.9001183151138642</c:v>
                </c:pt>
                <c:pt idx="7218">
                  <c:v>1.2843858032119919</c:v>
                </c:pt>
                <c:pt idx="7219">
                  <c:v>2.5523143252984406</c:v>
                </c:pt>
                <c:pt idx="7220">
                  <c:v>4.3738021038203394</c:v>
                </c:pt>
                <c:pt idx="7221">
                  <c:v>1.4946004840179621</c:v>
                </c:pt>
                <c:pt idx="7222">
                  <c:v>1.0946264618955541</c:v>
                </c:pt>
                <c:pt idx="7223">
                  <c:v>1.5662137957396607</c:v>
                </c:pt>
                <c:pt idx="7224">
                  <c:v>0.94959602895968731</c:v>
                </c:pt>
                <c:pt idx="7225">
                  <c:v>7.0042405540328492</c:v>
                </c:pt>
                <c:pt idx="7226">
                  <c:v>0.93212020745802193</c:v>
                </c:pt>
                <c:pt idx="7227">
                  <c:v>2.0076018651024996</c:v>
                </c:pt>
                <c:pt idx="7228">
                  <c:v>1.4526958163138939</c:v>
                </c:pt>
                <c:pt idx="7229">
                  <c:v>2.4801093115348709</c:v>
                </c:pt>
                <c:pt idx="7230">
                  <c:v>1.8628936833888439</c:v>
                </c:pt>
                <c:pt idx="7231">
                  <c:v>1.1905500296967233</c:v>
                </c:pt>
                <c:pt idx="7232">
                  <c:v>0.44266264141784784</c:v>
                </c:pt>
                <c:pt idx="7233">
                  <c:v>1.1281571949157585</c:v>
                </c:pt>
                <c:pt idx="7234">
                  <c:v>1.0518538803662763</c:v>
                </c:pt>
                <c:pt idx="7235">
                  <c:v>2.6455586139935767</c:v>
                </c:pt>
                <c:pt idx="7236">
                  <c:v>3.4865973180855181</c:v>
                </c:pt>
                <c:pt idx="7237">
                  <c:v>1.346632223098297</c:v>
                </c:pt>
                <c:pt idx="7238">
                  <c:v>0.69370009038860503</c:v>
                </c:pt>
                <c:pt idx="7239">
                  <c:v>1.8326485688978906</c:v>
                </c:pt>
                <c:pt idx="7240">
                  <c:v>1.5776457123796956</c:v>
                </c:pt>
                <c:pt idx="7241">
                  <c:v>1.6268669513281284</c:v>
                </c:pt>
                <c:pt idx="7242">
                  <c:v>0.98120007853445523</c:v>
                </c:pt>
                <c:pt idx="7243">
                  <c:v>0.39693410632277037</c:v>
                </c:pt>
                <c:pt idx="7244">
                  <c:v>0.36640543208286047</c:v>
                </c:pt>
                <c:pt idx="7245">
                  <c:v>0.34279477904875522</c:v>
                </c:pt>
                <c:pt idx="7246">
                  <c:v>1.8665423525037823</c:v>
                </c:pt>
                <c:pt idx="7247">
                  <c:v>3.2510280925301793</c:v>
                </c:pt>
                <c:pt idx="7248">
                  <c:v>1.4740800433677015</c:v>
                </c:pt>
                <c:pt idx="7249">
                  <c:v>0.42281811239116063</c:v>
                </c:pt>
                <c:pt idx="7250">
                  <c:v>0.43532302068303275</c:v>
                </c:pt>
                <c:pt idx="7251">
                  <c:v>0.4583813457308859</c:v>
                </c:pt>
                <c:pt idx="7252">
                  <c:v>0.47978735062745592</c:v>
                </c:pt>
                <c:pt idx="7253">
                  <c:v>0.3664058161303978</c:v>
                </c:pt>
                <c:pt idx="7254">
                  <c:v>0.77309573742634352</c:v>
                </c:pt>
                <c:pt idx="7255">
                  <c:v>0.91810306258070751</c:v>
                </c:pt>
                <c:pt idx="7256">
                  <c:v>0.66978447878211855</c:v>
                </c:pt>
                <c:pt idx="7257">
                  <c:v>0.73734186044428973</c:v>
                </c:pt>
                <c:pt idx="7258">
                  <c:v>3.115847269925609</c:v>
                </c:pt>
                <c:pt idx="7259">
                  <c:v>3.3611760003927875</c:v>
                </c:pt>
                <c:pt idx="7260">
                  <c:v>1.7769310557337434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78-419B-B2B0-76C8D683A63E}"/>
            </c:ext>
          </c:extLst>
        </c:ser>
        <c:ser>
          <c:idx val="1"/>
          <c:order val="1"/>
          <c:tx>
            <c:strRef>
              <c:f>Sheet1!$AG$1</c:f>
              <c:strCache>
                <c:ptCount val="1"/>
                <c:pt idx="0">
                  <c:v>Avg remaining life per sub-segment</c:v>
                </c:pt>
              </c:strCache>
            </c:strRef>
          </c:tx>
          <c:spPr>
            <a:ln w="254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Sheet1!$C$2:$C$7262</c:f>
              <c:numCache>
                <c:formatCode>General</c:formatCode>
                <c:ptCount val="7261"/>
                <c:pt idx="0">
                  <c:v>90.807000000000002</c:v>
                </c:pt>
                <c:pt idx="1">
                  <c:v>90.813157162534395</c:v>
                </c:pt>
                <c:pt idx="2">
                  <c:v>90.819314325068873</c:v>
                </c:pt>
                <c:pt idx="3">
                  <c:v>90.825471487603266</c:v>
                </c:pt>
                <c:pt idx="4">
                  <c:v>90.831628650137787</c:v>
                </c:pt>
                <c:pt idx="5">
                  <c:v>90.837785812672138</c:v>
                </c:pt>
                <c:pt idx="6">
                  <c:v>90.843942975206616</c:v>
                </c:pt>
                <c:pt idx="7">
                  <c:v>90.850100137741023</c:v>
                </c:pt>
                <c:pt idx="8">
                  <c:v>90.856257300275487</c:v>
                </c:pt>
                <c:pt idx="9">
                  <c:v>90.862414462809909</c:v>
                </c:pt>
                <c:pt idx="10">
                  <c:v>90.868571625344373</c:v>
                </c:pt>
                <c:pt idx="11">
                  <c:v>90.87472878787878</c:v>
                </c:pt>
                <c:pt idx="12">
                  <c:v>90.880885950413202</c:v>
                </c:pt>
                <c:pt idx="13">
                  <c:v>90.887043112947651</c:v>
                </c:pt>
                <c:pt idx="14">
                  <c:v>90.893200275482101</c:v>
                </c:pt>
                <c:pt idx="15">
                  <c:v>90.899357438016509</c:v>
                </c:pt>
                <c:pt idx="16">
                  <c:v>90.905514600550973</c:v>
                </c:pt>
                <c:pt idx="17">
                  <c:v>90.911671763085423</c:v>
                </c:pt>
                <c:pt idx="18">
                  <c:v>90.917828925619887</c:v>
                </c:pt>
                <c:pt idx="19">
                  <c:v>90.92398608815428</c:v>
                </c:pt>
                <c:pt idx="20">
                  <c:v>90.930143250688715</c:v>
                </c:pt>
                <c:pt idx="21">
                  <c:v>90.936300413223151</c:v>
                </c:pt>
                <c:pt idx="22">
                  <c:v>90.942457575757587</c:v>
                </c:pt>
                <c:pt idx="23">
                  <c:v>90.948614738292051</c:v>
                </c:pt>
                <c:pt idx="24">
                  <c:v>90.954771900826458</c:v>
                </c:pt>
                <c:pt idx="25">
                  <c:v>90.960929063360936</c:v>
                </c:pt>
                <c:pt idx="26">
                  <c:v>90.967086225895358</c:v>
                </c:pt>
                <c:pt idx="27">
                  <c:v>90.973243388429751</c:v>
                </c:pt>
                <c:pt idx="28">
                  <c:v>90.979400550964172</c:v>
                </c:pt>
                <c:pt idx="29">
                  <c:v>90.985557713498594</c:v>
                </c:pt>
                <c:pt idx="30">
                  <c:v>90.991714876033072</c:v>
                </c:pt>
                <c:pt idx="31">
                  <c:v>90.997872038567508</c:v>
                </c:pt>
                <c:pt idx="32">
                  <c:v>91.004029201101972</c:v>
                </c:pt>
                <c:pt idx="33">
                  <c:v>91.010186363636379</c:v>
                </c:pt>
                <c:pt idx="34">
                  <c:v>91.016343526170814</c:v>
                </c:pt>
                <c:pt idx="35">
                  <c:v>91.022500688705264</c:v>
                </c:pt>
                <c:pt idx="36">
                  <c:v>91.028657851239657</c:v>
                </c:pt>
                <c:pt idx="37">
                  <c:v>91.034815013774093</c:v>
                </c:pt>
                <c:pt idx="38">
                  <c:v>91.040972176308529</c:v>
                </c:pt>
                <c:pt idx="39">
                  <c:v>91.047129338843021</c:v>
                </c:pt>
                <c:pt idx="40">
                  <c:v>91.053286501377457</c:v>
                </c:pt>
                <c:pt idx="41">
                  <c:v>91.059443663911864</c:v>
                </c:pt>
                <c:pt idx="42">
                  <c:v>91.065600826446271</c:v>
                </c:pt>
                <c:pt idx="43">
                  <c:v>91.071757988980707</c:v>
                </c:pt>
                <c:pt idx="44">
                  <c:v>91.077915151515171</c:v>
                </c:pt>
                <c:pt idx="45">
                  <c:v>91.084072314049564</c:v>
                </c:pt>
                <c:pt idx="46">
                  <c:v>91.090229476584042</c:v>
                </c:pt>
                <c:pt idx="47">
                  <c:v>91.096386639118492</c:v>
                </c:pt>
                <c:pt idx="48">
                  <c:v>91.102543801652885</c:v>
                </c:pt>
                <c:pt idx="49">
                  <c:v>91.108700964187349</c:v>
                </c:pt>
                <c:pt idx="50">
                  <c:v>91.114858126721728</c:v>
                </c:pt>
                <c:pt idx="51">
                  <c:v>91.121015289256221</c:v>
                </c:pt>
                <c:pt idx="52">
                  <c:v>91.127172451790628</c:v>
                </c:pt>
                <c:pt idx="53">
                  <c:v>91.133329614325092</c:v>
                </c:pt>
                <c:pt idx="54">
                  <c:v>91.139486776859471</c:v>
                </c:pt>
                <c:pt idx="55">
                  <c:v>91.145643939393963</c:v>
                </c:pt>
                <c:pt idx="56">
                  <c:v>91.15180110192837</c:v>
                </c:pt>
                <c:pt idx="57">
                  <c:v>91.157958264462806</c:v>
                </c:pt>
                <c:pt idx="58">
                  <c:v>91.164115426997299</c:v>
                </c:pt>
                <c:pt idx="59">
                  <c:v>91.170272589531649</c:v>
                </c:pt>
                <c:pt idx="60">
                  <c:v>91.176429752066099</c:v>
                </c:pt>
                <c:pt idx="61">
                  <c:v>91.182586914600535</c:v>
                </c:pt>
                <c:pt idx="62">
                  <c:v>91.18874407713497</c:v>
                </c:pt>
                <c:pt idx="63">
                  <c:v>91.194901239669449</c:v>
                </c:pt>
                <c:pt idx="64">
                  <c:v>91.201058402203884</c:v>
                </c:pt>
                <c:pt idx="65">
                  <c:v>91.207215564738348</c:v>
                </c:pt>
                <c:pt idx="66">
                  <c:v>91.213372727272755</c:v>
                </c:pt>
                <c:pt idx="67">
                  <c:v>91.219529889807248</c:v>
                </c:pt>
                <c:pt idx="68">
                  <c:v>91.225687052341584</c:v>
                </c:pt>
                <c:pt idx="69">
                  <c:v>91.231844214876062</c:v>
                </c:pt>
                <c:pt idx="70">
                  <c:v>91.23800137741047</c:v>
                </c:pt>
                <c:pt idx="71">
                  <c:v>91.244158539944934</c:v>
                </c:pt>
                <c:pt idx="72">
                  <c:v>91.250315702479341</c:v>
                </c:pt>
                <c:pt idx="73">
                  <c:v>91.256472865013777</c:v>
                </c:pt>
                <c:pt idx="74">
                  <c:v>91.262630027548241</c:v>
                </c:pt>
                <c:pt idx="75">
                  <c:v>91.268787190082634</c:v>
                </c:pt>
                <c:pt idx="76">
                  <c:v>91.274944352617112</c:v>
                </c:pt>
                <c:pt idx="77">
                  <c:v>91.281101515151548</c:v>
                </c:pt>
                <c:pt idx="78">
                  <c:v>91.287258677685983</c:v>
                </c:pt>
                <c:pt idx="79">
                  <c:v>91.293415840220433</c:v>
                </c:pt>
                <c:pt idx="80">
                  <c:v>91.299573002754826</c:v>
                </c:pt>
                <c:pt idx="81">
                  <c:v>91.305730165289233</c:v>
                </c:pt>
                <c:pt idx="82">
                  <c:v>91.311887327823683</c:v>
                </c:pt>
                <c:pt idx="83">
                  <c:v>91.318044490358162</c:v>
                </c:pt>
                <c:pt idx="84">
                  <c:v>91.324201652892583</c:v>
                </c:pt>
                <c:pt idx="85">
                  <c:v>91.330358815426976</c:v>
                </c:pt>
                <c:pt idx="86">
                  <c:v>91.336515977961469</c:v>
                </c:pt>
                <c:pt idx="87">
                  <c:v>91.342673140495876</c:v>
                </c:pt>
                <c:pt idx="88">
                  <c:v>91.348830303030297</c:v>
                </c:pt>
                <c:pt idx="89">
                  <c:v>91.354987465564747</c:v>
                </c:pt>
                <c:pt idx="90">
                  <c:v>91.361144628099225</c:v>
                </c:pt>
                <c:pt idx="91">
                  <c:v>91.367301790633618</c:v>
                </c:pt>
                <c:pt idx="92">
                  <c:v>91.373458953168054</c:v>
                </c:pt>
                <c:pt idx="93">
                  <c:v>91.379616115702518</c:v>
                </c:pt>
                <c:pt idx="94">
                  <c:v>91.385773278236925</c:v>
                </c:pt>
                <c:pt idx="95">
                  <c:v>91.391930440771404</c:v>
                </c:pt>
                <c:pt idx="96">
                  <c:v>91.398087603305811</c:v>
                </c:pt>
                <c:pt idx="97">
                  <c:v>91.404244765840332</c:v>
                </c:pt>
                <c:pt idx="98">
                  <c:v>91.410401928374696</c:v>
                </c:pt>
                <c:pt idx="99">
                  <c:v>91.416559090909161</c:v>
                </c:pt>
                <c:pt idx="100">
                  <c:v>91.422716253443539</c:v>
                </c:pt>
                <c:pt idx="101">
                  <c:v>91.428873415978003</c:v>
                </c:pt>
                <c:pt idx="102">
                  <c:v>91.435030578512439</c:v>
                </c:pt>
                <c:pt idx="103">
                  <c:v>91.441187741046917</c:v>
                </c:pt>
                <c:pt idx="104">
                  <c:v>91.44734490358131</c:v>
                </c:pt>
                <c:pt idx="105">
                  <c:v>91.453502066115746</c:v>
                </c:pt>
                <c:pt idx="106">
                  <c:v>91.459659228650196</c:v>
                </c:pt>
                <c:pt idx="107">
                  <c:v>91.465816391184589</c:v>
                </c:pt>
                <c:pt idx="108">
                  <c:v>91.471973553719053</c:v>
                </c:pt>
                <c:pt idx="109">
                  <c:v>91.478130716253446</c:v>
                </c:pt>
                <c:pt idx="110">
                  <c:v>91.48428787878791</c:v>
                </c:pt>
                <c:pt idx="111">
                  <c:v>91.490445041322388</c:v>
                </c:pt>
                <c:pt idx="112">
                  <c:v>91.496602203856781</c:v>
                </c:pt>
                <c:pt idx="113">
                  <c:v>91.502759366391203</c:v>
                </c:pt>
                <c:pt idx="114">
                  <c:v>91.508916528925653</c:v>
                </c:pt>
                <c:pt idx="115">
                  <c:v>91.515073691460103</c:v>
                </c:pt>
                <c:pt idx="116">
                  <c:v>91.521230853994496</c:v>
                </c:pt>
                <c:pt idx="117">
                  <c:v>91.527388016528889</c:v>
                </c:pt>
                <c:pt idx="118">
                  <c:v>91.53354517906341</c:v>
                </c:pt>
                <c:pt idx="119">
                  <c:v>91.539702341597817</c:v>
                </c:pt>
                <c:pt idx="120">
                  <c:v>91.545859504132295</c:v>
                </c:pt>
                <c:pt idx="121">
                  <c:v>91.552016666666688</c:v>
                </c:pt>
                <c:pt idx="122">
                  <c:v>91.558173829201152</c:v>
                </c:pt>
                <c:pt idx="123">
                  <c:v>91.564330991735602</c:v>
                </c:pt>
                <c:pt idx="124">
                  <c:v>91.570488154269952</c:v>
                </c:pt>
                <c:pt idx="125">
                  <c:v>91.576645316804417</c:v>
                </c:pt>
                <c:pt idx="126">
                  <c:v>91.582802479338881</c:v>
                </c:pt>
                <c:pt idx="127">
                  <c:v>91.588959641873359</c:v>
                </c:pt>
                <c:pt idx="128">
                  <c:v>91.595116804407752</c:v>
                </c:pt>
                <c:pt idx="129">
                  <c:v>91.60127396694223</c:v>
                </c:pt>
                <c:pt idx="130">
                  <c:v>91.607431129476595</c:v>
                </c:pt>
                <c:pt idx="131">
                  <c:v>91.613588292011059</c:v>
                </c:pt>
                <c:pt idx="132">
                  <c:v>91.619745454545509</c:v>
                </c:pt>
                <c:pt idx="133">
                  <c:v>91.625902617079888</c:v>
                </c:pt>
                <c:pt idx="134">
                  <c:v>91.63205977961438</c:v>
                </c:pt>
                <c:pt idx="135">
                  <c:v>91.638216942148816</c:v>
                </c:pt>
                <c:pt idx="136">
                  <c:v>91.644374104683209</c:v>
                </c:pt>
                <c:pt idx="137">
                  <c:v>91.650531267217687</c:v>
                </c:pt>
                <c:pt idx="138">
                  <c:v>91.656688429752109</c:v>
                </c:pt>
                <c:pt idx="139">
                  <c:v>91.662845592286516</c:v>
                </c:pt>
                <c:pt idx="140">
                  <c:v>91.669002754820937</c:v>
                </c:pt>
                <c:pt idx="141">
                  <c:v>91.675159917355401</c:v>
                </c:pt>
                <c:pt idx="142">
                  <c:v>91.681317079889808</c:v>
                </c:pt>
                <c:pt idx="143">
                  <c:v>91.687474242424244</c:v>
                </c:pt>
                <c:pt idx="144">
                  <c:v>91.693631404958708</c:v>
                </c:pt>
                <c:pt idx="145">
                  <c:v>91.699788567493115</c:v>
                </c:pt>
                <c:pt idx="146">
                  <c:v>91.705945730027608</c:v>
                </c:pt>
                <c:pt idx="147">
                  <c:v>91.712102892562015</c:v>
                </c:pt>
                <c:pt idx="148">
                  <c:v>91.718260055096493</c:v>
                </c:pt>
                <c:pt idx="149">
                  <c:v>91.724417217630887</c:v>
                </c:pt>
                <c:pt idx="150">
                  <c:v>91.730574380165365</c:v>
                </c:pt>
                <c:pt idx="151">
                  <c:v>91.736731542699744</c:v>
                </c:pt>
                <c:pt idx="152">
                  <c:v>91.742888705234208</c:v>
                </c:pt>
                <c:pt idx="153">
                  <c:v>91.749045867768672</c:v>
                </c:pt>
                <c:pt idx="154">
                  <c:v>91.755203030303093</c:v>
                </c:pt>
                <c:pt idx="155">
                  <c:v>91.761360192837529</c:v>
                </c:pt>
                <c:pt idx="156">
                  <c:v>91.767517355371965</c:v>
                </c:pt>
                <c:pt idx="157">
                  <c:v>91.773674517906372</c:v>
                </c:pt>
                <c:pt idx="158">
                  <c:v>91.779831680440807</c:v>
                </c:pt>
                <c:pt idx="159">
                  <c:v>91.785988842975243</c:v>
                </c:pt>
                <c:pt idx="160">
                  <c:v>91.792146005509679</c:v>
                </c:pt>
                <c:pt idx="161">
                  <c:v>91.798303168044143</c:v>
                </c:pt>
                <c:pt idx="162">
                  <c:v>91.804460330578578</c:v>
                </c:pt>
                <c:pt idx="163">
                  <c:v>91.810617493113043</c:v>
                </c:pt>
                <c:pt idx="164">
                  <c:v>91.816774655647464</c:v>
                </c:pt>
                <c:pt idx="165">
                  <c:v>91.8229318181818</c:v>
                </c:pt>
                <c:pt idx="166">
                  <c:v>91.829088980716293</c:v>
                </c:pt>
                <c:pt idx="167">
                  <c:v>91.835246143250728</c:v>
                </c:pt>
                <c:pt idx="168">
                  <c:v>91.841403305785192</c:v>
                </c:pt>
                <c:pt idx="169">
                  <c:v>91.847560468319685</c:v>
                </c:pt>
                <c:pt idx="170">
                  <c:v>91.853717630854007</c:v>
                </c:pt>
                <c:pt idx="171">
                  <c:v>91.859874793388471</c:v>
                </c:pt>
                <c:pt idx="172">
                  <c:v>91.866031955922907</c:v>
                </c:pt>
                <c:pt idx="173">
                  <c:v>91.872189118457314</c:v>
                </c:pt>
                <c:pt idx="174">
                  <c:v>91.878346280991764</c:v>
                </c:pt>
                <c:pt idx="175">
                  <c:v>91.884503443526242</c:v>
                </c:pt>
                <c:pt idx="176">
                  <c:v>91.890660606060692</c:v>
                </c:pt>
                <c:pt idx="177">
                  <c:v>91.896817768595113</c:v>
                </c:pt>
                <c:pt idx="178">
                  <c:v>91.902974931129549</c:v>
                </c:pt>
                <c:pt idx="179">
                  <c:v>91.909132093663956</c:v>
                </c:pt>
                <c:pt idx="180">
                  <c:v>91.91528925619842</c:v>
                </c:pt>
                <c:pt idx="181">
                  <c:v>91.921446418732856</c:v>
                </c:pt>
                <c:pt idx="182">
                  <c:v>91.927603581267348</c:v>
                </c:pt>
                <c:pt idx="183">
                  <c:v>91.933760743801713</c:v>
                </c:pt>
                <c:pt idx="184">
                  <c:v>91.939917906336163</c:v>
                </c:pt>
                <c:pt idx="185">
                  <c:v>91.946075068870627</c:v>
                </c:pt>
                <c:pt idx="186">
                  <c:v>91.952232231405006</c:v>
                </c:pt>
                <c:pt idx="187">
                  <c:v>91.958389393939441</c:v>
                </c:pt>
                <c:pt idx="188">
                  <c:v>91.964546556473877</c:v>
                </c:pt>
                <c:pt idx="189">
                  <c:v>91.970703719008341</c:v>
                </c:pt>
                <c:pt idx="190">
                  <c:v>91.976860881542777</c:v>
                </c:pt>
                <c:pt idx="191">
                  <c:v>91.983018044077227</c:v>
                </c:pt>
                <c:pt idx="192">
                  <c:v>91.989175206611648</c:v>
                </c:pt>
                <c:pt idx="193">
                  <c:v>91.995332369146084</c:v>
                </c:pt>
                <c:pt idx="194">
                  <c:v>92.001489531680519</c:v>
                </c:pt>
                <c:pt idx="195">
                  <c:v>92.007646694214984</c:v>
                </c:pt>
                <c:pt idx="196">
                  <c:v>92.013803856749362</c:v>
                </c:pt>
                <c:pt idx="197">
                  <c:v>92.019961019283812</c:v>
                </c:pt>
                <c:pt idx="198">
                  <c:v>92.026118181818262</c:v>
                </c:pt>
                <c:pt idx="199">
                  <c:v>92.032275344352698</c:v>
                </c:pt>
                <c:pt idx="200">
                  <c:v>92.038432506887077</c:v>
                </c:pt>
                <c:pt idx="201">
                  <c:v>92.044589669421597</c:v>
                </c:pt>
                <c:pt idx="202">
                  <c:v>92.050746831955948</c:v>
                </c:pt>
                <c:pt idx="203">
                  <c:v>92.05690399449044</c:v>
                </c:pt>
                <c:pt idx="204">
                  <c:v>92.063061157024833</c:v>
                </c:pt>
                <c:pt idx="205">
                  <c:v>92.069218319559269</c:v>
                </c:pt>
                <c:pt idx="206">
                  <c:v>92.075375482093705</c:v>
                </c:pt>
                <c:pt idx="207">
                  <c:v>92.081532644628183</c:v>
                </c:pt>
                <c:pt idx="208">
                  <c:v>92.087689807162633</c:v>
                </c:pt>
                <c:pt idx="209">
                  <c:v>92.093846969697083</c:v>
                </c:pt>
                <c:pt idx="210">
                  <c:v>92.100004132231433</c:v>
                </c:pt>
                <c:pt idx="211">
                  <c:v>92.106161294765911</c:v>
                </c:pt>
                <c:pt idx="212">
                  <c:v>92.112318457300333</c:v>
                </c:pt>
                <c:pt idx="213">
                  <c:v>92.118475619834754</c:v>
                </c:pt>
                <c:pt idx="214">
                  <c:v>92.124632782369218</c:v>
                </c:pt>
                <c:pt idx="215">
                  <c:v>92.130789944903668</c:v>
                </c:pt>
                <c:pt idx="216">
                  <c:v>92.136947107438047</c:v>
                </c:pt>
                <c:pt idx="217">
                  <c:v>92.143104269972596</c:v>
                </c:pt>
                <c:pt idx="218">
                  <c:v>92.149261432506947</c:v>
                </c:pt>
                <c:pt idx="219">
                  <c:v>92.155418595041368</c:v>
                </c:pt>
                <c:pt idx="220">
                  <c:v>92.161575757575818</c:v>
                </c:pt>
                <c:pt idx="221">
                  <c:v>92.167732920110282</c:v>
                </c:pt>
                <c:pt idx="222">
                  <c:v>92.173890082644675</c:v>
                </c:pt>
                <c:pt idx="223">
                  <c:v>92.180047245179153</c:v>
                </c:pt>
                <c:pt idx="224">
                  <c:v>92.186204407713603</c:v>
                </c:pt>
                <c:pt idx="225">
                  <c:v>92.192361570248011</c:v>
                </c:pt>
                <c:pt idx="226">
                  <c:v>92.198518732782404</c:v>
                </c:pt>
                <c:pt idx="227">
                  <c:v>92.204675895316896</c:v>
                </c:pt>
                <c:pt idx="228">
                  <c:v>92.210833057851318</c:v>
                </c:pt>
                <c:pt idx="229">
                  <c:v>92.216990220385767</c:v>
                </c:pt>
                <c:pt idx="230">
                  <c:v>92.223147382920189</c:v>
                </c:pt>
                <c:pt idx="231">
                  <c:v>92.229304545454596</c:v>
                </c:pt>
                <c:pt idx="232">
                  <c:v>92.235461707989046</c:v>
                </c:pt>
                <c:pt idx="233">
                  <c:v>92.24161887052351</c:v>
                </c:pt>
                <c:pt idx="234">
                  <c:v>92.247776033057917</c:v>
                </c:pt>
                <c:pt idx="235">
                  <c:v>92.253933195592381</c:v>
                </c:pt>
                <c:pt idx="236">
                  <c:v>92.260090358126789</c:v>
                </c:pt>
                <c:pt idx="237">
                  <c:v>92.266247520661253</c:v>
                </c:pt>
                <c:pt idx="238">
                  <c:v>92.272404683195703</c:v>
                </c:pt>
                <c:pt idx="239">
                  <c:v>92.27856184573011</c:v>
                </c:pt>
                <c:pt idx="240">
                  <c:v>92.28471900826456</c:v>
                </c:pt>
                <c:pt idx="241">
                  <c:v>92.290876170798938</c:v>
                </c:pt>
                <c:pt idx="242">
                  <c:v>92.297033333333431</c:v>
                </c:pt>
                <c:pt idx="243">
                  <c:v>92.303190495867867</c:v>
                </c:pt>
                <c:pt idx="244">
                  <c:v>92.309347658402288</c:v>
                </c:pt>
                <c:pt idx="245">
                  <c:v>92.315504820936738</c:v>
                </c:pt>
                <c:pt idx="246">
                  <c:v>92.321661983471174</c:v>
                </c:pt>
                <c:pt idx="247">
                  <c:v>92.327819146005609</c:v>
                </c:pt>
                <c:pt idx="248">
                  <c:v>92.333976308540016</c:v>
                </c:pt>
                <c:pt idx="249">
                  <c:v>92.340133471074495</c:v>
                </c:pt>
                <c:pt idx="250">
                  <c:v>92.346290633608916</c:v>
                </c:pt>
                <c:pt idx="251">
                  <c:v>92.352447796143323</c:v>
                </c:pt>
                <c:pt idx="252">
                  <c:v>92.358604958677802</c:v>
                </c:pt>
                <c:pt idx="253">
                  <c:v>92.364762121212223</c:v>
                </c:pt>
                <c:pt idx="254">
                  <c:v>92.370919283746673</c:v>
                </c:pt>
                <c:pt idx="255">
                  <c:v>92.377076446281038</c:v>
                </c:pt>
                <c:pt idx="256">
                  <c:v>92.383233608815559</c:v>
                </c:pt>
                <c:pt idx="257">
                  <c:v>92.389390771349952</c:v>
                </c:pt>
                <c:pt idx="258">
                  <c:v>92.395547933884345</c:v>
                </c:pt>
                <c:pt idx="259">
                  <c:v>92.401705096418809</c:v>
                </c:pt>
                <c:pt idx="260">
                  <c:v>92.407862258953273</c:v>
                </c:pt>
                <c:pt idx="261">
                  <c:v>92.414019421487751</c:v>
                </c:pt>
                <c:pt idx="262">
                  <c:v>92.420176584022144</c:v>
                </c:pt>
                <c:pt idx="263">
                  <c:v>92.426333746556537</c:v>
                </c:pt>
                <c:pt idx="264">
                  <c:v>92.432490909091015</c:v>
                </c:pt>
                <c:pt idx="265">
                  <c:v>92.438648071625451</c:v>
                </c:pt>
                <c:pt idx="266">
                  <c:v>92.444805234159887</c:v>
                </c:pt>
                <c:pt idx="267">
                  <c:v>92.450962396694266</c:v>
                </c:pt>
                <c:pt idx="268">
                  <c:v>92.457119559228801</c:v>
                </c:pt>
                <c:pt idx="269">
                  <c:v>92.463276721763194</c:v>
                </c:pt>
                <c:pt idx="270">
                  <c:v>92.469433884297658</c:v>
                </c:pt>
                <c:pt idx="271">
                  <c:v>92.475591046832051</c:v>
                </c:pt>
                <c:pt idx="272">
                  <c:v>92.481748209366501</c:v>
                </c:pt>
                <c:pt idx="273">
                  <c:v>92.487905371900936</c:v>
                </c:pt>
                <c:pt idx="274">
                  <c:v>92.494062534435372</c:v>
                </c:pt>
                <c:pt idx="275">
                  <c:v>92.500219696969822</c:v>
                </c:pt>
                <c:pt idx="276">
                  <c:v>92.506376859504186</c:v>
                </c:pt>
                <c:pt idx="277">
                  <c:v>92.512534022038679</c:v>
                </c:pt>
                <c:pt idx="278">
                  <c:v>92.518691184573115</c:v>
                </c:pt>
                <c:pt idx="279">
                  <c:v>92.52484834710755</c:v>
                </c:pt>
                <c:pt idx="280">
                  <c:v>92.531005509641986</c:v>
                </c:pt>
                <c:pt idx="281">
                  <c:v>92.537162672176422</c:v>
                </c:pt>
                <c:pt idx="282">
                  <c:v>92.543319834710857</c:v>
                </c:pt>
                <c:pt idx="283">
                  <c:v>92.549476997245293</c:v>
                </c:pt>
                <c:pt idx="284">
                  <c:v>92.5556341597797</c:v>
                </c:pt>
                <c:pt idx="285">
                  <c:v>92.56179132231415</c:v>
                </c:pt>
                <c:pt idx="286">
                  <c:v>92.567948484848628</c:v>
                </c:pt>
                <c:pt idx="287">
                  <c:v>92.574105647383035</c:v>
                </c:pt>
                <c:pt idx="288">
                  <c:v>92.5802628099175</c:v>
                </c:pt>
                <c:pt idx="289">
                  <c:v>92.586419972451864</c:v>
                </c:pt>
                <c:pt idx="290">
                  <c:v>92.592577134986286</c:v>
                </c:pt>
                <c:pt idx="291">
                  <c:v>92.598734297520735</c:v>
                </c:pt>
                <c:pt idx="292">
                  <c:v>92.604891460055214</c:v>
                </c:pt>
                <c:pt idx="293">
                  <c:v>92.611048622589607</c:v>
                </c:pt>
                <c:pt idx="294">
                  <c:v>92.617205785124114</c:v>
                </c:pt>
                <c:pt idx="295">
                  <c:v>92.623362947658464</c:v>
                </c:pt>
                <c:pt idx="296">
                  <c:v>92.629520110192928</c:v>
                </c:pt>
                <c:pt idx="297">
                  <c:v>92.635677272727335</c:v>
                </c:pt>
                <c:pt idx="298">
                  <c:v>92.641834435261828</c:v>
                </c:pt>
                <c:pt idx="299">
                  <c:v>92.647991597796249</c:v>
                </c:pt>
                <c:pt idx="300">
                  <c:v>92.654148760330699</c:v>
                </c:pt>
                <c:pt idx="301">
                  <c:v>92.660305922865106</c:v>
                </c:pt>
                <c:pt idx="302">
                  <c:v>92.666463085399599</c:v>
                </c:pt>
                <c:pt idx="303">
                  <c:v>92.672620247933978</c:v>
                </c:pt>
                <c:pt idx="304">
                  <c:v>92.678777410468356</c:v>
                </c:pt>
                <c:pt idx="305">
                  <c:v>92.684934573002849</c:v>
                </c:pt>
                <c:pt idx="306">
                  <c:v>92.691091735537313</c:v>
                </c:pt>
                <c:pt idx="307">
                  <c:v>92.697248898071749</c:v>
                </c:pt>
                <c:pt idx="308">
                  <c:v>92.703406060606184</c:v>
                </c:pt>
                <c:pt idx="309">
                  <c:v>92.709563223140648</c:v>
                </c:pt>
                <c:pt idx="310">
                  <c:v>92.715720385675084</c:v>
                </c:pt>
                <c:pt idx="311">
                  <c:v>92.721877548209463</c:v>
                </c:pt>
                <c:pt idx="312">
                  <c:v>92.728034710743884</c:v>
                </c:pt>
                <c:pt idx="313">
                  <c:v>92.734191873278363</c:v>
                </c:pt>
                <c:pt idx="314">
                  <c:v>92.740349035812827</c:v>
                </c:pt>
                <c:pt idx="315">
                  <c:v>92.746506198347276</c:v>
                </c:pt>
                <c:pt idx="316">
                  <c:v>92.75266336088167</c:v>
                </c:pt>
                <c:pt idx="317">
                  <c:v>92.758820523416077</c:v>
                </c:pt>
                <c:pt idx="318">
                  <c:v>92.764977685950569</c:v>
                </c:pt>
                <c:pt idx="319">
                  <c:v>92.771134848484934</c:v>
                </c:pt>
                <c:pt idx="320">
                  <c:v>92.777292011019412</c:v>
                </c:pt>
                <c:pt idx="321">
                  <c:v>92.783449173553805</c:v>
                </c:pt>
                <c:pt idx="322">
                  <c:v>92.789606336088255</c:v>
                </c:pt>
                <c:pt idx="323">
                  <c:v>92.795763498622733</c:v>
                </c:pt>
                <c:pt idx="324">
                  <c:v>92.801920661157212</c:v>
                </c:pt>
                <c:pt idx="325">
                  <c:v>92.808077823691519</c:v>
                </c:pt>
                <c:pt idx="326">
                  <c:v>92.814234986226026</c:v>
                </c:pt>
                <c:pt idx="327">
                  <c:v>92.820392148760405</c:v>
                </c:pt>
                <c:pt idx="328">
                  <c:v>92.826549311294855</c:v>
                </c:pt>
                <c:pt idx="329">
                  <c:v>92.832706473829276</c:v>
                </c:pt>
                <c:pt idx="330">
                  <c:v>92.838863636363769</c:v>
                </c:pt>
                <c:pt idx="331">
                  <c:v>92.845020798898204</c:v>
                </c:pt>
                <c:pt idx="332">
                  <c:v>92.85117796143264</c:v>
                </c:pt>
                <c:pt idx="333">
                  <c:v>92.857335123967047</c:v>
                </c:pt>
                <c:pt idx="334">
                  <c:v>92.863492286501469</c:v>
                </c:pt>
                <c:pt idx="335">
                  <c:v>92.869649449035975</c:v>
                </c:pt>
                <c:pt idx="336">
                  <c:v>92.875806611570354</c:v>
                </c:pt>
                <c:pt idx="337">
                  <c:v>92.881963774104833</c:v>
                </c:pt>
                <c:pt idx="338">
                  <c:v>92.888120936639226</c:v>
                </c:pt>
                <c:pt idx="339">
                  <c:v>92.89427809917369</c:v>
                </c:pt>
                <c:pt idx="340">
                  <c:v>92.900435261708125</c:v>
                </c:pt>
                <c:pt idx="341">
                  <c:v>92.906592424242589</c:v>
                </c:pt>
                <c:pt idx="342">
                  <c:v>92.912749586776982</c:v>
                </c:pt>
                <c:pt idx="343">
                  <c:v>92.918906749311461</c:v>
                </c:pt>
                <c:pt idx="344">
                  <c:v>92.925063911845896</c:v>
                </c:pt>
                <c:pt idx="345">
                  <c:v>92.931221074380346</c:v>
                </c:pt>
                <c:pt idx="346">
                  <c:v>92.937378236914697</c:v>
                </c:pt>
                <c:pt idx="347">
                  <c:v>92.943535399449175</c:v>
                </c:pt>
                <c:pt idx="348">
                  <c:v>92.949692561983625</c:v>
                </c:pt>
                <c:pt idx="349">
                  <c:v>92.955849724518046</c:v>
                </c:pt>
                <c:pt idx="350">
                  <c:v>92.962006887052482</c:v>
                </c:pt>
                <c:pt idx="351">
                  <c:v>92.968164049586917</c:v>
                </c:pt>
                <c:pt idx="352">
                  <c:v>92.974321212121325</c:v>
                </c:pt>
                <c:pt idx="353">
                  <c:v>92.980478374655746</c:v>
                </c:pt>
                <c:pt idx="354">
                  <c:v>92.98663553719021</c:v>
                </c:pt>
                <c:pt idx="355">
                  <c:v>92.992792699724632</c:v>
                </c:pt>
                <c:pt idx="356">
                  <c:v>92.998949862259082</c:v>
                </c:pt>
                <c:pt idx="357">
                  <c:v>93.005107024793503</c:v>
                </c:pt>
                <c:pt idx="358">
                  <c:v>93.01126418732801</c:v>
                </c:pt>
                <c:pt idx="359">
                  <c:v>93.017421349862431</c:v>
                </c:pt>
                <c:pt idx="360">
                  <c:v>93.023578512396782</c:v>
                </c:pt>
                <c:pt idx="361">
                  <c:v>93.029735674931246</c:v>
                </c:pt>
                <c:pt idx="362">
                  <c:v>93.035892837465653</c:v>
                </c:pt>
                <c:pt idx="363">
                  <c:v>93.042050000000145</c:v>
                </c:pt>
                <c:pt idx="364">
                  <c:v>93.048207162534538</c:v>
                </c:pt>
                <c:pt idx="365">
                  <c:v>93.054364325069017</c:v>
                </c:pt>
                <c:pt idx="366">
                  <c:v>93.060521487603467</c:v>
                </c:pt>
                <c:pt idx="367">
                  <c:v>93.066678650137902</c:v>
                </c:pt>
                <c:pt idx="368">
                  <c:v>93.072835812672253</c:v>
                </c:pt>
                <c:pt idx="369">
                  <c:v>93.078992975206759</c:v>
                </c:pt>
                <c:pt idx="370">
                  <c:v>93.085150137741138</c:v>
                </c:pt>
                <c:pt idx="371">
                  <c:v>93.091307300275631</c:v>
                </c:pt>
                <c:pt idx="372">
                  <c:v>93.097464462810109</c:v>
                </c:pt>
                <c:pt idx="373">
                  <c:v>93.10362162534453</c:v>
                </c:pt>
                <c:pt idx="374">
                  <c:v>93.109778787878895</c:v>
                </c:pt>
                <c:pt idx="375">
                  <c:v>93.115935950413359</c:v>
                </c:pt>
                <c:pt idx="376">
                  <c:v>93.122093112947766</c:v>
                </c:pt>
                <c:pt idx="377">
                  <c:v>93.128250275482216</c:v>
                </c:pt>
                <c:pt idx="378">
                  <c:v>93.13440743801668</c:v>
                </c:pt>
                <c:pt idx="379">
                  <c:v>93.140564600551116</c:v>
                </c:pt>
                <c:pt idx="380">
                  <c:v>93.146721763085552</c:v>
                </c:pt>
                <c:pt idx="381">
                  <c:v>93.152878925619945</c:v>
                </c:pt>
                <c:pt idx="382">
                  <c:v>93.159036088154366</c:v>
                </c:pt>
                <c:pt idx="383">
                  <c:v>93.165193250688858</c:v>
                </c:pt>
                <c:pt idx="384">
                  <c:v>93.171350413223237</c:v>
                </c:pt>
                <c:pt idx="385">
                  <c:v>93.177507575757701</c:v>
                </c:pt>
                <c:pt idx="386">
                  <c:v>93.183664738292165</c:v>
                </c:pt>
                <c:pt idx="387">
                  <c:v>93.189821900826573</c:v>
                </c:pt>
                <c:pt idx="388">
                  <c:v>93.195979063361008</c:v>
                </c:pt>
                <c:pt idx="389">
                  <c:v>93.202136225895472</c:v>
                </c:pt>
                <c:pt idx="390">
                  <c:v>93.208293388429908</c:v>
                </c:pt>
                <c:pt idx="391">
                  <c:v>93.214450550964344</c:v>
                </c:pt>
                <c:pt idx="392">
                  <c:v>93.220607713498737</c:v>
                </c:pt>
                <c:pt idx="393">
                  <c:v>93.226764876033187</c:v>
                </c:pt>
                <c:pt idx="394">
                  <c:v>93.232922038567651</c:v>
                </c:pt>
                <c:pt idx="395">
                  <c:v>93.239079201102115</c:v>
                </c:pt>
                <c:pt idx="396">
                  <c:v>93.245236363636508</c:v>
                </c:pt>
                <c:pt idx="397">
                  <c:v>93.251393526170972</c:v>
                </c:pt>
                <c:pt idx="398">
                  <c:v>93.257550688705436</c:v>
                </c:pt>
                <c:pt idx="399">
                  <c:v>93.263707851239801</c:v>
                </c:pt>
                <c:pt idx="400">
                  <c:v>93.26986501377425</c:v>
                </c:pt>
                <c:pt idx="401">
                  <c:v>93.276022176308672</c:v>
                </c:pt>
                <c:pt idx="402">
                  <c:v>93.282179338843108</c:v>
                </c:pt>
                <c:pt idx="403">
                  <c:v>93.288336501377572</c:v>
                </c:pt>
                <c:pt idx="404">
                  <c:v>93.294493663912064</c:v>
                </c:pt>
                <c:pt idx="405">
                  <c:v>93.300650826446414</c:v>
                </c:pt>
                <c:pt idx="406">
                  <c:v>93.306807988980879</c:v>
                </c:pt>
                <c:pt idx="407">
                  <c:v>93.312965151515314</c:v>
                </c:pt>
                <c:pt idx="408">
                  <c:v>93.31912231404975</c:v>
                </c:pt>
                <c:pt idx="409">
                  <c:v>93.325279476584129</c:v>
                </c:pt>
                <c:pt idx="410">
                  <c:v>93.331436639118621</c:v>
                </c:pt>
                <c:pt idx="411">
                  <c:v>93.337593801653057</c:v>
                </c:pt>
                <c:pt idx="412">
                  <c:v>93.343750964187493</c:v>
                </c:pt>
                <c:pt idx="413">
                  <c:v>93.349908126721871</c:v>
                </c:pt>
                <c:pt idx="414">
                  <c:v>93.356065289256364</c:v>
                </c:pt>
                <c:pt idx="415">
                  <c:v>93.362222451790799</c:v>
                </c:pt>
                <c:pt idx="416">
                  <c:v>93.368379614325207</c:v>
                </c:pt>
                <c:pt idx="417">
                  <c:v>93.374536776859614</c:v>
                </c:pt>
                <c:pt idx="418">
                  <c:v>93.380693939394106</c:v>
                </c:pt>
                <c:pt idx="419">
                  <c:v>93.386851101928514</c:v>
                </c:pt>
                <c:pt idx="420">
                  <c:v>93.393008264462978</c:v>
                </c:pt>
                <c:pt idx="421">
                  <c:v>93.399165426997442</c:v>
                </c:pt>
                <c:pt idx="422">
                  <c:v>93.405322589531849</c:v>
                </c:pt>
                <c:pt idx="423">
                  <c:v>93.411479752066285</c:v>
                </c:pt>
                <c:pt idx="424">
                  <c:v>93.41763691460072</c:v>
                </c:pt>
                <c:pt idx="425">
                  <c:v>93.423794077135156</c:v>
                </c:pt>
                <c:pt idx="426">
                  <c:v>93.429951239669563</c:v>
                </c:pt>
                <c:pt idx="427">
                  <c:v>93.436108402204013</c:v>
                </c:pt>
                <c:pt idx="428">
                  <c:v>93.442265564738491</c:v>
                </c:pt>
                <c:pt idx="429">
                  <c:v>93.448422727272927</c:v>
                </c:pt>
                <c:pt idx="430">
                  <c:v>93.454579889807377</c:v>
                </c:pt>
                <c:pt idx="431">
                  <c:v>93.460737052341742</c:v>
                </c:pt>
                <c:pt idx="432">
                  <c:v>93.466894214876206</c:v>
                </c:pt>
                <c:pt idx="433">
                  <c:v>93.473051377410599</c:v>
                </c:pt>
                <c:pt idx="434">
                  <c:v>93.479208539945077</c:v>
                </c:pt>
                <c:pt idx="435">
                  <c:v>93.485365702479484</c:v>
                </c:pt>
                <c:pt idx="436">
                  <c:v>93.491522865013991</c:v>
                </c:pt>
                <c:pt idx="437">
                  <c:v>93.497680027548412</c:v>
                </c:pt>
                <c:pt idx="438">
                  <c:v>93.503837190082763</c:v>
                </c:pt>
                <c:pt idx="439">
                  <c:v>93.509994352617255</c:v>
                </c:pt>
                <c:pt idx="440">
                  <c:v>93.516151515151662</c:v>
                </c:pt>
                <c:pt idx="441">
                  <c:v>93.522308677686055</c:v>
                </c:pt>
                <c:pt idx="442">
                  <c:v>93.528465840220548</c:v>
                </c:pt>
                <c:pt idx="443">
                  <c:v>93.534623002754998</c:v>
                </c:pt>
                <c:pt idx="444">
                  <c:v>93.540780165289419</c:v>
                </c:pt>
                <c:pt idx="445">
                  <c:v>93.546937327823841</c:v>
                </c:pt>
                <c:pt idx="446">
                  <c:v>93.553094490358305</c:v>
                </c:pt>
                <c:pt idx="447">
                  <c:v>93.55925165289274</c:v>
                </c:pt>
                <c:pt idx="448">
                  <c:v>93.565408815427134</c:v>
                </c:pt>
                <c:pt idx="449">
                  <c:v>93.571565977961612</c:v>
                </c:pt>
                <c:pt idx="450">
                  <c:v>93.577723140496019</c:v>
                </c:pt>
                <c:pt idx="451">
                  <c:v>93.583880303030455</c:v>
                </c:pt>
                <c:pt idx="452">
                  <c:v>93.590037465564919</c:v>
                </c:pt>
                <c:pt idx="453">
                  <c:v>93.596194628099383</c:v>
                </c:pt>
                <c:pt idx="454">
                  <c:v>93.602351790633733</c:v>
                </c:pt>
                <c:pt idx="455">
                  <c:v>93.608508953168169</c:v>
                </c:pt>
                <c:pt idx="456">
                  <c:v>93.614666115702661</c:v>
                </c:pt>
                <c:pt idx="457">
                  <c:v>93.620823278237097</c:v>
                </c:pt>
                <c:pt idx="458">
                  <c:v>93.626980440771518</c:v>
                </c:pt>
                <c:pt idx="459">
                  <c:v>93.633137603305968</c:v>
                </c:pt>
                <c:pt idx="460">
                  <c:v>93.639294765840447</c:v>
                </c:pt>
                <c:pt idx="461">
                  <c:v>93.64545192837484</c:v>
                </c:pt>
                <c:pt idx="462">
                  <c:v>93.651609090909275</c:v>
                </c:pt>
                <c:pt idx="463">
                  <c:v>93.657766253443668</c:v>
                </c:pt>
                <c:pt idx="464">
                  <c:v>93.663923415978175</c:v>
                </c:pt>
                <c:pt idx="465">
                  <c:v>93.670080578512554</c:v>
                </c:pt>
                <c:pt idx="466">
                  <c:v>93.676237741047032</c:v>
                </c:pt>
                <c:pt idx="467">
                  <c:v>93.682394903581383</c:v>
                </c:pt>
                <c:pt idx="468">
                  <c:v>93.688552066115889</c:v>
                </c:pt>
                <c:pt idx="469">
                  <c:v>93.694709228650311</c:v>
                </c:pt>
                <c:pt idx="470">
                  <c:v>93.700866391184732</c:v>
                </c:pt>
                <c:pt idx="471">
                  <c:v>93.707023553719196</c:v>
                </c:pt>
                <c:pt idx="472">
                  <c:v>93.713180716253618</c:v>
                </c:pt>
                <c:pt idx="473">
                  <c:v>93.719337878788039</c:v>
                </c:pt>
                <c:pt idx="474">
                  <c:v>93.725495041322503</c:v>
                </c:pt>
                <c:pt idx="475">
                  <c:v>93.731652203856939</c:v>
                </c:pt>
                <c:pt idx="476">
                  <c:v>93.737809366391375</c:v>
                </c:pt>
                <c:pt idx="477">
                  <c:v>93.743966528925824</c:v>
                </c:pt>
                <c:pt idx="478">
                  <c:v>93.750123691460274</c:v>
                </c:pt>
                <c:pt idx="479">
                  <c:v>93.756280853994639</c:v>
                </c:pt>
                <c:pt idx="480">
                  <c:v>93.762438016529032</c:v>
                </c:pt>
                <c:pt idx="481">
                  <c:v>93.768595179063553</c:v>
                </c:pt>
                <c:pt idx="482">
                  <c:v>93.774752341597988</c:v>
                </c:pt>
                <c:pt idx="483">
                  <c:v>93.780909504132424</c:v>
                </c:pt>
                <c:pt idx="484">
                  <c:v>93.78706666666686</c:v>
                </c:pt>
                <c:pt idx="485">
                  <c:v>93.793223829201338</c:v>
                </c:pt>
                <c:pt idx="486">
                  <c:v>93.799380991735731</c:v>
                </c:pt>
                <c:pt idx="487">
                  <c:v>93.805538154270124</c:v>
                </c:pt>
                <c:pt idx="488">
                  <c:v>93.811695316804588</c:v>
                </c:pt>
                <c:pt idx="489">
                  <c:v>93.817852479339066</c:v>
                </c:pt>
                <c:pt idx="490">
                  <c:v>93.824009641873516</c:v>
                </c:pt>
                <c:pt idx="491">
                  <c:v>93.830166804407909</c:v>
                </c:pt>
                <c:pt idx="492">
                  <c:v>93.836323966942388</c:v>
                </c:pt>
                <c:pt idx="493">
                  <c:v>93.842481129476738</c:v>
                </c:pt>
                <c:pt idx="494">
                  <c:v>93.848638292011188</c:v>
                </c:pt>
                <c:pt idx="495">
                  <c:v>93.854795454545652</c:v>
                </c:pt>
                <c:pt idx="496">
                  <c:v>93.860952617080088</c:v>
                </c:pt>
                <c:pt idx="497">
                  <c:v>93.867109779614523</c:v>
                </c:pt>
                <c:pt idx="498">
                  <c:v>93.873266942148973</c:v>
                </c:pt>
                <c:pt idx="499">
                  <c:v>93.879424104683338</c:v>
                </c:pt>
                <c:pt idx="500">
                  <c:v>93.88558126721783</c:v>
                </c:pt>
                <c:pt idx="501">
                  <c:v>93.891738429752252</c:v>
                </c:pt>
                <c:pt idx="502">
                  <c:v>93.897895592286673</c:v>
                </c:pt>
                <c:pt idx="503">
                  <c:v>93.904052754821109</c:v>
                </c:pt>
                <c:pt idx="504">
                  <c:v>93.910209917355601</c:v>
                </c:pt>
                <c:pt idx="505">
                  <c:v>93.916367079890023</c:v>
                </c:pt>
                <c:pt idx="506">
                  <c:v>93.922524242424416</c:v>
                </c:pt>
                <c:pt idx="507">
                  <c:v>93.92868140495888</c:v>
                </c:pt>
                <c:pt idx="508">
                  <c:v>93.934838567493287</c:v>
                </c:pt>
                <c:pt idx="509">
                  <c:v>93.940995730027765</c:v>
                </c:pt>
                <c:pt idx="510">
                  <c:v>93.947152892562187</c:v>
                </c:pt>
                <c:pt idx="511">
                  <c:v>93.953310055096608</c:v>
                </c:pt>
                <c:pt idx="512">
                  <c:v>93.959467217631058</c:v>
                </c:pt>
                <c:pt idx="513">
                  <c:v>93.965624380165536</c:v>
                </c:pt>
                <c:pt idx="514">
                  <c:v>93.971781542699873</c:v>
                </c:pt>
                <c:pt idx="515">
                  <c:v>93.977938705234351</c:v>
                </c:pt>
                <c:pt idx="516">
                  <c:v>93.984095867768801</c:v>
                </c:pt>
                <c:pt idx="517">
                  <c:v>93.990253030303279</c:v>
                </c:pt>
                <c:pt idx="518">
                  <c:v>93.996410192837672</c:v>
                </c:pt>
                <c:pt idx="519">
                  <c:v>94.002567355372122</c:v>
                </c:pt>
                <c:pt idx="520">
                  <c:v>94.008724517906515</c:v>
                </c:pt>
                <c:pt idx="521">
                  <c:v>94.014881680440993</c:v>
                </c:pt>
                <c:pt idx="522">
                  <c:v>94.021038842975386</c:v>
                </c:pt>
                <c:pt idx="523">
                  <c:v>94.02719600550985</c:v>
                </c:pt>
                <c:pt idx="524">
                  <c:v>94.033353168044286</c:v>
                </c:pt>
                <c:pt idx="525">
                  <c:v>94.039510330578693</c:v>
                </c:pt>
                <c:pt idx="526">
                  <c:v>94.045667493113186</c:v>
                </c:pt>
                <c:pt idx="527">
                  <c:v>94.051824655647621</c:v>
                </c:pt>
                <c:pt idx="528">
                  <c:v>94.057981818182</c:v>
                </c:pt>
                <c:pt idx="529">
                  <c:v>94.064138980716464</c:v>
                </c:pt>
                <c:pt idx="530">
                  <c:v>94.070296143250872</c:v>
                </c:pt>
                <c:pt idx="531">
                  <c:v>94.076453305785307</c:v>
                </c:pt>
                <c:pt idx="532">
                  <c:v>94.0826104683198</c:v>
                </c:pt>
                <c:pt idx="533">
                  <c:v>94.088767630854164</c:v>
                </c:pt>
                <c:pt idx="534">
                  <c:v>94.094924793388671</c:v>
                </c:pt>
                <c:pt idx="535">
                  <c:v>94.101081955923078</c:v>
                </c:pt>
                <c:pt idx="536">
                  <c:v>94.107239118457485</c:v>
                </c:pt>
                <c:pt idx="537">
                  <c:v>94.11339628099195</c:v>
                </c:pt>
                <c:pt idx="538">
                  <c:v>94.119553443526385</c:v>
                </c:pt>
                <c:pt idx="539">
                  <c:v>94.125710606060764</c:v>
                </c:pt>
                <c:pt idx="540">
                  <c:v>94.131867768595257</c:v>
                </c:pt>
                <c:pt idx="541">
                  <c:v>94.138024931129678</c:v>
                </c:pt>
                <c:pt idx="542">
                  <c:v>94.144182093664099</c:v>
                </c:pt>
                <c:pt idx="543">
                  <c:v>94.150339256198507</c:v>
                </c:pt>
                <c:pt idx="544">
                  <c:v>94.156496418732971</c:v>
                </c:pt>
                <c:pt idx="545">
                  <c:v>94.162653581267477</c:v>
                </c:pt>
                <c:pt idx="546">
                  <c:v>94.168810743801842</c:v>
                </c:pt>
                <c:pt idx="547">
                  <c:v>94.174967906336278</c:v>
                </c:pt>
                <c:pt idx="548">
                  <c:v>94.18112506887077</c:v>
                </c:pt>
                <c:pt idx="549">
                  <c:v>94.187282231405149</c:v>
                </c:pt>
                <c:pt idx="550">
                  <c:v>94.193439393939585</c:v>
                </c:pt>
                <c:pt idx="551">
                  <c:v>94.199596556474006</c:v>
                </c:pt>
                <c:pt idx="552">
                  <c:v>94.205753719008484</c:v>
                </c:pt>
                <c:pt idx="553">
                  <c:v>94.211910881542948</c:v>
                </c:pt>
                <c:pt idx="554">
                  <c:v>94.218068044077384</c:v>
                </c:pt>
                <c:pt idx="555">
                  <c:v>94.224225206611791</c:v>
                </c:pt>
                <c:pt idx="556">
                  <c:v>94.230382369146213</c:v>
                </c:pt>
                <c:pt idx="557">
                  <c:v>94.236539531680648</c:v>
                </c:pt>
                <c:pt idx="558">
                  <c:v>94.242696694215141</c:v>
                </c:pt>
                <c:pt idx="559">
                  <c:v>94.248853856749506</c:v>
                </c:pt>
                <c:pt idx="560">
                  <c:v>94.255011019283941</c:v>
                </c:pt>
                <c:pt idx="561">
                  <c:v>94.261168181818448</c:v>
                </c:pt>
                <c:pt idx="562">
                  <c:v>94.267325344352869</c:v>
                </c:pt>
                <c:pt idx="563">
                  <c:v>94.273482506887234</c:v>
                </c:pt>
                <c:pt idx="564">
                  <c:v>94.279639669421712</c:v>
                </c:pt>
                <c:pt idx="565">
                  <c:v>94.285796831956105</c:v>
                </c:pt>
                <c:pt idx="566">
                  <c:v>94.291953994490612</c:v>
                </c:pt>
                <c:pt idx="567">
                  <c:v>94.298111157025019</c:v>
                </c:pt>
                <c:pt idx="568">
                  <c:v>94.304268319559426</c:v>
                </c:pt>
                <c:pt idx="569">
                  <c:v>94.310425482093891</c:v>
                </c:pt>
                <c:pt idx="570">
                  <c:v>94.316582644628312</c:v>
                </c:pt>
                <c:pt idx="571">
                  <c:v>94.322739807162705</c:v>
                </c:pt>
                <c:pt idx="572">
                  <c:v>94.328896969697198</c:v>
                </c:pt>
                <c:pt idx="573">
                  <c:v>94.335054132231576</c:v>
                </c:pt>
                <c:pt idx="574">
                  <c:v>94.341211294766097</c:v>
                </c:pt>
                <c:pt idx="575">
                  <c:v>94.347368457300504</c:v>
                </c:pt>
                <c:pt idx="576">
                  <c:v>94.35352561983494</c:v>
                </c:pt>
                <c:pt idx="577">
                  <c:v>94.359682782369347</c:v>
                </c:pt>
                <c:pt idx="578">
                  <c:v>94.365839944903811</c:v>
                </c:pt>
                <c:pt idx="579">
                  <c:v>94.371997107438204</c:v>
                </c:pt>
                <c:pt idx="580">
                  <c:v>94.378154269972697</c:v>
                </c:pt>
                <c:pt idx="581">
                  <c:v>94.384311432507118</c:v>
                </c:pt>
                <c:pt idx="582">
                  <c:v>94.390468595041554</c:v>
                </c:pt>
                <c:pt idx="583">
                  <c:v>94.39662575757599</c:v>
                </c:pt>
                <c:pt idx="584">
                  <c:v>94.402782920110411</c:v>
                </c:pt>
                <c:pt idx="585">
                  <c:v>94.408940082644833</c:v>
                </c:pt>
                <c:pt idx="586">
                  <c:v>94.415097245179297</c:v>
                </c:pt>
                <c:pt idx="587">
                  <c:v>94.421254407713761</c:v>
                </c:pt>
                <c:pt idx="588">
                  <c:v>94.427411570248196</c:v>
                </c:pt>
                <c:pt idx="589">
                  <c:v>94.433568732782589</c:v>
                </c:pt>
                <c:pt idx="590">
                  <c:v>94.439725895317096</c:v>
                </c:pt>
                <c:pt idx="591">
                  <c:v>94.445883057851447</c:v>
                </c:pt>
                <c:pt idx="592">
                  <c:v>94.452040220385911</c:v>
                </c:pt>
                <c:pt idx="593">
                  <c:v>94.458197382920318</c:v>
                </c:pt>
                <c:pt idx="594">
                  <c:v>94.464354545454782</c:v>
                </c:pt>
                <c:pt idx="595">
                  <c:v>94.470511707989218</c:v>
                </c:pt>
                <c:pt idx="596">
                  <c:v>94.476668870523625</c:v>
                </c:pt>
                <c:pt idx="597">
                  <c:v>94.482826033058089</c:v>
                </c:pt>
                <c:pt idx="598">
                  <c:v>94.48898319559251</c:v>
                </c:pt>
                <c:pt idx="599">
                  <c:v>94.495140358126932</c:v>
                </c:pt>
                <c:pt idx="600">
                  <c:v>94.501297520661382</c:v>
                </c:pt>
                <c:pt idx="601">
                  <c:v>94.50745468319586</c:v>
                </c:pt>
                <c:pt idx="602">
                  <c:v>94.513611845730267</c:v>
                </c:pt>
                <c:pt idx="603">
                  <c:v>94.519769008264703</c:v>
                </c:pt>
                <c:pt idx="604">
                  <c:v>94.525926170799096</c:v>
                </c:pt>
                <c:pt idx="605">
                  <c:v>94.532083333333546</c:v>
                </c:pt>
                <c:pt idx="606">
                  <c:v>94.538240495868024</c:v>
                </c:pt>
                <c:pt idx="607">
                  <c:v>94.544397658402445</c:v>
                </c:pt>
                <c:pt idx="608">
                  <c:v>94.550554820936881</c:v>
                </c:pt>
                <c:pt idx="609">
                  <c:v>94.556711983471288</c:v>
                </c:pt>
                <c:pt idx="610">
                  <c:v>94.562869146005752</c:v>
                </c:pt>
                <c:pt idx="611">
                  <c:v>94.569026308540202</c:v>
                </c:pt>
                <c:pt idx="612">
                  <c:v>94.57518347107461</c:v>
                </c:pt>
                <c:pt idx="613">
                  <c:v>94.581340633609059</c:v>
                </c:pt>
                <c:pt idx="614">
                  <c:v>94.587497796143481</c:v>
                </c:pt>
                <c:pt idx="615">
                  <c:v>94.593654958677959</c:v>
                </c:pt>
                <c:pt idx="616">
                  <c:v>94.599812121212366</c:v>
                </c:pt>
                <c:pt idx="617">
                  <c:v>94.605969283746802</c:v>
                </c:pt>
                <c:pt idx="618">
                  <c:v>94.612126446281238</c:v>
                </c:pt>
                <c:pt idx="619">
                  <c:v>94.618283608815716</c:v>
                </c:pt>
                <c:pt idx="620">
                  <c:v>94.624440771350109</c:v>
                </c:pt>
                <c:pt idx="621">
                  <c:v>94.630597933884488</c:v>
                </c:pt>
                <c:pt idx="622">
                  <c:v>94.636755096418938</c:v>
                </c:pt>
                <c:pt idx="623">
                  <c:v>94.642912258953388</c:v>
                </c:pt>
                <c:pt idx="624">
                  <c:v>94.649069421487866</c:v>
                </c:pt>
                <c:pt idx="625">
                  <c:v>94.655226584022287</c:v>
                </c:pt>
                <c:pt idx="626">
                  <c:v>94.661383746556666</c:v>
                </c:pt>
                <c:pt idx="627">
                  <c:v>94.667540909091173</c:v>
                </c:pt>
                <c:pt idx="628">
                  <c:v>94.673698071625537</c:v>
                </c:pt>
                <c:pt idx="629">
                  <c:v>94.679855234160001</c:v>
                </c:pt>
                <c:pt idx="630">
                  <c:v>94.68601239669438</c:v>
                </c:pt>
                <c:pt idx="631">
                  <c:v>94.692169559228901</c:v>
                </c:pt>
                <c:pt idx="632">
                  <c:v>94.698326721763308</c:v>
                </c:pt>
                <c:pt idx="633">
                  <c:v>94.704483884297801</c:v>
                </c:pt>
                <c:pt idx="634">
                  <c:v>94.710641046832222</c:v>
                </c:pt>
                <c:pt idx="635">
                  <c:v>94.716798209366644</c:v>
                </c:pt>
                <c:pt idx="636">
                  <c:v>94.72295537190108</c:v>
                </c:pt>
                <c:pt idx="637">
                  <c:v>94.729112534435487</c:v>
                </c:pt>
                <c:pt idx="638">
                  <c:v>94.735269696969965</c:v>
                </c:pt>
                <c:pt idx="639">
                  <c:v>94.741426859504386</c:v>
                </c:pt>
                <c:pt idx="640">
                  <c:v>94.747584022038822</c:v>
                </c:pt>
                <c:pt idx="641">
                  <c:v>94.753741184573258</c:v>
                </c:pt>
                <c:pt idx="642">
                  <c:v>94.759898347107679</c:v>
                </c:pt>
                <c:pt idx="643">
                  <c:v>94.766055509642158</c:v>
                </c:pt>
                <c:pt idx="644">
                  <c:v>94.772212672176551</c:v>
                </c:pt>
                <c:pt idx="645">
                  <c:v>94.778369834710972</c:v>
                </c:pt>
                <c:pt idx="646">
                  <c:v>94.784526997245479</c:v>
                </c:pt>
                <c:pt idx="647">
                  <c:v>94.790684159779872</c:v>
                </c:pt>
                <c:pt idx="648">
                  <c:v>94.796841322314279</c:v>
                </c:pt>
                <c:pt idx="649">
                  <c:v>94.802998484848743</c:v>
                </c:pt>
                <c:pt idx="650">
                  <c:v>94.809155647383193</c:v>
                </c:pt>
                <c:pt idx="651">
                  <c:v>94.815312809917614</c:v>
                </c:pt>
                <c:pt idx="652">
                  <c:v>94.82146997245205</c:v>
                </c:pt>
                <c:pt idx="653">
                  <c:v>94.827627134986457</c:v>
                </c:pt>
                <c:pt idx="654">
                  <c:v>94.833784297520864</c:v>
                </c:pt>
                <c:pt idx="655">
                  <c:v>94.839941460055357</c:v>
                </c:pt>
                <c:pt idx="656">
                  <c:v>94.846098622589736</c:v>
                </c:pt>
                <c:pt idx="657">
                  <c:v>94.852255785124228</c:v>
                </c:pt>
                <c:pt idx="658">
                  <c:v>94.858412947658607</c:v>
                </c:pt>
                <c:pt idx="659">
                  <c:v>94.864570110193071</c:v>
                </c:pt>
                <c:pt idx="660">
                  <c:v>94.870727272727478</c:v>
                </c:pt>
                <c:pt idx="661">
                  <c:v>94.876884435261942</c:v>
                </c:pt>
                <c:pt idx="662">
                  <c:v>94.883041597796364</c:v>
                </c:pt>
                <c:pt idx="663">
                  <c:v>94.889198760330842</c:v>
                </c:pt>
                <c:pt idx="664">
                  <c:v>94.895355922865278</c:v>
                </c:pt>
                <c:pt idx="665">
                  <c:v>94.90151308539977</c:v>
                </c:pt>
                <c:pt idx="666">
                  <c:v>94.907670247934163</c:v>
                </c:pt>
                <c:pt idx="667">
                  <c:v>94.913827410468585</c:v>
                </c:pt>
                <c:pt idx="668">
                  <c:v>94.919984573003021</c:v>
                </c:pt>
                <c:pt idx="669">
                  <c:v>94.926141735537456</c:v>
                </c:pt>
                <c:pt idx="670">
                  <c:v>94.932298898071878</c:v>
                </c:pt>
                <c:pt idx="671">
                  <c:v>94.938456060606313</c:v>
                </c:pt>
                <c:pt idx="672">
                  <c:v>94.94461322314082</c:v>
                </c:pt>
                <c:pt idx="673">
                  <c:v>94.950770385675199</c:v>
                </c:pt>
                <c:pt idx="674">
                  <c:v>94.956927548209634</c:v>
                </c:pt>
                <c:pt idx="675">
                  <c:v>94.96308471074407</c:v>
                </c:pt>
                <c:pt idx="676">
                  <c:v>94.969241873278506</c:v>
                </c:pt>
                <c:pt idx="677">
                  <c:v>94.975399035812941</c:v>
                </c:pt>
                <c:pt idx="678">
                  <c:v>94.981556198347405</c:v>
                </c:pt>
                <c:pt idx="679">
                  <c:v>94.987713360881813</c:v>
                </c:pt>
                <c:pt idx="680">
                  <c:v>94.993870523416248</c:v>
                </c:pt>
                <c:pt idx="681">
                  <c:v>95.000027685950712</c:v>
                </c:pt>
                <c:pt idx="682">
                  <c:v>95.006184848485091</c:v>
                </c:pt>
                <c:pt idx="683">
                  <c:v>95.012342011019527</c:v>
                </c:pt>
                <c:pt idx="684">
                  <c:v>95.018499173553934</c:v>
                </c:pt>
                <c:pt idx="685">
                  <c:v>95.024656336088384</c:v>
                </c:pt>
                <c:pt idx="686">
                  <c:v>95.030813498622862</c:v>
                </c:pt>
                <c:pt idx="687">
                  <c:v>95.036970661157326</c:v>
                </c:pt>
                <c:pt idx="688">
                  <c:v>95.043127823691719</c:v>
                </c:pt>
                <c:pt idx="689">
                  <c:v>95.049284986226198</c:v>
                </c:pt>
                <c:pt idx="690">
                  <c:v>95.055442148760548</c:v>
                </c:pt>
                <c:pt idx="691">
                  <c:v>95.061599311295069</c:v>
                </c:pt>
                <c:pt idx="692">
                  <c:v>95.067756473829448</c:v>
                </c:pt>
                <c:pt idx="693">
                  <c:v>95.073913636363912</c:v>
                </c:pt>
                <c:pt idx="694">
                  <c:v>95.080070798898348</c:v>
                </c:pt>
                <c:pt idx="695">
                  <c:v>95.086227961432797</c:v>
                </c:pt>
                <c:pt idx="696">
                  <c:v>95.092385123967219</c:v>
                </c:pt>
                <c:pt idx="697">
                  <c:v>95.098542286501626</c:v>
                </c:pt>
                <c:pt idx="698">
                  <c:v>95.104699449036119</c:v>
                </c:pt>
                <c:pt idx="699">
                  <c:v>95.110856611570512</c:v>
                </c:pt>
                <c:pt idx="700">
                  <c:v>95.117013774104961</c:v>
                </c:pt>
                <c:pt idx="701">
                  <c:v>95.123170936639326</c:v>
                </c:pt>
                <c:pt idx="702">
                  <c:v>95.129328099173819</c:v>
                </c:pt>
                <c:pt idx="703">
                  <c:v>95.135485261708268</c:v>
                </c:pt>
                <c:pt idx="704">
                  <c:v>95.141642424242747</c:v>
                </c:pt>
                <c:pt idx="705">
                  <c:v>95.147799586777168</c:v>
                </c:pt>
                <c:pt idx="706">
                  <c:v>95.153956749311575</c:v>
                </c:pt>
                <c:pt idx="707">
                  <c:v>95.160113911846025</c:v>
                </c:pt>
                <c:pt idx="708">
                  <c:v>95.166271074380418</c:v>
                </c:pt>
                <c:pt idx="709">
                  <c:v>95.172428236914826</c:v>
                </c:pt>
                <c:pt idx="710">
                  <c:v>95.178585399449275</c:v>
                </c:pt>
                <c:pt idx="711">
                  <c:v>95.184742561983725</c:v>
                </c:pt>
                <c:pt idx="712">
                  <c:v>95.190899724518204</c:v>
                </c:pt>
                <c:pt idx="713">
                  <c:v>95.197056887052611</c:v>
                </c:pt>
                <c:pt idx="714">
                  <c:v>95.203214049587089</c:v>
                </c:pt>
                <c:pt idx="715">
                  <c:v>95.209371212121425</c:v>
                </c:pt>
                <c:pt idx="716">
                  <c:v>95.215528374655918</c:v>
                </c:pt>
                <c:pt idx="717">
                  <c:v>95.221685537190368</c:v>
                </c:pt>
                <c:pt idx="718">
                  <c:v>95.227842699724789</c:v>
                </c:pt>
                <c:pt idx="719">
                  <c:v>95.233999862259239</c:v>
                </c:pt>
                <c:pt idx="720">
                  <c:v>95.240157024793675</c:v>
                </c:pt>
                <c:pt idx="721">
                  <c:v>95.246314187328124</c:v>
                </c:pt>
                <c:pt idx="722">
                  <c:v>95.252471349862518</c:v>
                </c:pt>
                <c:pt idx="723">
                  <c:v>95.258628512396939</c:v>
                </c:pt>
                <c:pt idx="724">
                  <c:v>95.264785674931417</c:v>
                </c:pt>
                <c:pt idx="725">
                  <c:v>95.270942837465782</c:v>
                </c:pt>
                <c:pt idx="726">
                  <c:v>95.277100000000303</c:v>
                </c:pt>
                <c:pt idx="727">
                  <c:v>95.283257162534667</c:v>
                </c:pt>
                <c:pt idx="728">
                  <c:v>95.28941432506916</c:v>
                </c:pt>
                <c:pt idx="729">
                  <c:v>95.295571487603581</c:v>
                </c:pt>
                <c:pt idx="730">
                  <c:v>95.301728650138031</c:v>
                </c:pt>
                <c:pt idx="731">
                  <c:v>95.307885812672424</c:v>
                </c:pt>
                <c:pt idx="732">
                  <c:v>95.314042975206902</c:v>
                </c:pt>
                <c:pt idx="733">
                  <c:v>95.320200137741296</c:v>
                </c:pt>
                <c:pt idx="734">
                  <c:v>95.326357300275745</c:v>
                </c:pt>
                <c:pt idx="735">
                  <c:v>95.332514462810224</c:v>
                </c:pt>
                <c:pt idx="736">
                  <c:v>95.338671625344645</c:v>
                </c:pt>
                <c:pt idx="737">
                  <c:v>95.344828787879095</c:v>
                </c:pt>
                <c:pt idx="738">
                  <c:v>95.350985950413488</c:v>
                </c:pt>
                <c:pt idx="739">
                  <c:v>95.357143112947952</c:v>
                </c:pt>
                <c:pt idx="740">
                  <c:v>95.363300275482388</c:v>
                </c:pt>
                <c:pt idx="741">
                  <c:v>95.369457438016809</c:v>
                </c:pt>
                <c:pt idx="742">
                  <c:v>95.375614600551259</c:v>
                </c:pt>
                <c:pt idx="743">
                  <c:v>95.381771763085638</c:v>
                </c:pt>
                <c:pt idx="744">
                  <c:v>95.38792892562013</c:v>
                </c:pt>
                <c:pt idx="745">
                  <c:v>95.394086088154552</c:v>
                </c:pt>
                <c:pt idx="746">
                  <c:v>95.400243250689002</c:v>
                </c:pt>
                <c:pt idx="747">
                  <c:v>95.406400413223409</c:v>
                </c:pt>
                <c:pt idx="748">
                  <c:v>95.412557575757873</c:v>
                </c:pt>
                <c:pt idx="749">
                  <c:v>95.418714738292323</c:v>
                </c:pt>
                <c:pt idx="750">
                  <c:v>95.424871900826716</c:v>
                </c:pt>
                <c:pt idx="751">
                  <c:v>95.431029063361237</c:v>
                </c:pt>
                <c:pt idx="752">
                  <c:v>95.437186225895644</c:v>
                </c:pt>
                <c:pt idx="753">
                  <c:v>95.443343388430065</c:v>
                </c:pt>
                <c:pt idx="754">
                  <c:v>95.449500550964487</c:v>
                </c:pt>
                <c:pt idx="755">
                  <c:v>95.455657713498866</c:v>
                </c:pt>
                <c:pt idx="756">
                  <c:v>95.461814876033372</c:v>
                </c:pt>
                <c:pt idx="757">
                  <c:v>95.46797203856778</c:v>
                </c:pt>
                <c:pt idx="758">
                  <c:v>95.474129201102301</c:v>
                </c:pt>
                <c:pt idx="759">
                  <c:v>95.480286363636651</c:v>
                </c:pt>
                <c:pt idx="760">
                  <c:v>95.486443526171101</c:v>
                </c:pt>
                <c:pt idx="761">
                  <c:v>95.492600688705579</c:v>
                </c:pt>
                <c:pt idx="762">
                  <c:v>95.498757851239958</c:v>
                </c:pt>
                <c:pt idx="763">
                  <c:v>95.504915013774408</c:v>
                </c:pt>
                <c:pt idx="764">
                  <c:v>95.511072176308815</c:v>
                </c:pt>
                <c:pt idx="765">
                  <c:v>95.517229338843336</c:v>
                </c:pt>
                <c:pt idx="766">
                  <c:v>95.523386501377715</c:v>
                </c:pt>
                <c:pt idx="767">
                  <c:v>95.529543663912207</c:v>
                </c:pt>
                <c:pt idx="768">
                  <c:v>95.535700826446543</c:v>
                </c:pt>
                <c:pt idx="769">
                  <c:v>95.541857988981022</c:v>
                </c:pt>
                <c:pt idx="770">
                  <c:v>95.548015151515457</c:v>
                </c:pt>
                <c:pt idx="771">
                  <c:v>95.554172314049836</c:v>
                </c:pt>
                <c:pt idx="772">
                  <c:v>95.5603294765843</c:v>
                </c:pt>
                <c:pt idx="773">
                  <c:v>95.566486639118764</c:v>
                </c:pt>
                <c:pt idx="774">
                  <c:v>95.572643801653172</c:v>
                </c:pt>
                <c:pt idx="775">
                  <c:v>95.578800964187607</c:v>
                </c:pt>
                <c:pt idx="776">
                  <c:v>95.584958126722043</c:v>
                </c:pt>
                <c:pt idx="777">
                  <c:v>95.591115289256535</c:v>
                </c:pt>
                <c:pt idx="778">
                  <c:v>95.597272451790943</c:v>
                </c:pt>
                <c:pt idx="779">
                  <c:v>95.603429614325393</c:v>
                </c:pt>
                <c:pt idx="780">
                  <c:v>95.609586776859757</c:v>
                </c:pt>
                <c:pt idx="781">
                  <c:v>95.61574393939425</c:v>
                </c:pt>
                <c:pt idx="782">
                  <c:v>95.621901101928657</c:v>
                </c:pt>
                <c:pt idx="783">
                  <c:v>95.628058264463064</c:v>
                </c:pt>
                <c:pt idx="784">
                  <c:v>95.634215426997585</c:v>
                </c:pt>
                <c:pt idx="785">
                  <c:v>95.640372589531935</c:v>
                </c:pt>
                <c:pt idx="786">
                  <c:v>95.646529752066428</c:v>
                </c:pt>
                <c:pt idx="787">
                  <c:v>95.652686914600807</c:v>
                </c:pt>
                <c:pt idx="788">
                  <c:v>95.658844077135271</c:v>
                </c:pt>
                <c:pt idx="789">
                  <c:v>95.665001239669678</c:v>
                </c:pt>
                <c:pt idx="790">
                  <c:v>95.671158402204142</c:v>
                </c:pt>
                <c:pt idx="791">
                  <c:v>95.677315564738578</c:v>
                </c:pt>
                <c:pt idx="792">
                  <c:v>95.683472727273013</c:v>
                </c:pt>
                <c:pt idx="793">
                  <c:v>95.68962988980752</c:v>
                </c:pt>
                <c:pt idx="794">
                  <c:v>95.695787052341856</c:v>
                </c:pt>
                <c:pt idx="795">
                  <c:v>95.701944214876363</c:v>
                </c:pt>
                <c:pt idx="796">
                  <c:v>95.708101377410756</c:v>
                </c:pt>
                <c:pt idx="797">
                  <c:v>95.714258539945249</c:v>
                </c:pt>
                <c:pt idx="798">
                  <c:v>95.720415702479627</c:v>
                </c:pt>
                <c:pt idx="799">
                  <c:v>95.726572865014063</c:v>
                </c:pt>
                <c:pt idx="800">
                  <c:v>95.732730027548484</c:v>
                </c:pt>
                <c:pt idx="801">
                  <c:v>95.738887190082906</c:v>
                </c:pt>
                <c:pt idx="802">
                  <c:v>95.745044352617398</c:v>
                </c:pt>
                <c:pt idx="803">
                  <c:v>95.751201515151806</c:v>
                </c:pt>
                <c:pt idx="804">
                  <c:v>95.757358677686241</c:v>
                </c:pt>
                <c:pt idx="805">
                  <c:v>95.763515840220705</c:v>
                </c:pt>
                <c:pt idx="806">
                  <c:v>95.769673002755141</c:v>
                </c:pt>
                <c:pt idx="807">
                  <c:v>95.775830165289534</c:v>
                </c:pt>
                <c:pt idx="808">
                  <c:v>95.781987327823984</c:v>
                </c:pt>
                <c:pt idx="809">
                  <c:v>95.788144490358462</c:v>
                </c:pt>
                <c:pt idx="810">
                  <c:v>95.794301652892884</c:v>
                </c:pt>
                <c:pt idx="811">
                  <c:v>95.800458815427277</c:v>
                </c:pt>
                <c:pt idx="812">
                  <c:v>95.806615977961755</c:v>
                </c:pt>
                <c:pt idx="813">
                  <c:v>95.812773140496134</c:v>
                </c:pt>
                <c:pt idx="814">
                  <c:v>95.818930303030584</c:v>
                </c:pt>
                <c:pt idx="815">
                  <c:v>95.825087465565048</c:v>
                </c:pt>
                <c:pt idx="816">
                  <c:v>95.831244628099526</c:v>
                </c:pt>
                <c:pt idx="817">
                  <c:v>95.837401790633919</c:v>
                </c:pt>
                <c:pt idx="818">
                  <c:v>95.843558953168369</c:v>
                </c:pt>
                <c:pt idx="819">
                  <c:v>95.849716115702776</c:v>
                </c:pt>
                <c:pt idx="820">
                  <c:v>95.85587327823724</c:v>
                </c:pt>
                <c:pt idx="821">
                  <c:v>95.862030440771647</c:v>
                </c:pt>
                <c:pt idx="822">
                  <c:v>95.868187603306112</c:v>
                </c:pt>
                <c:pt idx="823">
                  <c:v>95.874344765840547</c:v>
                </c:pt>
                <c:pt idx="824">
                  <c:v>95.880501928374983</c:v>
                </c:pt>
                <c:pt idx="825">
                  <c:v>95.886659090909433</c:v>
                </c:pt>
                <c:pt idx="826">
                  <c:v>95.892816253443826</c:v>
                </c:pt>
                <c:pt idx="827">
                  <c:v>95.89897341597829</c:v>
                </c:pt>
                <c:pt idx="828">
                  <c:v>95.905130578512711</c:v>
                </c:pt>
                <c:pt idx="829">
                  <c:v>95.911287741047218</c:v>
                </c:pt>
                <c:pt idx="830">
                  <c:v>95.917444903581583</c:v>
                </c:pt>
                <c:pt idx="831">
                  <c:v>95.923602066116032</c:v>
                </c:pt>
                <c:pt idx="832">
                  <c:v>95.929759228650468</c:v>
                </c:pt>
                <c:pt idx="833">
                  <c:v>95.935916391184875</c:v>
                </c:pt>
                <c:pt idx="834">
                  <c:v>95.942073553719339</c:v>
                </c:pt>
                <c:pt idx="835">
                  <c:v>95.948230716253747</c:v>
                </c:pt>
                <c:pt idx="836">
                  <c:v>95.954387878788168</c:v>
                </c:pt>
                <c:pt idx="837">
                  <c:v>95.960545041322675</c:v>
                </c:pt>
                <c:pt idx="838">
                  <c:v>95.966702203857082</c:v>
                </c:pt>
                <c:pt idx="839">
                  <c:v>95.972859366391518</c:v>
                </c:pt>
                <c:pt idx="840">
                  <c:v>95.979016528925953</c:v>
                </c:pt>
                <c:pt idx="841">
                  <c:v>95.985173691460403</c:v>
                </c:pt>
                <c:pt idx="842">
                  <c:v>95.991330853994768</c:v>
                </c:pt>
                <c:pt idx="843">
                  <c:v>95.997488016529203</c:v>
                </c:pt>
                <c:pt idx="844">
                  <c:v>96.003645179063682</c:v>
                </c:pt>
                <c:pt idx="845">
                  <c:v>96.009802341598103</c:v>
                </c:pt>
                <c:pt idx="846">
                  <c:v>96.015959504132567</c:v>
                </c:pt>
                <c:pt idx="847">
                  <c:v>96.022116666667003</c:v>
                </c:pt>
                <c:pt idx="848">
                  <c:v>96.028273829201439</c:v>
                </c:pt>
                <c:pt idx="849">
                  <c:v>96.034430991735874</c:v>
                </c:pt>
                <c:pt idx="850">
                  <c:v>96.04058815427031</c:v>
                </c:pt>
                <c:pt idx="851">
                  <c:v>96.046745316804689</c:v>
                </c:pt>
                <c:pt idx="852">
                  <c:v>96.052902479339181</c:v>
                </c:pt>
                <c:pt idx="853">
                  <c:v>96.059059641873645</c:v>
                </c:pt>
                <c:pt idx="854">
                  <c:v>96.065216804408053</c:v>
                </c:pt>
                <c:pt idx="855">
                  <c:v>96.071373966942502</c:v>
                </c:pt>
                <c:pt idx="856">
                  <c:v>96.077531129476867</c:v>
                </c:pt>
                <c:pt idx="857">
                  <c:v>96.083688292011331</c:v>
                </c:pt>
                <c:pt idx="858">
                  <c:v>96.089845454545781</c:v>
                </c:pt>
                <c:pt idx="859">
                  <c:v>96.096002617080202</c:v>
                </c:pt>
                <c:pt idx="860">
                  <c:v>96.102159779614652</c:v>
                </c:pt>
                <c:pt idx="861">
                  <c:v>96.108316942149088</c:v>
                </c:pt>
                <c:pt idx="862">
                  <c:v>96.114474104683495</c:v>
                </c:pt>
                <c:pt idx="863">
                  <c:v>96.120631267217973</c:v>
                </c:pt>
                <c:pt idx="864">
                  <c:v>96.126788429752366</c:v>
                </c:pt>
                <c:pt idx="865">
                  <c:v>96.132945592286788</c:v>
                </c:pt>
                <c:pt idx="866">
                  <c:v>96.139102754821238</c:v>
                </c:pt>
                <c:pt idx="867">
                  <c:v>96.145259917355716</c:v>
                </c:pt>
                <c:pt idx="868">
                  <c:v>96.151417079890152</c:v>
                </c:pt>
                <c:pt idx="869">
                  <c:v>96.157574242424545</c:v>
                </c:pt>
                <c:pt idx="870">
                  <c:v>96.163731404958966</c:v>
                </c:pt>
                <c:pt idx="871">
                  <c:v>96.169888567493416</c:v>
                </c:pt>
                <c:pt idx="872">
                  <c:v>96.176045730027838</c:v>
                </c:pt>
                <c:pt idx="873">
                  <c:v>96.182202892562273</c:v>
                </c:pt>
                <c:pt idx="874">
                  <c:v>96.188360055096709</c:v>
                </c:pt>
                <c:pt idx="875">
                  <c:v>96.194517217631173</c:v>
                </c:pt>
                <c:pt idx="876">
                  <c:v>96.200674380165637</c:v>
                </c:pt>
                <c:pt idx="877">
                  <c:v>96.206831542700058</c:v>
                </c:pt>
                <c:pt idx="878">
                  <c:v>96.212988705234508</c:v>
                </c:pt>
                <c:pt idx="879">
                  <c:v>96.219145867768944</c:v>
                </c:pt>
                <c:pt idx="880">
                  <c:v>96.22530303030338</c:v>
                </c:pt>
                <c:pt idx="881">
                  <c:v>96.231460192837815</c:v>
                </c:pt>
                <c:pt idx="882">
                  <c:v>96.237617355372308</c:v>
                </c:pt>
                <c:pt idx="883">
                  <c:v>96.243774517906658</c:v>
                </c:pt>
                <c:pt idx="884">
                  <c:v>96.249931680441122</c:v>
                </c:pt>
                <c:pt idx="885">
                  <c:v>96.256088842975558</c:v>
                </c:pt>
                <c:pt idx="886">
                  <c:v>96.262246005509979</c:v>
                </c:pt>
                <c:pt idx="887">
                  <c:v>96.268403168044429</c:v>
                </c:pt>
                <c:pt idx="888">
                  <c:v>96.274560330578851</c:v>
                </c:pt>
                <c:pt idx="889">
                  <c:v>96.280717493113301</c:v>
                </c:pt>
                <c:pt idx="890">
                  <c:v>96.286874655647736</c:v>
                </c:pt>
                <c:pt idx="891">
                  <c:v>96.293031818182158</c:v>
                </c:pt>
                <c:pt idx="892">
                  <c:v>96.299188980716607</c:v>
                </c:pt>
                <c:pt idx="893">
                  <c:v>96.305346143250986</c:v>
                </c:pt>
                <c:pt idx="894">
                  <c:v>96.311503305785493</c:v>
                </c:pt>
                <c:pt idx="895">
                  <c:v>96.317660468319971</c:v>
                </c:pt>
                <c:pt idx="896">
                  <c:v>96.323817630854307</c:v>
                </c:pt>
                <c:pt idx="897">
                  <c:v>96.329974793388757</c:v>
                </c:pt>
                <c:pt idx="898">
                  <c:v>96.336131955923193</c:v>
                </c:pt>
                <c:pt idx="899">
                  <c:v>96.342289118457629</c:v>
                </c:pt>
                <c:pt idx="900">
                  <c:v>96.348446280992093</c:v>
                </c:pt>
                <c:pt idx="901">
                  <c:v>96.354603443526528</c:v>
                </c:pt>
                <c:pt idx="902">
                  <c:v>96.36076060606095</c:v>
                </c:pt>
                <c:pt idx="903">
                  <c:v>96.3669177685954</c:v>
                </c:pt>
                <c:pt idx="904">
                  <c:v>96.373074931129779</c:v>
                </c:pt>
                <c:pt idx="905">
                  <c:v>96.379232093664214</c:v>
                </c:pt>
                <c:pt idx="906">
                  <c:v>96.385389256198664</c:v>
                </c:pt>
                <c:pt idx="907">
                  <c:v>96.391546418733142</c:v>
                </c:pt>
                <c:pt idx="908">
                  <c:v>96.397703581267621</c:v>
                </c:pt>
                <c:pt idx="909">
                  <c:v>96.403860743802042</c:v>
                </c:pt>
                <c:pt idx="910">
                  <c:v>96.410017906336464</c:v>
                </c:pt>
                <c:pt idx="911">
                  <c:v>96.416175068870913</c:v>
                </c:pt>
                <c:pt idx="912">
                  <c:v>96.422332231405264</c:v>
                </c:pt>
                <c:pt idx="913">
                  <c:v>96.428489393939728</c:v>
                </c:pt>
                <c:pt idx="914">
                  <c:v>96.434646556474178</c:v>
                </c:pt>
                <c:pt idx="915">
                  <c:v>96.440803719008656</c:v>
                </c:pt>
                <c:pt idx="916">
                  <c:v>96.446960881543092</c:v>
                </c:pt>
                <c:pt idx="917">
                  <c:v>96.453118044077527</c:v>
                </c:pt>
                <c:pt idx="918">
                  <c:v>96.459275206611906</c:v>
                </c:pt>
                <c:pt idx="919">
                  <c:v>96.46543236914637</c:v>
                </c:pt>
                <c:pt idx="920">
                  <c:v>96.471589531680777</c:v>
                </c:pt>
                <c:pt idx="921">
                  <c:v>96.47774669421527</c:v>
                </c:pt>
                <c:pt idx="922">
                  <c:v>96.483903856749649</c:v>
                </c:pt>
                <c:pt idx="923">
                  <c:v>96.490061019284113</c:v>
                </c:pt>
                <c:pt idx="924">
                  <c:v>96.496218181818591</c:v>
                </c:pt>
                <c:pt idx="925">
                  <c:v>96.502375344352956</c:v>
                </c:pt>
                <c:pt idx="926">
                  <c:v>96.508532506887363</c:v>
                </c:pt>
                <c:pt idx="927">
                  <c:v>96.514689669421884</c:v>
                </c:pt>
                <c:pt idx="928">
                  <c:v>96.520846831956234</c:v>
                </c:pt>
                <c:pt idx="929">
                  <c:v>96.527003994490713</c:v>
                </c:pt>
                <c:pt idx="930">
                  <c:v>96.533161157025148</c:v>
                </c:pt>
                <c:pt idx="931">
                  <c:v>96.539318319559541</c:v>
                </c:pt>
                <c:pt idx="932">
                  <c:v>96.545475482094005</c:v>
                </c:pt>
                <c:pt idx="933">
                  <c:v>96.551632644628469</c:v>
                </c:pt>
                <c:pt idx="934">
                  <c:v>96.557789807162877</c:v>
                </c:pt>
                <c:pt idx="935">
                  <c:v>96.563946969697369</c:v>
                </c:pt>
                <c:pt idx="936">
                  <c:v>96.570104132231734</c:v>
                </c:pt>
                <c:pt idx="937">
                  <c:v>96.576261294766212</c:v>
                </c:pt>
                <c:pt idx="938">
                  <c:v>96.582418457300648</c:v>
                </c:pt>
                <c:pt idx="939">
                  <c:v>96.588575619835083</c:v>
                </c:pt>
                <c:pt idx="940">
                  <c:v>96.594732782369519</c:v>
                </c:pt>
                <c:pt idx="941">
                  <c:v>96.600889944903955</c:v>
                </c:pt>
                <c:pt idx="942">
                  <c:v>96.607047107438333</c:v>
                </c:pt>
                <c:pt idx="943">
                  <c:v>96.613204269972869</c:v>
                </c:pt>
                <c:pt idx="944">
                  <c:v>96.619361432507233</c:v>
                </c:pt>
                <c:pt idx="945">
                  <c:v>96.625518595041655</c:v>
                </c:pt>
                <c:pt idx="946">
                  <c:v>96.631675757576119</c:v>
                </c:pt>
                <c:pt idx="947">
                  <c:v>96.637832920110569</c:v>
                </c:pt>
                <c:pt idx="948">
                  <c:v>96.643990082645004</c:v>
                </c:pt>
                <c:pt idx="949">
                  <c:v>96.65014724517944</c:v>
                </c:pt>
                <c:pt idx="950">
                  <c:v>96.656304407713847</c:v>
                </c:pt>
                <c:pt idx="951">
                  <c:v>96.662461570248311</c:v>
                </c:pt>
                <c:pt idx="952">
                  <c:v>96.668618732782704</c:v>
                </c:pt>
                <c:pt idx="953">
                  <c:v>96.674775895317183</c:v>
                </c:pt>
                <c:pt idx="954">
                  <c:v>96.680933057851576</c:v>
                </c:pt>
                <c:pt idx="955">
                  <c:v>96.687090220386054</c:v>
                </c:pt>
                <c:pt idx="956">
                  <c:v>96.693247382920489</c:v>
                </c:pt>
                <c:pt idx="957">
                  <c:v>96.699404545454868</c:v>
                </c:pt>
                <c:pt idx="958">
                  <c:v>96.705561707989332</c:v>
                </c:pt>
                <c:pt idx="959">
                  <c:v>96.711718870523754</c:v>
                </c:pt>
                <c:pt idx="960">
                  <c:v>96.717876033058218</c:v>
                </c:pt>
                <c:pt idx="961">
                  <c:v>96.724033195592668</c:v>
                </c:pt>
                <c:pt idx="962">
                  <c:v>96.730190358127103</c:v>
                </c:pt>
                <c:pt idx="963">
                  <c:v>96.736347520661496</c:v>
                </c:pt>
                <c:pt idx="964">
                  <c:v>96.742504683196017</c:v>
                </c:pt>
                <c:pt idx="965">
                  <c:v>96.748661845730425</c:v>
                </c:pt>
                <c:pt idx="966">
                  <c:v>96.754819008264846</c:v>
                </c:pt>
                <c:pt idx="967">
                  <c:v>96.760976170799239</c:v>
                </c:pt>
                <c:pt idx="968">
                  <c:v>96.767133333333717</c:v>
                </c:pt>
                <c:pt idx="969">
                  <c:v>96.773290495868167</c:v>
                </c:pt>
                <c:pt idx="970">
                  <c:v>96.779447658402589</c:v>
                </c:pt>
                <c:pt idx="971">
                  <c:v>96.785604820937024</c:v>
                </c:pt>
                <c:pt idx="972">
                  <c:v>96.79176198347146</c:v>
                </c:pt>
                <c:pt idx="973">
                  <c:v>96.797919146005896</c:v>
                </c:pt>
                <c:pt idx="974">
                  <c:v>96.804076308540303</c:v>
                </c:pt>
                <c:pt idx="975">
                  <c:v>96.810233471074767</c:v>
                </c:pt>
                <c:pt idx="976">
                  <c:v>96.816390633609188</c:v>
                </c:pt>
                <c:pt idx="977">
                  <c:v>96.822547796143596</c:v>
                </c:pt>
                <c:pt idx="978">
                  <c:v>96.828704958678046</c:v>
                </c:pt>
                <c:pt idx="979">
                  <c:v>96.834862121212524</c:v>
                </c:pt>
                <c:pt idx="980">
                  <c:v>96.841019283746988</c:v>
                </c:pt>
                <c:pt idx="981">
                  <c:v>96.847176446281381</c:v>
                </c:pt>
                <c:pt idx="982">
                  <c:v>96.853333608815817</c:v>
                </c:pt>
                <c:pt idx="983">
                  <c:v>96.859490771350252</c:v>
                </c:pt>
                <c:pt idx="984">
                  <c:v>96.865647933884645</c:v>
                </c:pt>
                <c:pt idx="985">
                  <c:v>96.871805096419067</c:v>
                </c:pt>
                <c:pt idx="986">
                  <c:v>96.877962258953559</c:v>
                </c:pt>
                <c:pt idx="987">
                  <c:v>96.884119421487995</c:v>
                </c:pt>
                <c:pt idx="988">
                  <c:v>96.89027658402243</c:v>
                </c:pt>
                <c:pt idx="989">
                  <c:v>96.896433746556824</c:v>
                </c:pt>
                <c:pt idx="990">
                  <c:v>96.902590909091302</c:v>
                </c:pt>
                <c:pt idx="991">
                  <c:v>96.908748071625695</c:v>
                </c:pt>
                <c:pt idx="992">
                  <c:v>96.914905234160202</c:v>
                </c:pt>
                <c:pt idx="993">
                  <c:v>96.921062396694566</c:v>
                </c:pt>
                <c:pt idx="994">
                  <c:v>96.927219559229087</c:v>
                </c:pt>
                <c:pt idx="995">
                  <c:v>96.93337672176348</c:v>
                </c:pt>
                <c:pt idx="996">
                  <c:v>96.939533884297944</c:v>
                </c:pt>
                <c:pt idx="997">
                  <c:v>96.945691046832366</c:v>
                </c:pt>
                <c:pt idx="998">
                  <c:v>96.951848209366787</c:v>
                </c:pt>
                <c:pt idx="999">
                  <c:v>96.958005371901208</c:v>
                </c:pt>
                <c:pt idx="1000">
                  <c:v>96.964162534435673</c:v>
                </c:pt>
                <c:pt idx="1001">
                  <c:v>96.970319696970094</c:v>
                </c:pt>
                <c:pt idx="1002">
                  <c:v>96.976476859504473</c:v>
                </c:pt>
                <c:pt idx="1003">
                  <c:v>96.982634022038951</c:v>
                </c:pt>
                <c:pt idx="1004">
                  <c:v>96.988791184573373</c:v>
                </c:pt>
                <c:pt idx="1005">
                  <c:v>96.994948347107837</c:v>
                </c:pt>
                <c:pt idx="1006">
                  <c:v>97.001105509642301</c:v>
                </c:pt>
                <c:pt idx="1007">
                  <c:v>97.007262672176722</c:v>
                </c:pt>
                <c:pt idx="1008">
                  <c:v>97.013419834711144</c:v>
                </c:pt>
                <c:pt idx="1009">
                  <c:v>97.019576997245593</c:v>
                </c:pt>
                <c:pt idx="1010">
                  <c:v>97.025734159779958</c:v>
                </c:pt>
                <c:pt idx="1011">
                  <c:v>97.031891322314451</c:v>
                </c:pt>
                <c:pt idx="1012">
                  <c:v>97.038048484848886</c:v>
                </c:pt>
                <c:pt idx="1013">
                  <c:v>97.04420564738335</c:v>
                </c:pt>
                <c:pt idx="1014">
                  <c:v>97.050362809917772</c:v>
                </c:pt>
                <c:pt idx="1015">
                  <c:v>97.056519972452179</c:v>
                </c:pt>
                <c:pt idx="1016">
                  <c:v>97.062677134986572</c:v>
                </c:pt>
                <c:pt idx="1017">
                  <c:v>97.068834297521008</c:v>
                </c:pt>
                <c:pt idx="1018">
                  <c:v>97.0749914600555</c:v>
                </c:pt>
                <c:pt idx="1019">
                  <c:v>97.081148622589879</c:v>
                </c:pt>
                <c:pt idx="1020">
                  <c:v>97.087305785124371</c:v>
                </c:pt>
                <c:pt idx="1021">
                  <c:v>97.093462947658779</c:v>
                </c:pt>
                <c:pt idx="1022">
                  <c:v>97.099620110193243</c:v>
                </c:pt>
                <c:pt idx="1023">
                  <c:v>97.105777272727622</c:v>
                </c:pt>
                <c:pt idx="1024">
                  <c:v>97.111934435262143</c:v>
                </c:pt>
                <c:pt idx="1025">
                  <c:v>97.118091597796507</c:v>
                </c:pt>
                <c:pt idx="1026">
                  <c:v>97.124248760330985</c:v>
                </c:pt>
                <c:pt idx="1027">
                  <c:v>97.130405922865393</c:v>
                </c:pt>
                <c:pt idx="1028">
                  <c:v>97.136563085399885</c:v>
                </c:pt>
                <c:pt idx="1029">
                  <c:v>97.142720247934278</c:v>
                </c:pt>
                <c:pt idx="1030">
                  <c:v>97.148877410468671</c:v>
                </c:pt>
                <c:pt idx="1031">
                  <c:v>97.155034573003107</c:v>
                </c:pt>
                <c:pt idx="1032">
                  <c:v>97.161191735537599</c:v>
                </c:pt>
                <c:pt idx="1033">
                  <c:v>97.167348898072007</c:v>
                </c:pt>
                <c:pt idx="1034">
                  <c:v>97.173506060606442</c:v>
                </c:pt>
                <c:pt idx="1035">
                  <c:v>97.179663223140906</c:v>
                </c:pt>
                <c:pt idx="1036">
                  <c:v>97.185820385675342</c:v>
                </c:pt>
                <c:pt idx="1037">
                  <c:v>97.191977548209778</c:v>
                </c:pt>
                <c:pt idx="1038">
                  <c:v>97.198134710744185</c:v>
                </c:pt>
                <c:pt idx="1039">
                  <c:v>97.204291873278663</c:v>
                </c:pt>
                <c:pt idx="1040">
                  <c:v>97.210449035813113</c:v>
                </c:pt>
                <c:pt idx="1041">
                  <c:v>97.216606198347549</c:v>
                </c:pt>
                <c:pt idx="1042">
                  <c:v>97.222763360881927</c:v>
                </c:pt>
                <c:pt idx="1043">
                  <c:v>97.228920523416363</c:v>
                </c:pt>
                <c:pt idx="1044">
                  <c:v>97.235077685950813</c:v>
                </c:pt>
                <c:pt idx="1045">
                  <c:v>97.241234848485263</c:v>
                </c:pt>
                <c:pt idx="1046">
                  <c:v>97.247392011019699</c:v>
                </c:pt>
                <c:pt idx="1047">
                  <c:v>97.253549173554077</c:v>
                </c:pt>
                <c:pt idx="1048">
                  <c:v>97.259706336088513</c:v>
                </c:pt>
                <c:pt idx="1049">
                  <c:v>97.265863498623006</c:v>
                </c:pt>
                <c:pt idx="1050">
                  <c:v>97.27202066115747</c:v>
                </c:pt>
                <c:pt idx="1051">
                  <c:v>97.278177823691792</c:v>
                </c:pt>
                <c:pt idx="1052">
                  <c:v>97.284334986226312</c:v>
                </c:pt>
                <c:pt idx="1053">
                  <c:v>97.290492148760748</c:v>
                </c:pt>
                <c:pt idx="1054">
                  <c:v>97.296649311295212</c:v>
                </c:pt>
                <c:pt idx="1055">
                  <c:v>97.302806473829577</c:v>
                </c:pt>
                <c:pt idx="1056">
                  <c:v>97.308963636364055</c:v>
                </c:pt>
                <c:pt idx="1057">
                  <c:v>97.315120798898491</c:v>
                </c:pt>
                <c:pt idx="1058">
                  <c:v>97.321277961432912</c:v>
                </c:pt>
                <c:pt idx="1059">
                  <c:v>97.327435123967348</c:v>
                </c:pt>
                <c:pt idx="1060">
                  <c:v>97.333592286501769</c:v>
                </c:pt>
                <c:pt idx="1061">
                  <c:v>97.339749449036233</c:v>
                </c:pt>
                <c:pt idx="1062">
                  <c:v>97.345906611570669</c:v>
                </c:pt>
                <c:pt idx="1063">
                  <c:v>97.352063774105105</c:v>
                </c:pt>
                <c:pt idx="1064">
                  <c:v>97.358220936639498</c:v>
                </c:pt>
                <c:pt idx="1065">
                  <c:v>97.364378099173948</c:v>
                </c:pt>
                <c:pt idx="1066">
                  <c:v>97.370535261708412</c:v>
                </c:pt>
                <c:pt idx="1067">
                  <c:v>97.376692424242847</c:v>
                </c:pt>
                <c:pt idx="1068">
                  <c:v>97.382849586777283</c:v>
                </c:pt>
                <c:pt idx="1069">
                  <c:v>97.389006749311733</c:v>
                </c:pt>
                <c:pt idx="1070">
                  <c:v>97.395163911846183</c:v>
                </c:pt>
                <c:pt idx="1071">
                  <c:v>97.40132107438059</c:v>
                </c:pt>
                <c:pt idx="1072">
                  <c:v>97.407478236915011</c:v>
                </c:pt>
                <c:pt idx="1073">
                  <c:v>97.413635399449461</c:v>
                </c:pt>
                <c:pt idx="1074">
                  <c:v>97.419792561983883</c:v>
                </c:pt>
                <c:pt idx="1075">
                  <c:v>97.425949724518333</c:v>
                </c:pt>
                <c:pt idx="1076">
                  <c:v>97.432106887052768</c:v>
                </c:pt>
                <c:pt idx="1077">
                  <c:v>97.438264049587247</c:v>
                </c:pt>
                <c:pt idx="1078">
                  <c:v>97.44442121212164</c:v>
                </c:pt>
                <c:pt idx="1079">
                  <c:v>97.450578374656018</c:v>
                </c:pt>
                <c:pt idx="1080">
                  <c:v>97.456735537190468</c:v>
                </c:pt>
                <c:pt idx="1081">
                  <c:v>97.462892699724918</c:v>
                </c:pt>
                <c:pt idx="1082">
                  <c:v>97.469049862259382</c:v>
                </c:pt>
                <c:pt idx="1083">
                  <c:v>97.475207024793818</c:v>
                </c:pt>
                <c:pt idx="1084">
                  <c:v>97.481364187328282</c:v>
                </c:pt>
                <c:pt idx="1085">
                  <c:v>97.487521349862746</c:v>
                </c:pt>
                <c:pt idx="1086">
                  <c:v>97.493678512397111</c:v>
                </c:pt>
                <c:pt idx="1087">
                  <c:v>97.49983567493156</c:v>
                </c:pt>
                <c:pt idx="1088">
                  <c:v>97.505992837465925</c:v>
                </c:pt>
                <c:pt idx="1089">
                  <c:v>97.512150000000432</c:v>
                </c:pt>
                <c:pt idx="1090">
                  <c:v>97.518307162534782</c:v>
                </c:pt>
                <c:pt idx="1091">
                  <c:v>97.524464325069303</c:v>
                </c:pt>
                <c:pt idx="1092">
                  <c:v>97.530621487603767</c:v>
                </c:pt>
                <c:pt idx="1093">
                  <c:v>97.536778650138146</c:v>
                </c:pt>
                <c:pt idx="1094">
                  <c:v>97.542935812672567</c:v>
                </c:pt>
                <c:pt idx="1095">
                  <c:v>97.549092975207074</c:v>
                </c:pt>
                <c:pt idx="1096">
                  <c:v>97.555250137741439</c:v>
                </c:pt>
                <c:pt idx="1097">
                  <c:v>97.561407300275917</c:v>
                </c:pt>
                <c:pt idx="1098">
                  <c:v>97.56756446281041</c:v>
                </c:pt>
                <c:pt idx="1099">
                  <c:v>97.573721625344803</c:v>
                </c:pt>
                <c:pt idx="1100">
                  <c:v>97.579878787879167</c:v>
                </c:pt>
                <c:pt idx="1101">
                  <c:v>97.586035950413631</c:v>
                </c:pt>
                <c:pt idx="1102">
                  <c:v>97.592193112948081</c:v>
                </c:pt>
                <c:pt idx="1103">
                  <c:v>97.598350275482503</c:v>
                </c:pt>
                <c:pt idx="1104">
                  <c:v>97.604507438016952</c:v>
                </c:pt>
                <c:pt idx="1105">
                  <c:v>97.610664600551402</c:v>
                </c:pt>
                <c:pt idx="1106">
                  <c:v>97.616821763085838</c:v>
                </c:pt>
                <c:pt idx="1107">
                  <c:v>97.622978925620217</c:v>
                </c:pt>
                <c:pt idx="1108">
                  <c:v>97.629136088154667</c:v>
                </c:pt>
                <c:pt idx="1109">
                  <c:v>97.635293250689116</c:v>
                </c:pt>
                <c:pt idx="1110">
                  <c:v>97.641450413223581</c:v>
                </c:pt>
                <c:pt idx="1111">
                  <c:v>97.647607575758016</c:v>
                </c:pt>
                <c:pt idx="1112">
                  <c:v>97.653764738292452</c:v>
                </c:pt>
                <c:pt idx="1113">
                  <c:v>97.659921900826888</c:v>
                </c:pt>
                <c:pt idx="1114">
                  <c:v>97.666079063361309</c:v>
                </c:pt>
                <c:pt idx="1115">
                  <c:v>97.672236225895759</c:v>
                </c:pt>
                <c:pt idx="1116">
                  <c:v>97.678393388430138</c:v>
                </c:pt>
                <c:pt idx="1117">
                  <c:v>97.684550550964602</c:v>
                </c:pt>
                <c:pt idx="1118">
                  <c:v>97.690707713498981</c:v>
                </c:pt>
                <c:pt idx="1119">
                  <c:v>97.696864876033473</c:v>
                </c:pt>
                <c:pt idx="1120">
                  <c:v>97.703022038567909</c:v>
                </c:pt>
                <c:pt idx="1121">
                  <c:v>97.709179201102401</c:v>
                </c:pt>
                <c:pt idx="1122">
                  <c:v>97.715336363636766</c:v>
                </c:pt>
                <c:pt idx="1123">
                  <c:v>97.721493526171244</c:v>
                </c:pt>
                <c:pt idx="1124">
                  <c:v>97.727650688705737</c:v>
                </c:pt>
                <c:pt idx="1125">
                  <c:v>97.733807851240115</c:v>
                </c:pt>
                <c:pt idx="1126">
                  <c:v>97.739965013774551</c:v>
                </c:pt>
                <c:pt idx="1127">
                  <c:v>97.746122176308987</c:v>
                </c:pt>
                <c:pt idx="1128">
                  <c:v>97.752279338843408</c:v>
                </c:pt>
                <c:pt idx="1129">
                  <c:v>97.758436501377872</c:v>
                </c:pt>
                <c:pt idx="1130">
                  <c:v>97.764593663912351</c:v>
                </c:pt>
                <c:pt idx="1131">
                  <c:v>97.770750826446672</c:v>
                </c:pt>
                <c:pt idx="1132">
                  <c:v>97.776907988981151</c:v>
                </c:pt>
                <c:pt idx="1133">
                  <c:v>97.783065151515601</c:v>
                </c:pt>
                <c:pt idx="1134">
                  <c:v>97.789222314050008</c:v>
                </c:pt>
                <c:pt idx="1135">
                  <c:v>97.795379476584415</c:v>
                </c:pt>
                <c:pt idx="1136">
                  <c:v>97.801536639118922</c:v>
                </c:pt>
                <c:pt idx="1137">
                  <c:v>97.807693801653343</c:v>
                </c:pt>
                <c:pt idx="1138">
                  <c:v>97.813850964187793</c:v>
                </c:pt>
                <c:pt idx="1139">
                  <c:v>97.820008126722158</c:v>
                </c:pt>
                <c:pt idx="1140">
                  <c:v>97.826165289256664</c:v>
                </c:pt>
                <c:pt idx="1141">
                  <c:v>97.832322451791057</c:v>
                </c:pt>
                <c:pt idx="1142">
                  <c:v>97.838479614325493</c:v>
                </c:pt>
                <c:pt idx="1143">
                  <c:v>97.844636776859929</c:v>
                </c:pt>
                <c:pt idx="1144">
                  <c:v>97.850793939394379</c:v>
                </c:pt>
                <c:pt idx="1145">
                  <c:v>97.8569511019288</c:v>
                </c:pt>
                <c:pt idx="1146">
                  <c:v>97.86310826446325</c:v>
                </c:pt>
                <c:pt idx="1147">
                  <c:v>97.869265426997728</c:v>
                </c:pt>
                <c:pt idx="1148">
                  <c:v>97.875422589532107</c:v>
                </c:pt>
                <c:pt idx="1149">
                  <c:v>97.881579752066543</c:v>
                </c:pt>
                <c:pt idx="1150">
                  <c:v>97.887736914600964</c:v>
                </c:pt>
                <c:pt idx="1151">
                  <c:v>97.893894077135442</c:v>
                </c:pt>
                <c:pt idx="1152">
                  <c:v>97.900051239669878</c:v>
                </c:pt>
                <c:pt idx="1153">
                  <c:v>97.906208402204314</c:v>
                </c:pt>
                <c:pt idx="1154">
                  <c:v>97.912365564738764</c:v>
                </c:pt>
                <c:pt idx="1155">
                  <c:v>97.918522727273213</c:v>
                </c:pt>
                <c:pt idx="1156">
                  <c:v>97.924679889807649</c:v>
                </c:pt>
                <c:pt idx="1157">
                  <c:v>97.930837052342056</c:v>
                </c:pt>
                <c:pt idx="1158">
                  <c:v>97.936994214876492</c:v>
                </c:pt>
                <c:pt idx="1159">
                  <c:v>97.943151377410928</c:v>
                </c:pt>
                <c:pt idx="1160">
                  <c:v>97.949308539945363</c:v>
                </c:pt>
                <c:pt idx="1161">
                  <c:v>97.955465702479771</c:v>
                </c:pt>
                <c:pt idx="1162">
                  <c:v>97.961622865014277</c:v>
                </c:pt>
                <c:pt idx="1163">
                  <c:v>97.96778002754867</c:v>
                </c:pt>
                <c:pt idx="1164">
                  <c:v>97.973937190083063</c:v>
                </c:pt>
                <c:pt idx="1165">
                  <c:v>97.980094352617542</c:v>
                </c:pt>
                <c:pt idx="1166">
                  <c:v>97.986251515151949</c:v>
                </c:pt>
                <c:pt idx="1167">
                  <c:v>97.992408677686385</c:v>
                </c:pt>
                <c:pt idx="1168">
                  <c:v>97.998565840220863</c:v>
                </c:pt>
                <c:pt idx="1169">
                  <c:v>98.004723002755284</c:v>
                </c:pt>
                <c:pt idx="1170">
                  <c:v>98.010880165289691</c:v>
                </c:pt>
                <c:pt idx="1171">
                  <c:v>98.017037327824127</c:v>
                </c:pt>
                <c:pt idx="1172">
                  <c:v>98.023194490358591</c:v>
                </c:pt>
                <c:pt idx="1173">
                  <c:v>98.029351652892984</c:v>
                </c:pt>
                <c:pt idx="1174">
                  <c:v>98.035508815427406</c:v>
                </c:pt>
                <c:pt idx="1175">
                  <c:v>98.041665977961927</c:v>
                </c:pt>
                <c:pt idx="1176">
                  <c:v>98.047823140496334</c:v>
                </c:pt>
                <c:pt idx="1177">
                  <c:v>98.053980303030741</c:v>
                </c:pt>
                <c:pt idx="1178">
                  <c:v>98.060137465565205</c:v>
                </c:pt>
                <c:pt idx="1179">
                  <c:v>98.066294628099669</c:v>
                </c:pt>
                <c:pt idx="1180">
                  <c:v>98.072451790634034</c:v>
                </c:pt>
                <c:pt idx="1181">
                  <c:v>98.078608953168484</c:v>
                </c:pt>
                <c:pt idx="1182">
                  <c:v>98.084766115702948</c:v>
                </c:pt>
                <c:pt idx="1183">
                  <c:v>98.09092327823744</c:v>
                </c:pt>
                <c:pt idx="1184">
                  <c:v>98.097080440771833</c:v>
                </c:pt>
                <c:pt idx="1185">
                  <c:v>98.103237603306255</c:v>
                </c:pt>
                <c:pt idx="1186">
                  <c:v>98.10939476584069</c:v>
                </c:pt>
                <c:pt idx="1187">
                  <c:v>98.115551928375126</c:v>
                </c:pt>
                <c:pt idx="1188">
                  <c:v>98.121709090909548</c:v>
                </c:pt>
                <c:pt idx="1189">
                  <c:v>98.127866253443955</c:v>
                </c:pt>
                <c:pt idx="1190">
                  <c:v>98.134023415978461</c:v>
                </c:pt>
                <c:pt idx="1191">
                  <c:v>98.140180578512869</c:v>
                </c:pt>
                <c:pt idx="1192">
                  <c:v>98.146337741047304</c:v>
                </c:pt>
                <c:pt idx="1193">
                  <c:v>98.152494903581683</c:v>
                </c:pt>
                <c:pt idx="1194">
                  <c:v>98.158652066116147</c:v>
                </c:pt>
                <c:pt idx="1195">
                  <c:v>98.164809228650611</c:v>
                </c:pt>
                <c:pt idx="1196">
                  <c:v>98.170966391185019</c:v>
                </c:pt>
                <c:pt idx="1197">
                  <c:v>98.177123553719483</c:v>
                </c:pt>
                <c:pt idx="1198">
                  <c:v>98.183280716253876</c:v>
                </c:pt>
                <c:pt idx="1199">
                  <c:v>98.189437878788283</c:v>
                </c:pt>
                <c:pt idx="1200">
                  <c:v>98.19559504132279</c:v>
                </c:pt>
                <c:pt idx="1201">
                  <c:v>98.201752203857211</c:v>
                </c:pt>
                <c:pt idx="1202">
                  <c:v>98.207909366391661</c:v>
                </c:pt>
                <c:pt idx="1203">
                  <c:v>98.214066528926097</c:v>
                </c:pt>
                <c:pt idx="1204">
                  <c:v>98.220223691460561</c:v>
                </c:pt>
                <c:pt idx="1205">
                  <c:v>98.226380853994911</c:v>
                </c:pt>
                <c:pt idx="1206">
                  <c:v>98.232538016529318</c:v>
                </c:pt>
                <c:pt idx="1207">
                  <c:v>98.238695179063839</c:v>
                </c:pt>
                <c:pt idx="1208">
                  <c:v>98.244852341598275</c:v>
                </c:pt>
                <c:pt idx="1209">
                  <c:v>98.251009504132725</c:v>
                </c:pt>
                <c:pt idx="1210">
                  <c:v>98.257166666667175</c:v>
                </c:pt>
                <c:pt idx="1211">
                  <c:v>98.263323829201596</c:v>
                </c:pt>
                <c:pt idx="1212">
                  <c:v>98.269480991736017</c:v>
                </c:pt>
                <c:pt idx="1213">
                  <c:v>98.275638154270425</c:v>
                </c:pt>
                <c:pt idx="1214">
                  <c:v>98.281795316804846</c:v>
                </c:pt>
                <c:pt idx="1215">
                  <c:v>98.287952479339324</c:v>
                </c:pt>
                <c:pt idx="1216">
                  <c:v>98.294109641873831</c:v>
                </c:pt>
                <c:pt idx="1217">
                  <c:v>98.300266804408182</c:v>
                </c:pt>
                <c:pt idx="1218">
                  <c:v>98.30642396694266</c:v>
                </c:pt>
                <c:pt idx="1219">
                  <c:v>98.312581129477053</c:v>
                </c:pt>
                <c:pt idx="1220">
                  <c:v>98.318738292011446</c:v>
                </c:pt>
                <c:pt idx="1221">
                  <c:v>98.324895454545938</c:v>
                </c:pt>
                <c:pt idx="1222">
                  <c:v>98.331052617080346</c:v>
                </c:pt>
                <c:pt idx="1223">
                  <c:v>98.337209779614824</c:v>
                </c:pt>
                <c:pt idx="1224">
                  <c:v>98.343366942149245</c:v>
                </c:pt>
                <c:pt idx="1225">
                  <c:v>98.349524104683681</c:v>
                </c:pt>
                <c:pt idx="1226">
                  <c:v>98.355681267218117</c:v>
                </c:pt>
                <c:pt idx="1227">
                  <c:v>98.361838429752552</c:v>
                </c:pt>
                <c:pt idx="1228">
                  <c:v>98.367995592286988</c:v>
                </c:pt>
                <c:pt idx="1229">
                  <c:v>98.374152754821367</c:v>
                </c:pt>
                <c:pt idx="1230">
                  <c:v>98.380309917355859</c:v>
                </c:pt>
                <c:pt idx="1231">
                  <c:v>98.386467079890281</c:v>
                </c:pt>
                <c:pt idx="1232">
                  <c:v>98.392624242424702</c:v>
                </c:pt>
                <c:pt idx="1233">
                  <c:v>98.398781404959124</c:v>
                </c:pt>
                <c:pt idx="1234">
                  <c:v>98.404938567493588</c:v>
                </c:pt>
                <c:pt idx="1235">
                  <c:v>98.411095730028066</c:v>
                </c:pt>
                <c:pt idx="1236">
                  <c:v>98.417252892562473</c:v>
                </c:pt>
                <c:pt idx="1237">
                  <c:v>98.423410055096909</c:v>
                </c:pt>
                <c:pt idx="1238">
                  <c:v>98.429567217631316</c:v>
                </c:pt>
                <c:pt idx="1239">
                  <c:v>98.435724380165794</c:v>
                </c:pt>
                <c:pt idx="1240">
                  <c:v>98.441881542700216</c:v>
                </c:pt>
                <c:pt idx="1241">
                  <c:v>98.448038705234652</c:v>
                </c:pt>
                <c:pt idx="1242">
                  <c:v>98.454195867769087</c:v>
                </c:pt>
                <c:pt idx="1243">
                  <c:v>98.460353030303523</c:v>
                </c:pt>
                <c:pt idx="1244">
                  <c:v>98.466510192837973</c:v>
                </c:pt>
                <c:pt idx="1245">
                  <c:v>98.472667355372394</c:v>
                </c:pt>
                <c:pt idx="1246">
                  <c:v>98.478824517906801</c:v>
                </c:pt>
                <c:pt idx="1247">
                  <c:v>98.484981680441265</c:v>
                </c:pt>
                <c:pt idx="1248">
                  <c:v>98.491138842975701</c:v>
                </c:pt>
                <c:pt idx="1249">
                  <c:v>98.497296005510179</c:v>
                </c:pt>
                <c:pt idx="1250">
                  <c:v>98.503453168044572</c:v>
                </c:pt>
                <c:pt idx="1251">
                  <c:v>98.509610330579008</c:v>
                </c:pt>
                <c:pt idx="1252">
                  <c:v>98.515767493113444</c:v>
                </c:pt>
                <c:pt idx="1253">
                  <c:v>98.521924655647936</c:v>
                </c:pt>
                <c:pt idx="1254">
                  <c:v>98.528081818182258</c:v>
                </c:pt>
                <c:pt idx="1255">
                  <c:v>98.534238980716765</c:v>
                </c:pt>
                <c:pt idx="1256">
                  <c:v>98.540396143251158</c:v>
                </c:pt>
                <c:pt idx="1257">
                  <c:v>98.546553305785622</c:v>
                </c:pt>
                <c:pt idx="1258">
                  <c:v>98.552710468320072</c:v>
                </c:pt>
                <c:pt idx="1259">
                  <c:v>98.558867630854436</c:v>
                </c:pt>
                <c:pt idx="1260">
                  <c:v>98.565024793388929</c:v>
                </c:pt>
                <c:pt idx="1261">
                  <c:v>98.57118195592335</c:v>
                </c:pt>
                <c:pt idx="1262">
                  <c:v>98.577339118457743</c:v>
                </c:pt>
                <c:pt idx="1263">
                  <c:v>98.583496280992236</c:v>
                </c:pt>
                <c:pt idx="1264">
                  <c:v>98.589653443526672</c:v>
                </c:pt>
                <c:pt idx="1265">
                  <c:v>98.595810606061079</c:v>
                </c:pt>
                <c:pt idx="1266">
                  <c:v>98.601967768595543</c:v>
                </c:pt>
                <c:pt idx="1267">
                  <c:v>98.608124931129979</c:v>
                </c:pt>
                <c:pt idx="1268">
                  <c:v>98.614282093664386</c:v>
                </c:pt>
                <c:pt idx="1269">
                  <c:v>98.620439256198807</c:v>
                </c:pt>
                <c:pt idx="1270">
                  <c:v>98.626596418733257</c:v>
                </c:pt>
                <c:pt idx="1271">
                  <c:v>98.632753581267721</c:v>
                </c:pt>
                <c:pt idx="1272">
                  <c:v>98.638910743802157</c:v>
                </c:pt>
                <c:pt idx="1273">
                  <c:v>98.645067906336578</c:v>
                </c:pt>
                <c:pt idx="1274">
                  <c:v>98.651225068871057</c:v>
                </c:pt>
                <c:pt idx="1275">
                  <c:v>98.657382231405407</c:v>
                </c:pt>
                <c:pt idx="1276">
                  <c:v>98.663539393939871</c:v>
                </c:pt>
                <c:pt idx="1277">
                  <c:v>98.669696556474278</c:v>
                </c:pt>
                <c:pt idx="1278">
                  <c:v>98.675853719008742</c:v>
                </c:pt>
                <c:pt idx="1279">
                  <c:v>98.682010881543178</c:v>
                </c:pt>
                <c:pt idx="1280">
                  <c:v>98.688168044077642</c:v>
                </c:pt>
                <c:pt idx="1281">
                  <c:v>98.694325206612092</c:v>
                </c:pt>
                <c:pt idx="1282">
                  <c:v>98.700482369146513</c:v>
                </c:pt>
                <c:pt idx="1283">
                  <c:v>98.706639531680949</c:v>
                </c:pt>
                <c:pt idx="1284">
                  <c:v>98.712796694215413</c:v>
                </c:pt>
                <c:pt idx="1285">
                  <c:v>98.718953856749792</c:v>
                </c:pt>
                <c:pt idx="1286">
                  <c:v>98.725111019284228</c:v>
                </c:pt>
                <c:pt idx="1287">
                  <c:v>98.73126818181872</c:v>
                </c:pt>
                <c:pt idx="1288">
                  <c:v>98.737425344353127</c:v>
                </c:pt>
                <c:pt idx="1289">
                  <c:v>98.743582506887549</c:v>
                </c:pt>
                <c:pt idx="1290">
                  <c:v>98.749739669421999</c:v>
                </c:pt>
                <c:pt idx="1291">
                  <c:v>98.755896831956377</c:v>
                </c:pt>
                <c:pt idx="1292">
                  <c:v>98.76205399449087</c:v>
                </c:pt>
                <c:pt idx="1293">
                  <c:v>98.768211157025277</c:v>
                </c:pt>
                <c:pt idx="1294">
                  <c:v>98.774368319559684</c:v>
                </c:pt>
                <c:pt idx="1295">
                  <c:v>98.780525482094177</c:v>
                </c:pt>
                <c:pt idx="1296">
                  <c:v>98.786682644628613</c:v>
                </c:pt>
                <c:pt idx="1297">
                  <c:v>98.792839807163048</c:v>
                </c:pt>
                <c:pt idx="1298">
                  <c:v>98.798996969697512</c:v>
                </c:pt>
                <c:pt idx="1299">
                  <c:v>98.805154132231863</c:v>
                </c:pt>
                <c:pt idx="1300">
                  <c:v>98.811311294766355</c:v>
                </c:pt>
                <c:pt idx="1301">
                  <c:v>98.817468457300791</c:v>
                </c:pt>
                <c:pt idx="1302">
                  <c:v>98.823625619835227</c:v>
                </c:pt>
                <c:pt idx="1303">
                  <c:v>98.829782782369605</c:v>
                </c:pt>
                <c:pt idx="1304">
                  <c:v>98.835939944904098</c:v>
                </c:pt>
                <c:pt idx="1305">
                  <c:v>98.842097107438477</c:v>
                </c:pt>
                <c:pt idx="1306">
                  <c:v>98.848254269973026</c:v>
                </c:pt>
                <c:pt idx="1307">
                  <c:v>98.854411432507376</c:v>
                </c:pt>
                <c:pt idx="1308">
                  <c:v>98.86056859504184</c:v>
                </c:pt>
                <c:pt idx="1309">
                  <c:v>98.866725757576248</c:v>
                </c:pt>
                <c:pt idx="1310">
                  <c:v>98.872882920110683</c:v>
                </c:pt>
                <c:pt idx="1311">
                  <c:v>98.879040082645119</c:v>
                </c:pt>
                <c:pt idx="1312">
                  <c:v>98.885197245179583</c:v>
                </c:pt>
                <c:pt idx="1313">
                  <c:v>98.891354407714033</c:v>
                </c:pt>
                <c:pt idx="1314">
                  <c:v>98.897511570248483</c:v>
                </c:pt>
                <c:pt idx="1315">
                  <c:v>98.903668732782862</c:v>
                </c:pt>
                <c:pt idx="1316">
                  <c:v>98.909825895317368</c:v>
                </c:pt>
                <c:pt idx="1317">
                  <c:v>98.915983057851733</c:v>
                </c:pt>
                <c:pt idx="1318">
                  <c:v>98.922140220386183</c:v>
                </c:pt>
                <c:pt idx="1319">
                  <c:v>98.928297382920618</c:v>
                </c:pt>
                <c:pt idx="1320">
                  <c:v>98.934454545455097</c:v>
                </c:pt>
                <c:pt idx="1321">
                  <c:v>98.940611707989504</c:v>
                </c:pt>
                <c:pt idx="1322">
                  <c:v>98.946768870523897</c:v>
                </c:pt>
                <c:pt idx="1323">
                  <c:v>98.952926033058347</c:v>
                </c:pt>
                <c:pt idx="1324">
                  <c:v>98.959083195592811</c:v>
                </c:pt>
                <c:pt idx="1325">
                  <c:v>98.965240358127247</c:v>
                </c:pt>
                <c:pt idx="1326">
                  <c:v>98.971397520661654</c:v>
                </c:pt>
                <c:pt idx="1327">
                  <c:v>98.977554683196161</c:v>
                </c:pt>
                <c:pt idx="1328">
                  <c:v>98.983711845730554</c:v>
                </c:pt>
                <c:pt idx="1329">
                  <c:v>98.989869008265018</c:v>
                </c:pt>
                <c:pt idx="1330">
                  <c:v>98.996026170799411</c:v>
                </c:pt>
                <c:pt idx="1331">
                  <c:v>99.002183333333832</c:v>
                </c:pt>
                <c:pt idx="1332">
                  <c:v>99.008340495868282</c:v>
                </c:pt>
                <c:pt idx="1333">
                  <c:v>99.014497658402732</c:v>
                </c:pt>
                <c:pt idx="1334">
                  <c:v>99.020654820937196</c:v>
                </c:pt>
                <c:pt idx="1335">
                  <c:v>99.026811983471589</c:v>
                </c:pt>
                <c:pt idx="1336">
                  <c:v>99.032969146006039</c:v>
                </c:pt>
                <c:pt idx="1337">
                  <c:v>99.039126308540474</c:v>
                </c:pt>
                <c:pt idx="1338">
                  <c:v>99.045283471074924</c:v>
                </c:pt>
                <c:pt idx="1339">
                  <c:v>99.051440633609317</c:v>
                </c:pt>
                <c:pt idx="1340">
                  <c:v>99.057597796143781</c:v>
                </c:pt>
                <c:pt idx="1341">
                  <c:v>99.063754958678217</c:v>
                </c:pt>
                <c:pt idx="1342">
                  <c:v>99.069912121212667</c:v>
                </c:pt>
                <c:pt idx="1343">
                  <c:v>99.076069283747131</c:v>
                </c:pt>
                <c:pt idx="1344">
                  <c:v>99.08222644628151</c:v>
                </c:pt>
                <c:pt idx="1345">
                  <c:v>99.08838360881596</c:v>
                </c:pt>
                <c:pt idx="1346">
                  <c:v>99.094540771350395</c:v>
                </c:pt>
                <c:pt idx="1347">
                  <c:v>99.100697933884774</c:v>
                </c:pt>
                <c:pt idx="1348">
                  <c:v>99.106855096419224</c:v>
                </c:pt>
                <c:pt idx="1349">
                  <c:v>99.113012258953688</c:v>
                </c:pt>
                <c:pt idx="1350">
                  <c:v>99.119169421488166</c:v>
                </c:pt>
                <c:pt idx="1351">
                  <c:v>99.125326584022559</c:v>
                </c:pt>
                <c:pt idx="1352">
                  <c:v>99.131483746557009</c:v>
                </c:pt>
                <c:pt idx="1353">
                  <c:v>99.137640909091445</c:v>
                </c:pt>
                <c:pt idx="1354">
                  <c:v>99.143798071625838</c:v>
                </c:pt>
                <c:pt idx="1355">
                  <c:v>99.149955234160316</c:v>
                </c:pt>
                <c:pt idx="1356">
                  <c:v>99.156112396694681</c:v>
                </c:pt>
                <c:pt idx="1357">
                  <c:v>99.162269559229202</c:v>
                </c:pt>
                <c:pt idx="1358">
                  <c:v>99.168426721763609</c:v>
                </c:pt>
                <c:pt idx="1359">
                  <c:v>99.174583884298073</c:v>
                </c:pt>
                <c:pt idx="1360">
                  <c:v>99.180741046832438</c:v>
                </c:pt>
                <c:pt idx="1361">
                  <c:v>99.186898209366902</c:v>
                </c:pt>
                <c:pt idx="1362">
                  <c:v>99.193055371901352</c:v>
                </c:pt>
                <c:pt idx="1363">
                  <c:v>99.199212534435773</c:v>
                </c:pt>
                <c:pt idx="1364">
                  <c:v>99.205369696970237</c:v>
                </c:pt>
                <c:pt idx="1365">
                  <c:v>99.211526859504673</c:v>
                </c:pt>
                <c:pt idx="1366">
                  <c:v>99.217684022039123</c:v>
                </c:pt>
                <c:pt idx="1367">
                  <c:v>99.223841184573516</c:v>
                </c:pt>
                <c:pt idx="1368">
                  <c:v>99.22999834710798</c:v>
                </c:pt>
                <c:pt idx="1369">
                  <c:v>99.236155509642444</c:v>
                </c:pt>
                <c:pt idx="1370">
                  <c:v>99.242312672176851</c:v>
                </c:pt>
                <c:pt idx="1371">
                  <c:v>99.248469834711287</c:v>
                </c:pt>
                <c:pt idx="1372">
                  <c:v>99.254626997245751</c:v>
                </c:pt>
                <c:pt idx="1373">
                  <c:v>99.260784159780158</c:v>
                </c:pt>
                <c:pt idx="1374">
                  <c:v>99.26694132231458</c:v>
                </c:pt>
                <c:pt idx="1375">
                  <c:v>99.273098484849029</c:v>
                </c:pt>
                <c:pt idx="1376">
                  <c:v>99.279255647383465</c:v>
                </c:pt>
                <c:pt idx="1377">
                  <c:v>99.285412809917901</c:v>
                </c:pt>
                <c:pt idx="1378">
                  <c:v>99.291569972452336</c:v>
                </c:pt>
                <c:pt idx="1379">
                  <c:v>99.297727134986758</c:v>
                </c:pt>
                <c:pt idx="1380">
                  <c:v>99.303884297521165</c:v>
                </c:pt>
                <c:pt idx="1381">
                  <c:v>99.310041460055643</c:v>
                </c:pt>
                <c:pt idx="1382">
                  <c:v>99.316198622590079</c:v>
                </c:pt>
                <c:pt idx="1383">
                  <c:v>99.322355785124486</c:v>
                </c:pt>
                <c:pt idx="1384">
                  <c:v>99.328512947658908</c:v>
                </c:pt>
                <c:pt idx="1385">
                  <c:v>99.334670110193358</c:v>
                </c:pt>
                <c:pt idx="1386">
                  <c:v>99.340827272727793</c:v>
                </c:pt>
                <c:pt idx="1387">
                  <c:v>99.346984435262286</c:v>
                </c:pt>
                <c:pt idx="1388">
                  <c:v>99.353141597796636</c:v>
                </c:pt>
                <c:pt idx="1389">
                  <c:v>99.359298760331129</c:v>
                </c:pt>
                <c:pt idx="1390">
                  <c:v>99.36545592286555</c:v>
                </c:pt>
                <c:pt idx="1391">
                  <c:v>99.371613085400028</c:v>
                </c:pt>
                <c:pt idx="1392">
                  <c:v>99.377770247934379</c:v>
                </c:pt>
                <c:pt idx="1393">
                  <c:v>99.383927410468843</c:v>
                </c:pt>
                <c:pt idx="1394">
                  <c:v>99.390084573003278</c:v>
                </c:pt>
                <c:pt idx="1395">
                  <c:v>99.396241735537743</c:v>
                </c:pt>
                <c:pt idx="1396">
                  <c:v>99.402398898072178</c:v>
                </c:pt>
                <c:pt idx="1397">
                  <c:v>99.408556060606614</c:v>
                </c:pt>
                <c:pt idx="1398">
                  <c:v>99.414713223141106</c:v>
                </c:pt>
                <c:pt idx="1399">
                  <c:v>99.420870385675485</c:v>
                </c:pt>
                <c:pt idx="1400">
                  <c:v>99.427027548209921</c:v>
                </c:pt>
                <c:pt idx="1401">
                  <c:v>99.433184710744356</c:v>
                </c:pt>
                <c:pt idx="1402">
                  <c:v>99.439341873278778</c:v>
                </c:pt>
                <c:pt idx="1403">
                  <c:v>99.445499035813256</c:v>
                </c:pt>
                <c:pt idx="1404">
                  <c:v>99.451656198347706</c:v>
                </c:pt>
                <c:pt idx="1405">
                  <c:v>99.457813360882128</c:v>
                </c:pt>
                <c:pt idx="1406">
                  <c:v>99.463970523416506</c:v>
                </c:pt>
                <c:pt idx="1407">
                  <c:v>99.470127685950999</c:v>
                </c:pt>
                <c:pt idx="1408">
                  <c:v>99.476284848485378</c:v>
                </c:pt>
                <c:pt idx="1409">
                  <c:v>99.482442011019813</c:v>
                </c:pt>
                <c:pt idx="1410">
                  <c:v>99.488599173554235</c:v>
                </c:pt>
                <c:pt idx="1411">
                  <c:v>99.494756336088685</c:v>
                </c:pt>
                <c:pt idx="1412">
                  <c:v>99.500913498623163</c:v>
                </c:pt>
                <c:pt idx="1413">
                  <c:v>99.507070661157613</c:v>
                </c:pt>
                <c:pt idx="1414">
                  <c:v>99.51322782369202</c:v>
                </c:pt>
                <c:pt idx="1415">
                  <c:v>99.519384986226456</c:v>
                </c:pt>
                <c:pt idx="1416">
                  <c:v>99.525542148760834</c:v>
                </c:pt>
                <c:pt idx="1417">
                  <c:v>99.531699311295327</c:v>
                </c:pt>
                <c:pt idx="1418">
                  <c:v>99.537856473829748</c:v>
                </c:pt>
                <c:pt idx="1419">
                  <c:v>99.544013636364227</c:v>
                </c:pt>
                <c:pt idx="1420">
                  <c:v>99.550170798898606</c:v>
                </c:pt>
                <c:pt idx="1421">
                  <c:v>99.55632796143307</c:v>
                </c:pt>
                <c:pt idx="1422">
                  <c:v>99.562485123967477</c:v>
                </c:pt>
                <c:pt idx="1423">
                  <c:v>99.568642286501898</c:v>
                </c:pt>
                <c:pt idx="1424">
                  <c:v>99.574799449036377</c:v>
                </c:pt>
                <c:pt idx="1425">
                  <c:v>99.580956611570812</c:v>
                </c:pt>
                <c:pt idx="1426">
                  <c:v>99.587113774105291</c:v>
                </c:pt>
                <c:pt idx="1427">
                  <c:v>99.593270936639655</c:v>
                </c:pt>
                <c:pt idx="1428">
                  <c:v>99.599428099174133</c:v>
                </c:pt>
                <c:pt idx="1429">
                  <c:v>99.605585261708555</c:v>
                </c:pt>
                <c:pt idx="1430">
                  <c:v>99.611742424242991</c:v>
                </c:pt>
                <c:pt idx="1431">
                  <c:v>99.617899586777426</c:v>
                </c:pt>
                <c:pt idx="1432">
                  <c:v>99.624056749311862</c:v>
                </c:pt>
                <c:pt idx="1433">
                  <c:v>99.630213911846297</c:v>
                </c:pt>
                <c:pt idx="1434">
                  <c:v>99.636371074380676</c:v>
                </c:pt>
                <c:pt idx="1435">
                  <c:v>99.642528236915169</c:v>
                </c:pt>
                <c:pt idx="1436">
                  <c:v>99.648685399449576</c:v>
                </c:pt>
                <c:pt idx="1437">
                  <c:v>99.654842561983997</c:v>
                </c:pt>
                <c:pt idx="1438">
                  <c:v>99.660999724518476</c:v>
                </c:pt>
                <c:pt idx="1439">
                  <c:v>99.667156887052911</c:v>
                </c:pt>
                <c:pt idx="1440">
                  <c:v>99.673314049587319</c:v>
                </c:pt>
                <c:pt idx="1441">
                  <c:v>99.679471212121697</c:v>
                </c:pt>
                <c:pt idx="1442">
                  <c:v>99.685628374656176</c:v>
                </c:pt>
                <c:pt idx="1443">
                  <c:v>99.691785537190626</c:v>
                </c:pt>
                <c:pt idx="1444">
                  <c:v>99.69794269972509</c:v>
                </c:pt>
                <c:pt idx="1445">
                  <c:v>99.704099862259511</c:v>
                </c:pt>
                <c:pt idx="1446">
                  <c:v>99.710257024793961</c:v>
                </c:pt>
                <c:pt idx="1447">
                  <c:v>99.716414187328397</c:v>
                </c:pt>
                <c:pt idx="1448">
                  <c:v>99.722571349862818</c:v>
                </c:pt>
                <c:pt idx="1449">
                  <c:v>99.72872851239724</c:v>
                </c:pt>
                <c:pt idx="1450">
                  <c:v>99.734885674931704</c:v>
                </c:pt>
                <c:pt idx="1451">
                  <c:v>99.741042837466097</c:v>
                </c:pt>
                <c:pt idx="1452">
                  <c:v>99.747200000000618</c:v>
                </c:pt>
                <c:pt idx="1453">
                  <c:v>99.753357162534954</c:v>
                </c:pt>
                <c:pt idx="1454">
                  <c:v>99.759514325069446</c:v>
                </c:pt>
                <c:pt idx="1455">
                  <c:v>99.765671487603882</c:v>
                </c:pt>
                <c:pt idx="1456">
                  <c:v>99.771828650138332</c:v>
                </c:pt>
                <c:pt idx="1457">
                  <c:v>99.777985812672725</c:v>
                </c:pt>
                <c:pt idx="1458">
                  <c:v>99.784142975207232</c:v>
                </c:pt>
                <c:pt idx="1459">
                  <c:v>99.790300137741568</c:v>
                </c:pt>
                <c:pt idx="1460">
                  <c:v>99.79645730027606</c:v>
                </c:pt>
                <c:pt idx="1461">
                  <c:v>99.802614462810496</c:v>
                </c:pt>
                <c:pt idx="1462">
                  <c:v>99.808771625344903</c:v>
                </c:pt>
                <c:pt idx="1463">
                  <c:v>99.814928787879367</c:v>
                </c:pt>
                <c:pt idx="1464">
                  <c:v>99.821085950413789</c:v>
                </c:pt>
                <c:pt idx="1465">
                  <c:v>99.827243112948238</c:v>
                </c:pt>
                <c:pt idx="1466">
                  <c:v>99.833400275482646</c:v>
                </c:pt>
                <c:pt idx="1467">
                  <c:v>99.839557438017124</c:v>
                </c:pt>
                <c:pt idx="1468">
                  <c:v>99.845714600551517</c:v>
                </c:pt>
                <c:pt idx="1469">
                  <c:v>99.851871763085938</c:v>
                </c:pt>
                <c:pt idx="1470">
                  <c:v>99.858028925620388</c:v>
                </c:pt>
                <c:pt idx="1471">
                  <c:v>99.864186088154852</c:v>
                </c:pt>
                <c:pt idx="1472">
                  <c:v>99.870343250689245</c:v>
                </c:pt>
                <c:pt idx="1473">
                  <c:v>99.876500413223667</c:v>
                </c:pt>
                <c:pt idx="1474">
                  <c:v>99.882657575758159</c:v>
                </c:pt>
                <c:pt idx="1475">
                  <c:v>99.888814738292581</c:v>
                </c:pt>
                <c:pt idx="1476">
                  <c:v>99.894971900827031</c:v>
                </c:pt>
                <c:pt idx="1477">
                  <c:v>99.901129063361509</c:v>
                </c:pt>
                <c:pt idx="1478">
                  <c:v>99.90728622589593</c:v>
                </c:pt>
                <c:pt idx="1479">
                  <c:v>99.913443388430366</c:v>
                </c:pt>
                <c:pt idx="1480">
                  <c:v>99.919600550964773</c:v>
                </c:pt>
                <c:pt idx="1481">
                  <c:v>99.925757713499152</c:v>
                </c:pt>
                <c:pt idx="1482">
                  <c:v>99.931914876033645</c:v>
                </c:pt>
                <c:pt idx="1483">
                  <c:v>99.938072038568038</c:v>
                </c:pt>
                <c:pt idx="1484">
                  <c:v>99.944229201102615</c:v>
                </c:pt>
                <c:pt idx="1485">
                  <c:v>99.950386363636909</c:v>
                </c:pt>
                <c:pt idx="1486">
                  <c:v>99.956543526171387</c:v>
                </c:pt>
                <c:pt idx="1487">
                  <c:v>99.962700688705823</c:v>
                </c:pt>
                <c:pt idx="1488">
                  <c:v>99.968857851240273</c:v>
                </c:pt>
                <c:pt idx="1489">
                  <c:v>99.975015013774637</c:v>
                </c:pt>
                <c:pt idx="1490">
                  <c:v>99.981172176309101</c:v>
                </c:pt>
                <c:pt idx="1491">
                  <c:v>99.987329338843566</c:v>
                </c:pt>
                <c:pt idx="1492">
                  <c:v>99.99348650137803</c:v>
                </c:pt>
                <c:pt idx="1493">
                  <c:v>99.999643663912494</c:v>
                </c:pt>
                <c:pt idx="1494">
                  <c:v>100.00580082644682</c:v>
                </c:pt>
                <c:pt idx="1495">
                  <c:v>100.01195798898132</c:v>
                </c:pt>
                <c:pt idx="1496">
                  <c:v>100.01811515151574</c:v>
                </c:pt>
                <c:pt idx="1497">
                  <c:v>100.02427231405015</c:v>
                </c:pt>
                <c:pt idx="1498">
                  <c:v>100.03042947658459</c:v>
                </c:pt>
                <c:pt idx="1499">
                  <c:v>100.03658663911908</c:v>
                </c:pt>
                <c:pt idx="1500">
                  <c:v>100.04274380165346</c:v>
                </c:pt>
                <c:pt idx="1501">
                  <c:v>100.04890096418792</c:v>
                </c:pt>
                <c:pt idx="1502">
                  <c:v>100.0550581267223</c:v>
                </c:pt>
                <c:pt idx="1503">
                  <c:v>100.06121528925684</c:v>
                </c:pt>
                <c:pt idx="1504">
                  <c:v>100.0673724517912</c:v>
                </c:pt>
                <c:pt idx="1505">
                  <c:v>100.07352961432566</c:v>
                </c:pt>
                <c:pt idx="1506">
                  <c:v>100.07968677686007</c:v>
                </c:pt>
                <c:pt idx="1507">
                  <c:v>100.08584393939454</c:v>
                </c:pt>
                <c:pt idx="1508">
                  <c:v>100.09200110192894</c:v>
                </c:pt>
                <c:pt idx="1509">
                  <c:v>100.09815826446341</c:v>
                </c:pt>
                <c:pt idx="1510">
                  <c:v>100.10431542699784</c:v>
                </c:pt>
                <c:pt idx="1511">
                  <c:v>100.11047258953228</c:v>
                </c:pt>
                <c:pt idx="1512">
                  <c:v>100.11662975206671</c:v>
                </c:pt>
                <c:pt idx="1513">
                  <c:v>100.12278691460108</c:v>
                </c:pt>
                <c:pt idx="1514">
                  <c:v>100.12894407713556</c:v>
                </c:pt>
                <c:pt idx="1515">
                  <c:v>100.13510123967001</c:v>
                </c:pt>
                <c:pt idx="1516">
                  <c:v>100.14125840220446</c:v>
                </c:pt>
                <c:pt idx="1517">
                  <c:v>100.14741556473889</c:v>
                </c:pt>
                <c:pt idx="1518">
                  <c:v>100.1535727272733</c:v>
                </c:pt>
                <c:pt idx="1519">
                  <c:v>100.15972988980776</c:v>
                </c:pt>
                <c:pt idx="1520">
                  <c:v>100.16588705234217</c:v>
                </c:pt>
                <c:pt idx="1521">
                  <c:v>100.17204421487659</c:v>
                </c:pt>
                <c:pt idx="1522">
                  <c:v>100.17820137741101</c:v>
                </c:pt>
                <c:pt idx="1523">
                  <c:v>100.18435853994551</c:v>
                </c:pt>
                <c:pt idx="1524">
                  <c:v>100.19051570247991</c:v>
                </c:pt>
                <c:pt idx="1525">
                  <c:v>100.19667286501438</c:v>
                </c:pt>
                <c:pt idx="1526">
                  <c:v>100.20283002754879</c:v>
                </c:pt>
                <c:pt idx="1527">
                  <c:v>100.20898719008321</c:v>
                </c:pt>
                <c:pt idx="1528">
                  <c:v>100.21514435261768</c:v>
                </c:pt>
                <c:pt idx="1529">
                  <c:v>100.22130151515211</c:v>
                </c:pt>
                <c:pt idx="1530">
                  <c:v>100.22745867768653</c:v>
                </c:pt>
                <c:pt idx="1531">
                  <c:v>100.23361584022099</c:v>
                </c:pt>
                <c:pt idx="1532">
                  <c:v>100.2397730027554</c:v>
                </c:pt>
                <c:pt idx="1533">
                  <c:v>100.24593016528985</c:v>
                </c:pt>
                <c:pt idx="1534">
                  <c:v>100.25208732782424</c:v>
                </c:pt>
                <c:pt idx="1535">
                  <c:v>100.25824449035873</c:v>
                </c:pt>
                <c:pt idx="1536">
                  <c:v>100.26440165289317</c:v>
                </c:pt>
                <c:pt idx="1537">
                  <c:v>100.27055881542756</c:v>
                </c:pt>
                <c:pt idx="1538">
                  <c:v>100.27671597796204</c:v>
                </c:pt>
                <c:pt idx="1539">
                  <c:v>100.28287314049643</c:v>
                </c:pt>
                <c:pt idx="1540">
                  <c:v>100.28903030303088</c:v>
                </c:pt>
                <c:pt idx="1541">
                  <c:v>100.29518746556536</c:v>
                </c:pt>
                <c:pt idx="1542">
                  <c:v>100.30134462809978</c:v>
                </c:pt>
                <c:pt idx="1543">
                  <c:v>100.30750179063421</c:v>
                </c:pt>
                <c:pt idx="1544">
                  <c:v>100.31365895316866</c:v>
                </c:pt>
                <c:pt idx="1545">
                  <c:v>100.31981611570308</c:v>
                </c:pt>
                <c:pt idx="1546">
                  <c:v>100.32597327823753</c:v>
                </c:pt>
                <c:pt idx="1547">
                  <c:v>100.33213044077195</c:v>
                </c:pt>
                <c:pt idx="1548">
                  <c:v>100.3382876033064</c:v>
                </c:pt>
                <c:pt idx="1549">
                  <c:v>100.34444476584088</c:v>
                </c:pt>
                <c:pt idx="1550">
                  <c:v>100.3506019283753</c:v>
                </c:pt>
                <c:pt idx="1551">
                  <c:v>100.35675909090968</c:v>
                </c:pt>
                <c:pt idx="1552">
                  <c:v>100.36291625344411</c:v>
                </c:pt>
                <c:pt idx="1553">
                  <c:v>100.36907341597859</c:v>
                </c:pt>
                <c:pt idx="1554">
                  <c:v>100.37523057851298</c:v>
                </c:pt>
                <c:pt idx="1555">
                  <c:v>100.38138774104746</c:v>
                </c:pt>
                <c:pt idx="1556">
                  <c:v>100.38754490358185</c:v>
                </c:pt>
                <c:pt idx="1557">
                  <c:v>100.39370206611629</c:v>
                </c:pt>
                <c:pt idx="1558">
                  <c:v>100.39985922865075</c:v>
                </c:pt>
                <c:pt idx="1559">
                  <c:v>100.40601639118519</c:v>
                </c:pt>
                <c:pt idx="1560">
                  <c:v>100.41217355371963</c:v>
                </c:pt>
                <c:pt idx="1561">
                  <c:v>100.418330716254</c:v>
                </c:pt>
                <c:pt idx="1562">
                  <c:v>100.42448787878847</c:v>
                </c:pt>
                <c:pt idx="1563">
                  <c:v>100.43064504132298</c:v>
                </c:pt>
                <c:pt idx="1564">
                  <c:v>100.43680220385737</c:v>
                </c:pt>
                <c:pt idx="1565">
                  <c:v>100.4429593663918</c:v>
                </c:pt>
                <c:pt idx="1566">
                  <c:v>100.44911652892627</c:v>
                </c:pt>
                <c:pt idx="1567">
                  <c:v>100.45527369146069</c:v>
                </c:pt>
                <c:pt idx="1568">
                  <c:v>100.46143085399511</c:v>
                </c:pt>
                <c:pt idx="1569">
                  <c:v>100.4675880165295</c:v>
                </c:pt>
                <c:pt idx="1570">
                  <c:v>100.47374517906395</c:v>
                </c:pt>
                <c:pt idx="1571">
                  <c:v>100.47990234159839</c:v>
                </c:pt>
                <c:pt idx="1572">
                  <c:v>100.48605950413288</c:v>
                </c:pt>
                <c:pt idx="1573">
                  <c:v>100.49221666666732</c:v>
                </c:pt>
                <c:pt idx="1574">
                  <c:v>100.49837382920173</c:v>
                </c:pt>
                <c:pt idx="1575">
                  <c:v>100.50453099173616</c:v>
                </c:pt>
                <c:pt idx="1576">
                  <c:v>100.5106881542706</c:v>
                </c:pt>
                <c:pt idx="1577">
                  <c:v>100.516845316805</c:v>
                </c:pt>
                <c:pt idx="1578">
                  <c:v>100.52300247933947</c:v>
                </c:pt>
                <c:pt idx="1579">
                  <c:v>100.52915964187393</c:v>
                </c:pt>
                <c:pt idx="1580">
                  <c:v>100.5353168044083</c:v>
                </c:pt>
                <c:pt idx="1581">
                  <c:v>100.5414739669428</c:v>
                </c:pt>
                <c:pt idx="1582">
                  <c:v>100.54763112947722</c:v>
                </c:pt>
                <c:pt idx="1583">
                  <c:v>100.5537882920116</c:v>
                </c:pt>
                <c:pt idx="1584">
                  <c:v>100.55994545454608</c:v>
                </c:pt>
                <c:pt idx="1585">
                  <c:v>100.56610261708049</c:v>
                </c:pt>
                <c:pt idx="1586">
                  <c:v>100.57225977961495</c:v>
                </c:pt>
                <c:pt idx="1587">
                  <c:v>100.57841694214936</c:v>
                </c:pt>
                <c:pt idx="1588">
                  <c:v>100.58457410468378</c:v>
                </c:pt>
                <c:pt idx="1589">
                  <c:v>100.59073126721826</c:v>
                </c:pt>
                <c:pt idx="1590">
                  <c:v>100.5968884297527</c:v>
                </c:pt>
                <c:pt idx="1591">
                  <c:v>100.6030455922871</c:v>
                </c:pt>
                <c:pt idx="1592">
                  <c:v>100.60920275482154</c:v>
                </c:pt>
                <c:pt idx="1593">
                  <c:v>100.61535991735597</c:v>
                </c:pt>
                <c:pt idx="1594">
                  <c:v>100.62151707989044</c:v>
                </c:pt>
                <c:pt idx="1595">
                  <c:v>100.62767424242483</c:v>
                </c:pt>
                <c:pt idx="1596">
                  <c:v>100.63383140495928</c:v>
                </c:pt>
                <c:pt idx="1597">
                  <c:v>100.6399885674937</c:v>
                </c:pt>
                <c:pt idx="1598">
                  <c:v>100.64614573002818</c:v>
                </c:pt>
                <c:pt idx="1599">
                  <c:v>100.65230289256253</c:v>
                </c:pt>
                <c:pt idx="1600">
                  <c:v>100.65846005509705</c:v>
                </c:pt>
                <c:pt idx="1601">
                  <c:v>100.66461721763146</c:v>
                </c:pt>
                <c:pt idx="1602">
                  <c:v>100.67077438016587</c:v>
                </c:pt>
                <c:pt idx="1603">
                  <c:v>100.6769315427003</c:v>
                </c:pt>
                <c:pt idx="1604">
                  <c:v>100.68308870523475</c:v>
                </c:pt>
                <c:pt idx="1605">
                  <c:v>100.6892458677692</c:v>
                </c:pt>
                <c:pt idx="1606">
                  <c:v>100.69540303030367</c:v>
                </c:pt>
                <c:pt idx="1607">
                  <c:v>100.7015601928381</c:v>
                </c:pt>
                <c:pt idx="1608">
                  <c:v>100.70771735537257</c:v>
                </c:pt>
                <c:pt idx="1609">
                  <c:v>100.71387451790694</c:v>
                </c:pt>
                <c:pt idx="1610">
                  <c:v>100.72003168044141</c:v>
                </c:pt>
                <c:pt idx="1611">
                  <c:v>100.72618884297582</c:v>
                </c:pt>
                <c:pt idx="1612">
                  <c:v>100.73234600551028</c:v>
                </c:pt>
                <c:pt idx="1613">
                  <c:v>100.73850316804472</c:v>
                </c:pt>
                <c:pt idx="1614">
                  <c:v>100.74466033057918</c:v>
                </c:pt>
                <c:pt idx="1615">
                  <c:v>100.75081749311359</c:v>
                </c:pt>
                <c:pt idx="1616">
                  <c:v>100.75697465564802</c:v>
                </c:pt>
                <c:pt idx="1617">
                  <c:v>100.76313181818243</c:v>
                </c:pt>
                <c:pt idx="1618">
                  <c:v>100.76928898071689</c:v>
                </c:pt>
                <c:pt idx="1619">
                  <c:v>100.77544614325127</c:v>
                </c:pt>
                <c:pt idx="1620">
                  <c:v>100.78160330578579</c:v>
                </c:pt>
                <c:pt idx="1621">
                  <c:v>100.78776046832023</c:v>
                </c:pt>
                <c:pt idx="1622">
                  <c:v>100.79391763085464</c:v>
                </c:pt>
                <c:pt idx="1623">
                  <c:v>100.80007479338904</c:v>
                </c:pt>
                <c:pt idx="1624">
                  <c:v>100.80623195592351</c:v>
                </c:pt>
                <c:pt idx="1625">
                  <c:v>100.81238911845789</c:v>
                </c:pt>
                <c:pt idx="1626">
                  <c:v>100.81854628099239</c:v>
                </c:pt>
                <c:pt idx="1627">
                  <c:v>100.82470344352679</c:v>
                </c:pt>
                <c:pt idx="1628">
                  <c:v>100.83086060606125</c:v>
                </c:pt>
                <c:pt idx="1629">
                  <c:v>100.83701776859569</c:v>
                </c:pt>
                <c:pt idx="1630">
                  <c:v>100.84317493113012</c:v>
                </c:pt>
                <c:pt idx="1631">
                  <c:v>100.8493320936645</c:v>
                </c:pt>
                <c:pt idx="1632">
                  <c:v>100.85548925619894</c:v>
                </c:pt>
                <c:pt idx="1633">
                  <c:v>100.86164641873343</c:v>
                </c:pt>
                <c:pt idx="1634">
                  <c:v>100.86780358126791</c:v>
                </c:pt>
                <c:pt idx="1635">
                  <c:v>100.8739607438023</c:v>
                </c:pt>
                <c:pt idx="1636">
                  <c:v>100.88011790633674</c:v>
                </c:pt>
                <c:pt idx="1637">
                  <c:v>100.88627506887117</c:v>
                </c:pt>
                <c:pt idx="1638">
                  <c:v>100.89243223140556</c:v>
                </c:pt>
                <c:pt idx="1639">
                  <c:v>100.89858939394004</c:v>
                </c:pt>
                <c:pt idx="1640">
                  <c:v>100.90474655647444</c:v>
                </c:pt>
                <c:pt idx="1641">
                  <c:v>100.91090371900894</c:v>
                </c:pt>
                <c:pt idx="1642">
                  <c:v>100.91706088154341</c:v>
                </c:pt>
                <c:pt idx="1643">
                  <c:v>100.92321804407781</c:v>
                </c:pt>
                <c:pt idx="1644">
                  <c:v>100.92937520661221</c:v>
                </c:pt>
                <c:pt idx="1645">
                  <c:v>100.93553236914666</c:v>
                </c:pt>
                <c:pt idx="1646">
                  <c:v>100.94168953168109</c:v>
                </c:pt>
                <c:pt idx="1647">
                  <c:v>100.94784669421558</c:v>
                </c:pt>
                <c:pt idx="1648">
                  <c:v>100.95400385674995</c:v>
                </c:pt>
                <c:pt idx="1649">
                  <c:v>100.9601610192844</c:v>
                </c:pt>
                <c:pt idx="1650">
                  <c:v>100.96631818181883</c:v>
                </c:pt>
                <c:pt idx="1651">
                  <c:v>100.97247534435324</c:v>
                </c:pt>
                <c:pt idx="1652">
                  <c:v>100.97863250688766</c:v>
                </c:pt>
                <c:pt idx="1653">
                  <c:v>100.98478966942217</c:v>
                </c:pt>
                <c:pt idx="1654">
                  <c:v>100.99094683195658</c:v>
                </c:pt>
                <c:pt idx="1655">
                  <c:v>100.99710399449104</c:v>
                </c:pt>
                <c:pt idx="1656">
                  <c:v>101.00326115702545</c:v>
                </c:pt>
                <c:pt idx="1657">
                  <c:v>101.00941831955983</c:v>
                </c:pt>
                <c:pt idx="1658">
                  <c:v>101.01557548209431</c:v>
                </c:pt>
                <c:pt idx="1659">
                  <c:v>101.02173264462873</c:v>
                </c:pt>
                <c:pt idx="1660">
                  <c:v>101.02788980716318</c:v>
                </c:pt>
                <c:pt idx="1661">
                  <c:v>101.03404696969766</c:v>
                </c:pt>
                <c:pt idx="1662">
                  <c:v>101.04020413223206</c:v>
                </c:pt>
                <c:pt idx="1663">
                  <c:v>101.0463612947665</c:v>
                </c:pt>
                <c:pt idx="1664">
                  <c:v>101.05251845730091</c:v>
                </c:pt>
                <c:pt idx="1665">
                  <c:v>101.05867561983537</c:v>
                </c:pt>
                <c:pt idx="1666">
                  <c:v>101.06483278236981</c:v>
                </c:pt>
                <c:pt idx="1667">
                  <c:v>101.07098994490424</c:v>
                </c:pt>
                <c:pt idx="1668">
                  <c:v>101.07714710743863</c:v>
                </c:pt>
                <c:pt idx="1669">
                  <c:v>101.08330426997314</c:v>
                </c:pt>
                <c:pt idx="1670">
                  <c:v>101.08946143250755</c:v>
                </c:pt>
                <c:pt idx="1671">
                  <c:v>101.09561859504198</c:v>
                </c:pt>
                <c:pt idx="1672">
                  <c:v>101.10177575757636</c:v>
                </c:pt>
                <c:pt idx="1673">
                  <c:v>101.10793292011085</c:v>
                </c:pt>
                <c:pt idx="1674">
                  <c:v>101.11409008264529</c:v>
                </c:pt>
                <c:pt idx="1675">
                  <c:v>101.12024724517973</c:v>
                </c:pt>
                <c:pt idx="1676">
                  <c:v>101.12640440771415</c:v>
                </c:pt>
                <c:pt idx="1677">
                  <c:v>101.1325615702486</c:v>
                </c:pt>
                <c:pt idx="1678">
                  <c:v>101.13871873278295</c:v>
                </c:pt>
                <c:pt idx="1679">
                  <c:v>101.1448758953175</c:v>
                </c:pt>
                <c:pt idx="1680">
                  <c:v>101.15103305785186</c:v>
                </c:pt>
                <c:pt idx="1681">
                  <c:v>101.15719022038634</c:v>
                </c:pt>
                <c:pt idx="1682">
                  <c:v>101.16334738292073</c:v>
                </c:pt>
                <c:pt idx="1683">
                  <c:v>101.16950454545521</c:v>
                </c:pt>
                <c:pt idx="1684">
                  <c:v>101.1756617079896</c:v>
                </c:pt>
                <c:pt idx="1685">
                  <c:v>101.18181887052403</c:v>
                </c:pt>
                <c:pt idx="1686">
                  <c:v>101.18797603305846</c:v>
                </c:pt>
                <c:pt idx="1687">
                  <c:v>101.19413319559295</c:v>
                </c:pt>
                <c:pt idx="1688">
                  <c:v>101.20029035812739</c:v>
                </c:pt>
                <c:pt idx="1689">
                  <c:v>101.2064475206618</c:v>
                </c:pt>
                <c:pt idx="1690">
                  <c:v>101.2126046831963</c:v>
                </c:pt>
                <c:pt idx="1691">
                  <c:v>101.2187618457307</c:v>
                </c:pt>
                <c:pt idx="1692">
                  <c:v>101.22491900826518</c:v>
                </c:pt>
                <c:pt idx="1693">
                  <c:v>101.23107617079954</c:v>
                </c:pt>
                <c:pt idx="1694">
                  <c:v>101.237233333334</c:v>
                </c:pt>
                <c:pt idx="1695">
                  <c:v>101.24339049586847</c:v>
                </c:pt>
                <c:pt idx="1696">
                  <c:v>101.24954765840289</c:v>
                </c:pt>
                <c:pt idx="1697">
                  <c:v>101.25570482093731</c:v>
                </c:pt>
                <c:pt idx="1698">
                  <c:v>101.26186198347176</c:v>
                </c:pt>
                <c:pt idx="1699">
                  <c:v>101.26801914600618</c:v>
                </c:pt>
                <c:pt idx="1700">
                  <c:v>101.27417630854059</c:v>
                </c:pt>
                <c:pt idx="1701">
                  <c:v>101.28033347107508</c:v>
                </c:pt>
                <c:pt idx="1702">
                  <c:v>101.28649063360946</c:v>
                </c:pt>
                <c:pt idx="1703">
                  <c:v>101.29264779614391</c:v>
                </c:pt>
                <c:pt idx="1704">
                  <c:v>101.29880495867836</c:v>
                </c:pt>
                <c:pt idx="1705">
                  <c:v>101.30496212121282</c:v>
                </c:pt>
                <c:pt idx="1706">
                  <c:v>101.31111928374729</c:v>
                </c:pt>
                <c:pt idx="1707">
                  <c:v>101.31727644628167</c:v>
                </c:pt>
                <c:pt idx="1708">
                  <c:v>101.3234336088161</c:v>
                </c:pt>
                <c:pt idx="1709">
                  <c:v>101.32959077135054</c:v>
                </c:pt>
                <c:pt idx="1710">
                  <c:v>101.33574793388489</c:v>
                </c:pt>
                <c:pt idx="1711">
                  <c:v>101.34190509641941</c:v>
                </c:pt>
                <c:pt idx="1712">
                  <c:v>101.34806225895385</c:v>
                </c:pt>
                <c:pt idx="1713">
                  <c:v>101.35421942148831</c:v>
                </c:pt>
                <c:pt idx="1714">
                  <c:v>101.36037658402269</c:v>
                </c:pt>
                <c:pt idx="1715">
                  <c:v>101.36653374655715</c:v>
                </c:pt>
                <c:pt idx="1716">
                  <c:v>101.37269090909156</c:v>
                </c:pt>
                <c:pt idx="1717">
                  <c:v>101.37884807162595</c:v>
                </c:pt>
                <c:pt idx="1718">
                  <c:v>101.38500523416045</c:v>
                </c:pt>
                <c:pt idx="1719">
                  <c:v>101.39116239669487</c:v>
                </c:pt>
                <c:pt idx="1720">
                  <c:v>101.39731955922933</c:v>
                </c:pt>
                <c:pt idx="1721">
                  <c:v>101.40347672176377</c:v>
                </c:pt>
                <c:pt idx="1722">
                  <c:v>101.40963388429823</c:v>
                </c:pt>
                <c:pt idx="1723">
                  <c:v>101.41579104683264</c:v>
                </c:pt>
                <c:pt idx="1724">
                  <c:v>101.4219482093671</c:v>
                </c:pt>
                <c:pt idx="1725">
                  <c:v>101.42810537190151</c:v>
                </c:pt>
                <c:pt idx="1726">
                  <c:v>101.43426253443594</c:v>
                </c:pt>
                <c:pt idx="1727">
                  <c:v>101.44041969697044</c:v>
                </c:pt>
                <c:pt idx="1728">
                  <c:v>101.44657685950479</c:v>
                </c:pt>
                <c:pt idx="1729">
                  <c:v>101.45273402203922</c:v>
                </c:pt>
                <c:pt idx="1730">
                  <c:v>101.45889118457366</c:v>
                </c:pt>
                <c:pt idx="1731">
                  <c:v>101.46504834710811</c:v>
                </c:pt>
                <c:pt idx="1732">
                  <c:v>101.47120550964259</c:v>
                </c:pt>
                <c:pt idx="1733">
                  <c:v>101.47736267217698</c:v>
                </c:pt>
                <c:pt idx="1734">
                  <c:v>101.48351983471143</c:v>
                </c:pt>
                <c:pt idx="1735">
                  <c:v>101.48967699724589</c:v>
                </c:pt>
                <c:pt idx="1736">
                  <c:v>101.49583415978027</c:v>
                </c:pt>
                <c:pt idx="1737">
                  <c:v>101.50199132231474</c:v>
                </c:pt>
                <c:pt idx="1738">
                  <c:v>101.50814848484917</c:v>
                </c:pt>
                <c:pt idx="1739">
                  <c:v>101.51430564738362</c:v>
                </c:pt>
                <c:pt idx="1740">
                  <c:v>101.52046280991804</c:v>
                </c:pt>
                <c:pt idx="1741">
                  <c:v>101.52661997245248</c:v>
                </c:pt>
                <c:pt idx="1742">
                  <c:v>101.53277713498683</c:v>
                </c:pt>
                <c:pt idx="1743">
                  <c:v>101.53893429752132</c:v>
                </c:pt>
                <c:pt idx="1744">
                  <c:v>101.54509146005579</c:v>
                </c:pt>
                <c:pt idx="1745">
                  <c:v>101.55124862259021</c:v>
                </c:pt>
                <c:pt idx="1746">
                  <c:v>101.55740578512466</c:v>
                </c:pt>
                <c:pt idx="1747">
                  <c:v>101.56356294765908</c:v>
                </c:pt>
                <c:pt idx="1748">
                  <c:v>101.5697201101935</c:v>
                </c:pt>
                <c:pt idx="1749">
                  <c:v>101.57587727272788</c:v>
                </c:pt>
                <c:pt idx="1750">
                  <c:v>101.5820344352624</c:v>
                </c:pt>
                <c:pt idx="1751">
                  <c:v>101.58819159779679</c:v>
                </c:pt>
                <c:pt idx="1752">
                  <c:v>101.59434876033127</c:v>
                </c:pt>
                <c:pt idx="1753">
                  <c:v>101.60050592286571</c:v>
                </c:pt>
                <c:pt idx="1754">
                  <c:v>101.60666308540017</c:v>
                </c:pt>
                <c:pt idx="1755">
                  <c:v>101.61282024793458</c:v>
                </c:pt>
                <c:pt idx="1756">
                  <c:v>101.61897741046896</c:v>
                </c:pt>
                <c:pt idx="1757">
                  <c:v>101.62513457300342</c:v>
                </c:pt>
                <c:pt idx="1758">
                  <c:v>101.63129173553789</c:v>
                </c:pt>
                <c:pt idx="1759">
                  <c:v>101.63744889807231</c:v>
                </c:pt>
                <c:pt idx="1760">
                  <c:v>101.64360606060676</c:v>
                </c:pt>
                <c:pt idx="1761">
                  <c:v>101.64976322314119</c:v>
                </c:pt>
                <c:pt idx="1762">
                  <c:v>101.65592038567563</c:v>
                </c:pt>
                <c:pt idx="1763">
                  <c:v>101.66207754821005</c:v>
                </c:pt>
                <c:pt idx="1764">
                  <c:v>101.66823471074447</c:v>
                </c:pt>
                <c:pt idx="1765">
                  <c:v>101.67439187327889</c:v>
                </c:pt>
                <c:pt idx="1766">
                  <c:v>101.68054903581337</c:v>
                </c:pt>
                <c:pt idx="1767">
                  <c:v>101.68670619834781</c:v>
                </c:pt>
                <c:pt idx="1768">
                  <c:v>101.69286336088224</c:v>
                </c:pt>
                <c:pt idx="1769">
                  <c:v>101.69902052341668</c:v>
                </c:pt>
                <c:pt idx="1770">
                  <c:v>101.70517768595111</c:v>
                </c:pt>
                <c:pt idx="1771">
                  <c:v>101.71133484848555</c:v>
                </c:pt>
                <c:pt idx="1772">
                  <c:v>101.71749201101998</c:v>
                </c:pt>
                <c:pt idx="1773">
                  <c:v>101.72364917355436</c:v>
                </c:pt>
                <c:pt idx="1774">
                  <c:v>101.7298063360888</c:v>
                </c:pt>
                <c:pt idx="1775">
                  <c:v>101.73596349862329</c:v>
                </c:pt>
                <c:pt idx="1776">
                  <c:v>101.74212066115778</c:v>
                </c:pt>
                <c:pt idx="1777">
                  <c:v>101.74827782369215</c:v>
                </c:pt>
                <c:pt idx="1778">
                  <c:v>101.7544349862266</c:v>
                </c:pt>
                <c:pt idx="1779">
                  <c:v>101.76059214876101</c:v>
                </c:pt>
                <c:pt idx="1780">
                  <c:v>101.76674931129547</c:v>
                </c:pt>
                <c:pt idx="1781">
                  <c:v>101.77290647382986</c:v>
                </c:pt>
                <c:pt idx="1782">
                  <c:v>101.77906363636434</c:v>
                </c:pt>
                <c:pt idx="1783">
                  <c:v>101.78522079889879</c:v>
                </c:pt>
                <c:pt idx="1784">
                  <c:v>101.79137796143321</c:v>
                </c:pt>
                <c:pt idx="1785">
                  <c:v>101.79753512396766</c:v>
                </c:pt>
                <c:pt idx="1786">
                  <c:v>101.80369228650208</c:v>
                </c:pt>
                <c:pt idx="1787">
                  <c:v>101.80984944903652</c:v>
                </c:pt>
                <c:pt idx="1788">
                  <c:v>101.81600661157096</c:v>
                </c:pt>
                <c:pt idx="1789">
                  <c:v>101.82216377410539</c:v>
                </c:pt>
                <c:pt idx="1790">
                  <c:v>101.82832093663977</c:v>
                </c:pt>
                <c:pt idx="1791">
                  <c:v>101.83447809917425</c:v>
                </c:pt>
                <c:pt idx="1792">
                  <c:v>101.84063526170873</c:v>
                </c:pt>
                <c:pt idx="1793">
                  <c:v>101.84679242424313</c:v>
                </c:pt>
                <c:pt idx="1794">
                  <c:v>101.85294958677757</c:v>
                </c:pt>
                <c:pt idx="1795">
                  <c:v>101.85910674931205</c:v>
                </c:pt>
                <c:pt idx="1796">
                  <c:v>101.86526391184647</c:v>
                </c:pt>
                <c:pt idx="1797">
                  <c:v>101.87142107438088</c:v>
                </c:pt>
                <c:pt idx="1798">
                  <c:v>101.87757823691528</c:v>
                </c:pt>
                <c:pt idx="1799">
                  <c:v>101.88373539944971</c:v>
                </c:pt>
                <c:pt idx="1800">
                  <c:v>101.88989256198415</c:v>
                </c:pt>
                <c:pt idx="1801">
                  <c:v>101.89604972451862</c:v>
                </c:pt>
                <c:pt idx="1802">
                  <c:v>101.90220688705305</c:v>
                </c:pt>
                <c:pt idx="1803">
                  <c:v>101.90836404958749</c:v>
                </c:pt>
                <c:pt idx="1804">
                  <c:v>101.91452121212193</c:v>
                </c:pt>
                <c:pt idx="1805">
                  <c:v>101.9206783746563</c:v>
                </c:pt>
                <c:pt idx="1806">
                  <c:v>101.92683553719077</c:v>
                </c:pt>
                <c:pt idx="1807">
                  <c:v>101.93299269972523</c:v>
                </c:pt>
                <c:pt idx="1808">
                  <c:v>101.93914986225967</c:v>
                </c:pt>
                <c:pt idx="1809">
                  <c:v>101.94530702479408</c:v>
                </c:pt>
                <c:pt idx="1810">
                  <c:v>101.95146418732857</c:v>
                </c:pt>
                <c:pt idx="1811">
                  <c:v>101.95762134986302</c:v>
                </c:pt>
                <c:pt idx="1812">
                  <c:v>101.96377851239738</c:v>
                </c:pt>
                <c:pt idx="1813">
                  <c:v>101.96993567493186</c:v>
                </c:pt>
                <c:pt idx="1814">
                  <c:v>101.97609283746623</c:v>
                </c:pt>
                <c:pt idx="1815">
                  <c:v>101.98225000000072</c:v>
                </c:pt>
                <c:pt idx="1816">
                  <c:v>101.98840716253513</c:v>
                </c:pt>
                <c:pt idx="1817">
                  <c:v>101.99456432506962</c:v>
                </c:pt>
                <c:pt idx="1818">
                  <c:v>102.00072148760403</c:v>
                </c:pt>
                <c:pt idx="1819">
                  <c:v>102.00687865013845</c:v>
                </c:pt>
                <c:pt idx="1820">
                  <c:v>102.01303581267287</c:v>
                </c:pt>
                <c:pt idx="1821">
                  <c:v>102.01919297520737</c:v>
                </c:pt>
                <c:pt idx="1822">
                  <c:v>102.02535013774171</c:v>
                </c:pt>
                <c:pt idx="1823">
                  <c:v>102.0315073002762</c:v>
                </c:pt>
                <c:pt idx="1824">
                  <c:v>102.0376644628107</c:v>
                </c:pt>
                <c:pt idx="1825">
                  <c:v>102.04382162534513</c:v>
                </c:pt>
                <c:pt idx="1826">
                  <c:v>102.04997878787951</c:v>
                </c:pt>
                <c:pt idx="1827">
                  <c:v>102.05613595041395</c:v>
                </c:pt>
                <c:pt idx="1828">
                  <c:v>102.06229311294838</c:v>
                </c:pt>
                <c:pt idx="1829">
                  <c:v>102.06845027548279</c:v>
                </c:pt>
                <c:pt idx="1830">
                  <c:v>102.07460743801728</c:v>
                </c:pt>
                <c:pt idx="1831">
                  <c:v>102.08076460055166</c:v>
                </c:pt>
                <c:pt idx="1832">
                  <c:v>102.08692176308611</c:v>
                </c:pt>
                <c:pt idx="1833">
                  <c:v>102.09307892562055</c:v>
                </c:pt>
                <c:pt idx="1834">
                  <c:v>102.09923608815502</c:v>
                </c:pt>
                <c:pt idx="1835">
                  <c:v>102.10539325068937</c:v>
                </c:pt>
                <c:pt idx="1836">
                  <c:v>102.11155041322387</c:v>
                </c:pt>
                <c:pt idx="1837">
                  <c:v>102.11770757575827</c:v>
                </c:pt>
                <c:pt idx="1838">
                  <c:v>102.12386473829274</c:v>
                </c:pt>
                <c:pt idx="1839">
                  <c:v>102.13002190082717</c:v>
                </c:pt>
                <c:pt idx="1840">
                  <c:v>102.13617906336161</c:v>
                </c:pt>
                <c:pt idx="1841">
                  <c:v>102.14233622589605</c:v>
                </c:pt>
                <c:pt idx="1842">
                  <c:v>102.14849338843048</c:v>
                </c:pt>
                <c:pt idx="1843">
                  <c:v>102.15465055096489</c:v>
                </c:pt>
                <c:pt idx="1844">
                  <c:v>102.16080771349928</c:v>
                </c:pt>
                <c:pt idx="1845">
                  <c:v>102.16696487603376</c:v>
                </c:pt>
                <c:pt idx="1846">
                  <c:v>102.17312203856818</c:v>
                </c:pt>
                <c:pt idx="1847">
                  <c:v>102.17927920110266</c:v>
                </c:pt>
                <c:pt idx="1848">
                  <c:v>102.18543636363705</c:v>
                </c:pt>
                <c:pt idx="1849">
                  <c:v>102.19159352617153</c:v>
                </c:pt>
                <c:pt idx="1850">
                  <c:v>102.19775068870599</c:v>
                </c:pt>
                <c:pt idx="1851">
                  <c:v>102.2039078512404</c:v>
                </c:pt>
                <c:pt idx="1852">
                  <c:v>102.21006501377484</c:v>
                </c:pt>
                <c:pt idx="1853">
                  <c:v>102.21622217630927</c:v>
                </c:pt>
                <c:pt idx="1854">
                  <c:v>102.22237933884367</c:v>
                </c:pt>
                <c:pt idx="1855">
                  <c:v>102.22853650137814</c:v>
                </c:pt>
                <c:pt idx="1856">
                  <c:v>102.23469366391265</c:v>
                </c:pt>
                <c:pt idx="1857">
                  <c:v>102.24085082644702</c:v>
                </c:pt>
                <c:pt idx="1858">
                  <c:v>102.24700798898148</c:v>
                </c:pt>
                <c:pt idx="1859">
                  <c:v>102.25316515151589</c:v>
                </c:pt>
                <c:pt idx="1860">
                  <c:v>102.25932231405027</c:v>
                </c:pt>
                <c:pt idx="1861">
                  <c:v>102.2654794765847</c:v>
                </c:pt>
                <c:pt idx="1862">
                  <c:v>102.27163663911919</c:v>
                </c:pt>
                <c:pt idx="1863">
                  <c:v>102.2777938016536</c:v>
                </c:pt>
                <c:pt idx="1864">
                  <c:v>102.28395096418809</c:v>
                </c:pt>
                <c:pt idx="1865">
                  <c:v>102.29010812672247</c:v>
                </c:pt>
                <c:pt idx="1866">
                  <c:v>102.29626528925699</c:v>
                </c:pt>
                <c:pt idx="1867">
                  <c:v>102.30242245179134</c:v>
                </c:pt>
                <c:pt idx="1868">
                  <c:v>102.30857961432581</c:v>
                </c:pt>
                <c:pt idx="1869">
                  <c:v>102.31473677686022</c:v>
                </c:pt>
                <c:pt idx="1870">
                  <c:v>102.32089393939468</c:v>
                </c:pt>
                <c:pt idx="1871">
                  <c:v>102.32705110192909</c:v>
                </c:pt>
                <c:pt idx="1872">
                  <c:v>102.33320826446355</c:v>
                </c:pt>
                <c:pt idx="1873">
                  <c:v>102.33936542699799</c:v>
                </c:pt>
                <c:pt idx="1874">
                  <c:v>102.34552258953242</c:v>
                </c:pt>
                <c:pt idx="1875">
                  <c:v>102.35167975206683</c:v>
                </c:pt>
                <c:pt idx="1876">
                  <c:v>102.35783691460124</c:v>
                </c:pt>
                <c:pt idx="1877">
                  <c:v>102.36399407713573</c:v>
                </c:pt>
                <c:pt idx="1878">
                  <c:v>102.37015123967015</c:v>
                </c:pt>
                <c:pt idx="1879">
                  <c:v>102.37630840220454</c:v>
                </c:pt>
                <c:pt idx="1880">
                  <c:v>102.38246556473904</c:v>
                </c:pt>
                <c:pt idx="1881">
                  <c:v>102.38862272727347</c:v>
                </c:pt>
                <c:pt idx="1882">
                  <c:v>102.39477988980792</c:v>
                </c:pt>
                <c:pt idx="1883">
                  <c:v>102.40093705234234</c:v>
                </c:pt>
                <c:pt idx="1884">
                  <c:v>102.40709421487679</c:v>
                </c:pt>
                <c:pt idx="1885">
                  <c:v>102.41325137741121</c:v>
                </c:pt>
                <c:pt idx="1886">
                  <c:v>102.41940853994566</c:v>
                </c:pt>
                <c:pt idx="1887">
                  <c:v>102.42556570248006</c:v>
                </c:pt>
                <c:pt idx="1888">
                  <c:v>102.43172286501452</c:v>
                </c:pt>
                <c:pt idx="1889">
                  <c:v>102.43788002754896</c:v>
                </c:pt>
                <c:pt idx="1890">
                  <c:v>102.44403719008338</c:v>
                </c:pt>
                <c:pt idx="1891">
                  <c:v>102.45019435261783</c:v>
                </c:pt>
                <c:pt idx="1892">
                  <c:v>102.45635151515225</c:v>
                </c:pt>
                <c:pt idx="1893">
                  <c:v>102.46250867768667</c:v>
                </c:pt>
                <c:pt idx="1894">
                  <c:v>102.46866584022113</c:v>
                </c:pt>
                <c:pt idx="1895">
                  <c:v>102.47482300275557</c:v>
                </c:pt>
                <c:pt idx="1896">
                  <c:v>102.48098016529002</c:v>
                </c:pt>
                <c:pt idx="1897">
                  <c:v>102.48713732782441</c:v>
                </c:pt>
                <c:pt idx="1898">
                  <c:v>102.49329449035893</c:v>
                </c:pt>
                <c:pt idx="1899">
                  <c:v>102.49945165289331</c:v>
                </c:pt>
                <c:pt idx="1900">
                  <c:v>102.50560881542771</c:v>
                </c:pt>
                <c:pt idx="1901">
                  <c:v>102.51176597796221</c:v>
                </c:pt>
                <c:pt idx="1902">
                  <c:v>102.51792314049662</c:v>
                </c:pt>
                <c:pt idx="1903">
                  <c:v>102.52408030303103</c:v>
                </c:pt>
                <c:pt idx="1904">
                  <c:v>102.53023746556549</c:v>
                </c:pt>
                <c:pt idx="1905">
                  <c:v>102.53639462809993</c:v>
                </c:pt>
                <c:pt idx="1906">
                  <c:v>102.54255179063435</c:v>
                </c:pt>
                <c:pt idx="1907">
                  <c:v>102.54870895316877</c:v>
                </c:pt>
                <c:pt idx="1908">
                  <c:v>102.55486611570321</c:v>
                </c:pt>
                <c:pt idx="1909">
                  <c:v>102.56102327823773</c:v>
                </c:pt>
                <c:pt idx="1910">
                  <c:v>102.56718044077215</c:v>
                </c:pt>
                <c:pt idx="1911">
                  <c:v>102.57333760330651</c:v>
                </c:pt>
                <c:pt idx="1912">
                  <c:v>102.57949476584099</c:v>
                </c:pt>
                <c:pt idx="1913">
                  <c:v>102.58565192837544</c:v>
                </c:pt>
                <c:pt idx="1914">
                  <c:v>102.59180909090986</c:v>
                </c:pt>
                <c:pt idx="1915">
                  <c:v>102.59796625344428</c:v>
                </c:pt>
                <c:pt idx="1916">
                  <c:v>102.60412341597875</c:v>
                </c:pt>
                <c:pt idx="1917">
                  <c:v>102.61028057851316</c:v>
                </c:pt>
                <c:pt idx="1918">
                  <c:v>102.61643774104759</c:v>
                </c:pt>
                <c:pt idx="1919">
                  <c:v>102.622594903582</c:v>
                </c:pt>
                <c:pt idx="1920">
                  <c:v>102.62875206611641</c:v>
                </c:pt>
                <c:pt idx="1921">
                  <c:v>102.6349092286509</c:v>
                </c:pt>
                <c:pt idx="1922">
                  <c:v>102.64106639118533</c:v>
                </c:pt>
                <c:pt idx="1923">
                  <c:v>102.6472235537198</c:v>
                </c:pt>
                <c:pt idx="1924">
                  <c:v>102.65338071625412</c:v>
                </c:pt>
                <c:pt idx="1925">
                  <c:v>102.65953787878858</c:v>
                </c:pt>
                <c:pt idx="1926">
                  <c:v>102.66569504132309</c:v>
                </c:pt>
                <c:pt idx="1927">
                  <c:v>102.67185220385748</c:v>
                </c:pt>
                <c:pt idx="1928">
                  <c:v>102.6780093663919</c:v>
                </c:pt>
                <c:pt idx="1929">
                  <c:v>102.68416652892638</c:v>
                </c:pt>
                <c:pt idx="1930">
                  <c:v>102.69032369146082</c:v>
                </c:pt>
                <c:pt idx="1931">
                  <c:v>102.69648085399523</c:v>
                </c:pt>
                <c:pt idx="1932">
                  <c:v>102.70263801652962</c:v>
                </c:pt>
                <c:pt idx="1933">
                  <c:v>102.7087951790641</c:v>
                </c:pt>
                <c:pt idx="1934">
                  <c:v>102.71495234159856</c:v>
                </c:pt>
                <c:pt idx="1935">
                  <c:v>102.72110950413303</c:v>
                </c:pt>
                <c:pt idx="1936">
                  <c:v>102.72726666666748</c:v>
                </c:pt>
                <c:pt idx="1937">
                  <c:v>102.7334238292019</c:v>
                </c:pt>
                <c:pt idx="1938">
                  <c:v>102.7395809917363</c:v>
                </c:pt>
                <c:pt idx="1939">
                  <c:v>102.74573815427071</c:v>
                </c:pt>
                <c:pt idx="1940">
                  <c:v>102.75189531680518</c:v>
                </c:pt>
                <c:pt idx="1941">
                  <c:v>102.75805247933961</c:v>
                </c:pt>
                <c:pt idx="1942">
                  <c:v>102.76420964187412</c:v>
                </c:pt>
                <c:pt idx="1943">
                  <c:v>102.77036680440845</c:v>
                </c:pt>
                <c:pt idx="1944">
                  <c:v>102.77652396694295</c:v>
                </c:pt>
                <c:pt idx="1945">
                  <c:v>102.78268112947735</c:v>
                </c:pt>
                <c:pt idx="1946">
                  <c:v>102.78883829201173</c:v>
                </c:pt>
                <c:pt idx="1947">
                  <c:v>102.79499545454622</c:v>
                </c:pt>
                <c:pt idx="1948">
                  <c:v>102.80115261708065</c:v>
                </c:pt>
                <c:pt idx="1949">
                  <c:v>102.80730977961512</c:v>
                </c:pt>
                <c:pt idx="1950">
                  <c:v>102.81346694214953</c:v>
                </c:pt>
                <c:pt idx="1951">
                  <c:v>102.81962410468397</c:v>
                </c:pt>
                <c:pt idx="1952">
                  <c:v>102.82578126721837</c:v>
                </c:pt>
                <c:pt idx="1953">
                  <c:v>102.83193842975284</c:v>
                </c:pt>
                <c:pt idx="1954">
                  <c:v>102.83809559228725</c:v>
                </c:pt>
                <c:pt idx="1955">
                  <c:v>102.84425275482171</c:v>
                </c:pt>
                <c:pt idx="1956">
                  <c:v>102.85040991735615</c:v>
                </c:pt>
                <c:pt idx="1957">
                  <c:v>102.85656707989058</c:v>
                </c:pt>
                <c:pt idx="1958">
                  <c:v>102.86272424242499</c:v>
                </c:pt>
                <c:pt idx="1959">
                  <c:v>102.86888140495942</c:v>
                </c:pt>
                <c:pt idx="1960">
                  <c:v>102.87503856749382</c:v>
                </c:pt>
                <c:pt idx="1961">
                  <c:v>102.88119573002831</c:v>
                </c:pt>
                <c:pt idx="1962">
                  <c:v>102.8873528925627</c:v>
                </c:pt>
                <c:pt idx="1963">
                  <c:v>102.89351005509722</c:v>
                </c:pt>
                <c:pt idx="1964">
                  <c:v>102.8996672176316</c:v>
                </c:pt>
                <c:pt idx="1965">
                  <c:v>102.9058243801661</c:v>
                </c:pt>
                <c:pt idx="1966">
                  <c:v>102.9119815427005</c:v>
                </c:pt>
                <c:pt idx="1967">
                  <c:v>102.91813870523494</c:v>
                </c:pt>
                <c:pt idx="1968">
                  <c:v>102.92429586776937</c:v>
                </c:pt>
                <c:pt idx="1969">
                  <c:v>102.93045303030382</c:v>
                </c:pt>
                <c:pt idx="1970">
                  <c:v>102.93661019283824</c:v>
                </c:pt>
                <c:pt idx="1971">
                  <c:v>102.94276735537269</c:v>
                </c:pt>
                <c:pt idx="1972">
                  <c:v>102.94892451790714</c:v>
                </c:pt>
                <c:pt idx="1973">
                  <c:v>102.95508168044155</c:v>
                </c:pt>
                <c:pt idx="1974">
                  <c:v>102.96123884297599</c:v>
                </c:pt>
                <c:pt idx="1975">
                  <c:v>102.96739600551042</c:v>
                </c:pt>
                <c:pt idx="1976">
                  <c:v>102.97355316804486</c:v>
                </c:pt>
                <c:pt idx="1977">
                  <c:v>102.97971033057925</c:v>
                </c:pt>
                <c:pt idx="1978">
                  <c:v>102.98586749311373</c:v>
                </c:pt>
                <c:pt idx="1979">
                  <c:v>102.99202465564821</c:v>
                </c:pt>
                <c:pt idx="1980">
                  <c:v>102.99818181818257</c:v>
                </c:pt>
                <c:pt idx="1981">
                  <c:v>103.00433898071707</c:v>
                </c:pt>
                <c:pt idx="1982">
                  <c:v>103.01049614325144</c:v>
                </c:pt>
                <c:pt idx="1983">
                  <c:v>103.01665330578592</c:v>
                </c:pt>
                <c:pt idx="1984">
                  <c:v>103.02281046832034</c:v>
                </c:pt>
                <c:pt idx="1985">
                  <c:v>103.02896763085475</c:v>
                </c:pt>
                <c:pt idx="1986">
                  <c:v>103.03512479338922</c:v>
                </c:pt>
                <c:pt idx="1987">
                  <c:v>103.04128195592368</c:v>
                </c:pt>
                <c:pt idx="1988">
                  <c:v>103.04743911845806</c:v>
                </c:pt>
                <c:pt idx="1989">
                  <c:v>103.05359628099252</c:v>
                </c:pt>
                <c:pt idx="1990">
                  <c:v>103.05975344352693</c:v>
                </c:pt>
                <c:pt idx="1991">
                  <c:v>103.06591060606138</c:v>
                </c:pt>
                <c:pt idx="1992">
                  <c:v>103.0720677685958</c:v>
                </c:pt>
                <c:pt idx="1993">
                  <c:v>103.07822493113026</c:v>
                </c:pt>
                <c:pt idx="1994">
                  <c:v>103.08438209366464</c:v>
                </c:pt>
                <c:pt idx="1995">
                  <c:v>103.09053925619914</c:v>
                </c:pt>
                <c:pt idx="1996">
                  <c:v>103.09669641873357</c:v>
                </c:pt>
                <c:pt idx="1997">
                  <c:v>103.10285358126802</c:v>
                </c:pt>
                <c:pt idx="1998">
                  <c:v>103.10901074380244</c:v>
                </c:pt>
                <c:pt idx="1999">
                  <c:v>103.11516790633688</c:v>
                </c:pt>
                <c:pt idx="2000">
                  <c:v>103.12132506887131</c:v>
                </c:pt>
                <c:pt idx="2001">
                  <c:v>103.12748223140572</c:v>
                </c:pt>
                <c:pt idx="2002">
                  <c:v>103.13363939394019</c:v>
                </c:pt>
                <c:pt idx="2003">
                  <c:v>103.13979655647455</c:v>
                </c:pt>
                <c:pt idx="2004">
                  <c:v>103.14595371900906</c:v>
                </c:pt>
                <c:pt idx="2005">
                  <c:v>103.15211088154348</c:v>
                </c:pt>
                <c:pt idx="2006">
                  <c:v>103.15826804407793</c:v>
                </c:pt>
                <c:pt idx="2007">
                  <c:v>103.16442520661236</c:v>
                </c:pt>
                <c:pt idx="2008">
                  <c:v>103.17058236914677</c:v>
                </c:pt>
                <c:pt idx="2009">
                  <c:v>103.17673953168118</c:v>
                </c:pt>
                <c:pt idx="2010">
                  <c:v>103.18289669421567</c:v>
                </c:pt>
                <c:pt idx="2011">
                  <c:v>103.18905385675006</c:v>
                </c:pt>
                <c:pt idx="2012">
                  <c:v>103.19521101928451</c:v>
                </c:pt>
                <c:pt idx="2013">
                  <c:v>103.20136818181899</c:v>
                </c:pt>
                <c:pt idx="2014">
                  <c:v>103.20752534435344</c:v>
                </c:pt>
                <c:pt idx="2015">
                  <c:v>103.21368250688785</c:v>
                </c:pt>
                <c:pt idx="2016">
                  <c:v>103.21983966942231</c:v>
                </c:pt>
                <c:pt idx="2017">
                  <c:v>103.22599683195666</c:v>
                </c:pt>
                <c:pt idx="2018">
                  <c:v>103.23215399449116</c:v>
                </c:pt>
                <c:pt idx="2019">
                  <c:v>103.23831115702554</c:v>
                </c:pt>
                <c:pt idx="2020">
                  <c:v>103.24446831956003</c:v>
                </c:pt>
                <c:pt idx="2021">
                  <c:v>103.25062548209446</c:v>
                </c:pt>
                <c:pt idx="2022">
                  <c:v>103.25678264462887</c:v>
                </c:pt>
                <c:pt idx="2023">
                  <c:v>103.26293980716331</c:v>
                </c:pt>
                <c:pt idx="2024">
                  <c:v>103.2690969696978</c:v>
                </c:pt>
                <c:pt idx="2025">
                  <c:v>103.27525413223221</c:v>
                </c:pt>
                <c:pt idx="2026">
                  <c:v>103.28141129476664</c:v>
                </c:pt>
                <c:pt idx="2027">
                  <c:v>103.28756845730109</c:v>
                </c:pt>
                <c:pt idx="2028">
                  <c:v>103.29372561983554</c:v>
                </c:pt>
                <c:pt idx="2029">
                  <c:v>103.29988278236995</c:v>
                </c:pt>
                <c:pt idx="2030">
                  <c:v>103.30603994490438</c:v>
                </c:pt>
                <c:pt idx="2031">
                  <c:v>103.31219710743876</c:v>
                </c:pt>
                <c:pt idx="2032">
                  <c:v>103.31835426997328</c:v>
                </c:pt>
                <c:pt idx="2033">
                  <c:v>103.32451143250768</c:v>
                </c:pt>
                <c:pt idx="2034">
                  <c:v>103.33066859504216</c:v>
                </c:pt>
                <c:pt idx="2035">
                  <c:v>103.33682575757655</c:v>
                </c:pt>
                <c:pt idx="2036">
                  <c:v>103.342982920111</c:v>
                </c:pt>
                <c:pt idx="2037">
                  <c:v>103.34914008264543</c:v>
                </c:pt>
                <c:pt idx="2038">
                  <c:v>103.35529724517987</c:v>
                </c:pt>
                <c:pt idx="2039">
                  <c:v>103.36145440771432</c:v>
                </c:pt>
                <c:pt idx="2040">
                  <c:v>103.36761157024877</c:v>
                </c:pt>
                <c:pt idx="2041">
                  <c:v>103.37376873278312</c:v>
                </c:pt>
                <c:pt idx="2042">
                  <c:v>103.37992589531764</c:v>
                </c:pt>
                <c:pt idx="2043">
                  <c:v>103.38608305785205</c:v>
                </c:pt>
                <c:pt idx="2044">
                  <c:v>103.39224022038648</c:v>
                </c:pt>
                <c:pt idx="2045">
                  <c:v>103.39839738292086</c:v>
                </c:pt>
                <c:pt idx="2046">
                  <c:v>103.40455454545538</c:v>
                </c:pt>
                <c:pt idx="2047">
                  <c:v>103.41071170798978</c:v>
                </c:pt>
                <c:pt idx="2048">
                  <c:v>103.4168688705242</c:v>
                </c:pt>
                <c:pt idx="2049">
                  <c:v>103.42302603305865</c:v>
                </c:pt>
                <c:pt idx="2050">
                  <c:v>103.4291831955931</c:v>
                </c:pt>
                <c:pt idx="2051">
                  <c:v>103.4353403581275</c:v>
                </c:pt>
                <c:pt idx="2052">
                  <c:v>103.44149752066197</c:v>
                </c:pt>
                <c:pt idx="2053">
                  <c:v>103.44765468319646</c:v>
                </c:pt>
                <c:pt idx="2054">
                  <c:v>103.45381184573084</c:v>
                </c:pt>
                <c:pt idx="2055">
                  <c:v>103.45996900826532</c:v>
                </c:pt>
                <c:pt idx="2056">
                  <c:v>103.46612617079971</c:v>
                </c:pt>
                <c:pt idx="2057">
                  <c:v>103.47228333333415</c:v>
                </c:pt>
                <c:pt idx="2058">
                  <c:v>103.47844049586858</c:v>
                </c:pt>
                <c:pt idx="2059">
                  <c:v>103.48459765840302</c:v>
                </c:pt>
                <c:pt idx="2060">
                  <c:v>103.49075482093748</c:v>
                </c:pt>
                <c:pt idx="2061">
                  <c:v>103.49691198347189</c:v>
                </c:pt>
                <c:pt idx="2062">
                  <c:v>103.50306914600633</c:v>
                </c:pt>
                <c:pt idx="2063">
                  <c:v>103.50922630854076</c:v>
                </c:pt>
                <c:pt idx="2064">
                  <c:v>103.51538347107522</c:v>
                </c:pt>
                <c:pt idx="2065">
                  <c:v>103.5215406336096</c:v>
                </c:pt>
                <c:pt idx="2066">
                  <c:v>103.52769779614407</c:v>
                </c:pt>
                <c:pt idx="2067">
                  <c:v>103.5338549586785</c:v>
                </c:pt>
                <c:pt idx="2068">
                  <c:v>103.54001212121297</c:v>
                </c:pt>
                <c:pt idx="2069">
                  <c:v>103.54616928374743</c:v>
                </c:pt>
                <c:pt idx="2070">
                  <c:v>103.55232644628178</c:v>
                </c:pt>
                <c:pt idx="2071">
                  <c:v>103.55848360881626</c:v>
                </c:pt>
                <c:pt idx="2072">
                  <c:v>103.56464077135071</c:v>
                </c:pt>
                <c:pt idx="2073">
                  <c:v>103.57079793388506</c:v>
                </c:pt>
                <c:pt idx="2074">
                  <c:v>103.57695509641952</c:v>
                </c:pt>
                <c:pt idx="2075">
                  <c:v>103.58311225895396</c:v>
                </c:pt>
                <c:pt idx="2076">
                  <c:v>103.58926942148842</c:v>
                </c:pt>
                <c:pt idx="2077">
                  <c:v>103.59542658402286</c:v>
                </c:pt>
                <c:pt idx="2078">
                  <c:v>103.6015837465573</c:v>
                </c:pt>
                <c:pt idx="2079">
                  <c:v>103.6077409090917</c:v>
                </c:pt>
                <c:pt idx="2080">
                  <c:v>103.61389807162614</c:v>
                </c:pt>
                <c:pt idx="2081">
                  <c:v>103.62005523416057</c:v>
                </c:pt>
                <c:pt idx="2082">
                  <c:v>103.626212396695</c:v>
                </c:pt>
                <c:pt idx="2083">
                  <c:v>103.63236955922945</c:v>
                </c:pt>
                <c:pt idx="2084">
                  <c:v>103.63852672176391</c:v>
                </c:pt>
                <c:pt idx="2085">
                  <c:v>103.64468388429839</c:v>
                </c:pt>
                <c:pt idx="2086">
                  <c:v>103.65084104683275</c:v>
                </c:pt>
                <c:pt idx="2087">
                  <c:v>103.65699820936722</c:v>
                </c:pt>
                <c:pt idx="2088">
                  <c:v>103.66315537190165</c:v>
                </c:pt>
                <c:pt idx="2089">
                  <c:v>103.66931253443603</c:v>
                </c:pt>
                <c:pt idx="2090">
                  <c:v>103.67546969697051</c:v>
                </c:pt>
                <c:pt idx="2091">
                  <c:v>103.68162685950495</c:v>
                </c:pt>
                <c:pt idx="2092">
                  <c:v>103.68778402203935</c:v>
                </c:pt>
                <c:pt idx="2093">
                  <c:v>103.6939411845738</c:v>
                </c:pt>
                <c:pt idx="2094">
                  <c:v>103.70009834710827</c:v>
                </c:pt>
                <c:pt idx="2095">
                  <c:v>103.70625550964273</c:v>
                </c:pt>
                <c:pt idx="2096">
                  <c:v>103.71241267217717</c:v>
                </c:pt>
                <c:pt idx="2097">
                  <c:v>103.71856983471157</c:v>
                </c:pt>
                <c:pt idx="2098">
                  <c:v>103.72472699724602</c:v>
                </c:pt>
                <c:pt idx="2099">
                  <c:v>103.73088415978042</c:v>
                </c:pt>
                <c:pt idx="2100">
                  <c:v>103.73704132231488</c:v>
                </c:pt>
                <c:pt idx="2101">
                  <c:v>103.74319848484934</c:v>
                </c:pt>
                <c:pt idx="2102">
                  <c:v>103.74935564738378</c:v>
                </c:pt>
                <c:pt idx="2103">
                  <c:v>103.75551280991819</c:v>
                </c:pt>
                <c:pt idx="2104">
                  <c:v>103.76166997245262</c:v>
                </c:pt>
                <c:pt idx="2105">
                  <c:v>103.76782713498706</c:v>
                </c:pt>
                <c:pt idx="2106">
                  <c:v>103.77398429752145</c:v>
                </c:pt>
                <c:pt idx="2107">
                  <c:v>103.78014146005593</c:v>
                </c:pt>
                <c:pt idx="2108">
                  <c:v>103.78629862259037</c:v>
                </c:pt>
                <c:pt idx="2109">
                  <c:v>103.7924557851248</c:v>
                </c:pt>
                <c:pt idx="2110">
                  <c:v>103.79861294765924</c:v>
                </c:pt>
                <c:pt idx="2111">
                  <c:v>103.80477011019362</c:v>
                </c:pt>
                <c:pt idx="2112">
                  <c:v>103.81092727272811</c:v>
                </c:pt>
                <c:pt idx="2113">
                  <c:v>103.81708443526257</c:v>
                </c:pt>
                <c:pt idx="2114">
                  <c:v>103.82324159779695</c:v>
                </c:pt>
                <c:pt idx="2115">
                  <c:v>103.82939876033139</c:v>
                </c:pt>
                <c:pt idx="2116">
                  <c:v>103.83555592286585</c:v>
                </c:pt>
                <c:pt idx="2117">
                  <c:v>103.84171308540031</c:v>
                </c:pt>
                <c:pt idx="2118">
                  <c:v>103.84787024793471</c:v>
                </c:pt>
                <c:pt idx="2119">
                  <c:v>103.85402741046913</c:v>
                </c:pt>
                <c:pt idx="2120">
                  <c:v>103.86018457300358</c:v>
                </c:pt>
                <c:pt idx="2121">
                  <c:v>103.866341735538</c:v>
                </c:pt>
                <c:pt idx="2122">
                  <c:v>103.87249889807242</c:v>
                </c:pt>
                <c:pt idx="2123">
                  <c:v>103.87865606060687</c:v>
                </c:pt>
                <c:pt idx="2124">
                  <c:v>103.88481322314136</c:v>
                </c:pt>
                <c:pt idx="2125">
                  <c:v>103.89097038567577</c:v>
                </c:pt>
                <c:pt idx="2126">
                  <c:v>103.89712754821026</c:v>
                </c:pt>
                <c:pt idx="2127">
                  <c:v>103.90328471074464</c:v>
                </c:pt>
                <c:pt idx="2128">
                  <c:v>103.90944187327908</c:v>
                </c:pt>
                <c:pt idx="2129">
                  <c:v>103.91559903581354</c:v>
                </c:pt>
                <c:pt idx="2130">
                  <c:v>103.92175619834796</c:v>
                </c:pt>
                <c:pt idx="2131">
                  <c:v>103.92791336088241</c:v>
                </c:pt>
                <c:pt idx="2132">
                  <c:v>103.93407052341681</c:v>
                </c:pt>
                <c:pt idx="2133">
                  <c:v>103.94022768595131</c:v>
                </c:pt>
                <c:pt idx="2134">
                  <c:v>103.94638484848568</c:v>
                </c:pt>
                <c:pt idx="2135">
                  <c:v>103.9525420110201</c:v>
                </c:pt>
                <c:pt idx="2136">
                  <c:v>103.95869917355452</c:v>
                </c:pt>
                <c:pt idx="2137">
                  <c:v>103.96485633608897</c:v>
                </c:pt>
                <c:pt idx="2138">
                  <c:v>103.97101349862346</c:v>
                </c:pt>
                <c:pt idx="2139">
                  <c:v>103.9771706611579</c:v>
                </c:pt>
                <c:pt idx="2140">
                  <c:v>103.98332782369231</c:v>
                </c:pt>
                <c:pt idx="2141">
                  <c:v>103.98948498622674</c:v>
                </c:pt>
                <c:pt idx="2142">
                  <c:v>103.99564214876118</c:v>
                </c:pt>
                <c:pt idx="2143">
                  <c:v>104.00179931129561</c:v>
                </c:pt>
                <c:pt idx="2144">
                  <c:v>104.00795647383006</c:v>
                </c:pt>
                <c:pt idx="2145">
                  <c:v>104.01411363636451</c:v>
                </c:pt>
                <c:pt idx="2146">
                  <c:v>104.02027079889891</c:v>
                </c:pt>
                <c:pt idx="2147">
                  <c:v>104.02642796143336</c:v>
                </c:pt>
                <c:pt idx="2148">
                  <c:v>104.03258512396778</c:v>
                </c:pt>
                <c:pt idx="2149">
                  <c:v>104.0387422865022</c:v>
                </c:pt>
                <c:pt idx="2150">
                  <c:v>104.04489944903671</c:v>
                </c:pt>
                <c:pt idx="2151">
                  <c:v>104.0510566115711</c:v>
                </c:pt>
                <c:pt idx="2152">
                  <c:v>104.05721377410558</c:v>
                </c:pt>
                <c:pt idx="2153">
                  <c:v>104.06337093663991</c:v>
                </c:pt>
                <c:pt idx="2154">
                  <c:v>104.06952809917442</c:v>
                </c:pt>
                <c:pt idx="2155">
                  <c:v>104.07568526170884</c:v>
                </c:pt>
                <c:pt idx="2156">
                  <c:v>104.08184242424329</c:v>
                </c:pt>
                <c:pt idx="2157">
                  <c:v>104.08799958677774</c:v>
                </c:pt>
                <c:pt idx="2158">
                  <c:v>104.09415674931222</c:v>
                </c:pt>
                <c:pt idx="2159">
                  <c:v>104.10031391184658</c:v>
                </c:pt>
                <c:pt idx="2160">
                  <c:v>104.10647107438096</c:v>
                </c:pt>
                <c:pt idx="2161">
                  <c:v>104.11262823691546</c:v>
                </c:pt>
                <c:pt idx="2162">
                  <c:v>104.11878539944983</c:v>
                </c:pt>
                <c:pt idx="2163">
                  <c:v>104.1249425619843</c:v>
                </c:pt>
                <c:pt idx="2164">
                  <c:v>104.13109972451876</c:v>
                </c:pt>
                <c:pt idx="2165">
                  <c:v>104.1372568870532</c:v>
                </c:pt>
                <c:pt idx="2166">
                  <c:v>104.14341404958763</c:v>
                </c:pt>
                <c:pt idx="2167">
                  <c:v>104.14957121212204</c:v>
                </c:pt>
                <c:pt idx="2168">
                  <c:v>104.15572837465642</c:v>
                </c:pt>
                <c:pt idx="2169">
                  <c:v>104.16188553719091</c:v>
                </c:pt>
                <c:pt idx="2170">
                  <c:v>104.16804269972538</c:v>
                </c:pt>
                <c:pt idx="2171">
                  <c:v>104.17419986225978</c:v>
                </c:pt>
                <c:pt idx="2172">
                  <c:v>104.1803570247942</c:v>
                </c:pt>
                <c:pt idx="2173">
                  <c:v>104.18651418732868</c:v>
                </c:pt>
                <c:pt idx="2174">
                  <c:v>104.19267134986309</c:v>
                </c:pt>
                <c:pt idx="2175">
                  <c:v>104.19882851239753</c:v>
                </c:pt>
                <c:pt idx="2176">
                  <c:v>104.20498567493199</c:v>
                </c:pt>
                <c:pt idx="2177">
                  <c:v>104.2111428374664</c:v>
                </c:pt>
                <c:pt idx="2178">
                  <c:v>104.21730000000086</c:v>
                </c:pt>
                <c:pt idx="2179">
                  <c:v>104.22345716253527</c:v>
                </c:pt>
                <c:pt idx="2180">
                  <c:v>104.22961432506973</c:v>
                </c:pt>
                <c:pt idx="2181">
                  <c:v>104.23577148760414</c:v>
                </c:pt>
                <c:pt idx="2182">
                  <c:v>104.24192865013863</c:v>
                </c:pt>
                <c:pt idx="2183">
                  <c:v>104.24808581267301</c:v>
                </c:pt>
                <c:pt idx="2184">
                  <c:v>104.25424297520752</c:v>
                </c:pt>
                <c:pt idx="2185">
                  <c:v>104.26040013774188</c:v>
                </c:pt>
                <c:pt idx="2186">
                  <c:v>104.26655730027636</c:v>
                </c:pt>
                <c:pt idx="2187">
                  <c:v>104.27271446281078</c:v>
                </c:pt>
                <c:pt idx="2188">
                  <c:v>104.27887162534522</c:v>
                </c:pt>
                <c:pt idx="2189">
                  <c:v>104.28502878787965</c:v>
                </c:pt>
                <c:pt idx="2190">
                  <c:v>104.29118595041409</c:v>
                </c:pt>
                <c:pt idx="2191">
                  <c:v>104.29734311294851</c:v>
                </c:pt>
                <c:pt idx="2192">
                  <c:v>104.30350027548295</c:v>
                </c:pt>
                <c:pt idx="2193">
                  <c:v>104.30965743801742</c:v>
                </c:pt>
                <c:pt idx="2194">
                  <c:v>104.3158146005518</c:v>
                </c:pt>
                <c:pt idx="2195">
                  <c:v>104.32197176308624</c:v>
                </c:pt>
                <c:pt idx="2196">
                  <c:v>104.32812892562067</c:v>
                </c:pt>
                <c:pt idx="2197">
                  <c:v>104.33428608815517</c:v>
                </c:pt>
                <c:pt idx="2198">
                  <c:v>104.34044325068955</c:v>
                </c:pt>
                <c:pt idx="2199">
                  <c:v>104.34660041322401</c:v>
                </c:pt>
                <c:pt idx="2200">
                  <c:v>104.3527575757584</c:v>
                </c:pt>
                <c:pt idx="2201">
                  <c:v>104.35891473829288</c:v>
                </c:pt>
                <c:pt idx="2202">
                  <c:v>104.36507190082729</c:v>
                </c:pt>
                <c:pt idx="2203">
                  <c:v>104.37122906336178</c:v>
                </c:pt>
                <c:pt idx="2204">
                  <c:v>104.37738622589616</c:v>
                </c:pt>
                <c:pt idx="2205">
                  <c:v>104.38354338843061</c:v>
                </c:pt>
                <c:pt idx="2206">
                  <c:v>104.38970055096505</c:v>
                </c:pt>
                <c:pt idx="2207">
                  <c:v>104.39585771349944</c:v>
                </c:pt>
                <c:pt idx="2208">
                  <c:v>104.4020148760339</c:v>
                </c:pt>
                <c:pt idx="2209">
                  <c:v>104.40817203856834</c:v>
                </c:pt>
                <c:pt idx="2210">
                  <c:v>104.41432920110286</c:v>
                </c:pt>
                <c:pt idx="2211">
                  <c:v>104.42048636363724</c:v>
                </c:pt>
                <c:pt idx="2212">
                  <c:v>104.42664352617167</c:v>
                </c:pt>
                <c:pt idx="2213">
                  <c:v>104.43280068870612</c:v>
                </c:pt>
                <c:pt idx="2214">
                  <c:v>104.43895785124054</c:v>
                </c:pt>
                <c:pt idx="2215">
                  <c:v>104.44511501377498</c:v>
                </c:pt>
                <c:pt idx="2216">
                  <c:v>104.45127217630939</c:v>
                </c:pt>
                <c:pt idx="2217">
                  <c:v>104.45742933884388</c:v>
                </c:pt>
                <c:pt idx="2218">
                  <c:v>104.46358650137832</c:v>
                </c:pt>
                <c:pt idx="2219">
                  <c:v>104.46974366391277</c:v>
                </c:pt>
                <c:pt idx="2220">
                  <c:v>104.47590082644713</c:v>
                </c:pt>
                <c:pt idx="2221">
                  <c:v>104.48205798898158</c:v>
                </c:pt>
                <c:pt idx="2222">
                  <c:v>104.48821515151603</c:v>
                </c:pt>
                <c:pt idx="2223">
                  <c:v>104.49437231405044</c:v>
                </c:pt>
                <c:pt idx="2224">
                  <c:v>104.50052947658487</c:v>
                </c:pt>
                <c:pt idx="2225">
                  <c:v>104.50668663911937</c:v>
                </c:pt>
                <c:pt idx="2226">
                  <c:v>104.51284380165374</c:v>
                </c:pt>
                <c:pt idx="2227">
                  <c:v>104.51900096418822</c:v>
                </c:pt>
                <c:pt idx="2228">
                  <c:v>104.52515812672259</c:v>
                </c:pt>
                <c:pt idx="2229">
                  <c:v>104.53131528925714</c:v>
                </c:pt>
                <c:pt idx="2230">
                  <c:v>104.53747245179149</c:v>
                </c:pt>
                <c:pt idx="2231">
                  <c:v>104.54362961432601</c:v>
                </c:pt>
                <c:pt idx="2232">
                  <c:v>104.54978677686036</c:v>
                </c:pt>
                <c:pt idx="2233">
                  <c:v>104.55594393939481</c:v>
                </c:pt>
                <c:pt idx="2234">
                  <c:v>104.56210110192923</c:v>
                </c:pt>
                <c:pt idx="2235">
                  <c:v>104.56825826446368</c:v>
                </c:pt>
                <c:pt idx="2236">
                  <c:v>104.57441542699813</c:v>
                </c:pt>
                <c:pt idx="2237">
                  <c:v>104.58057258953257</c:v>
                </c:pt>
                <c:pt idx="2238">
                  <c:v>104.586729752067</c:v>
                </c:pt>
                <c:pt idx="2239">
                  <c:v>104.59288691460139</c:v>
                </c:pt>
                <c:pt idx="2240">
                  <c:v>104.59904407713587</c:v>
                </c:pt>
                <c:pt idx="2241">
                  <c:v>104.60520123967031</c:v>
                </c:pt>
                <c:pt idx="2242">
                  <c:v>104.61135840220471</c:v>
                </c:pt>
                <c:pt idx="2243">
                  <c:v>104.61751556473919</c:v>
                </c:pt>
                <c:pt idx="2244">
                  <c:v>104.62367272727359</c:v>
                </c:pt>
                <c:pt idx="2245">
                  <c:v>104.62982988980806</c:v>
                </c:pt>
                <c:pt idx="2246">
                  <c:v>104.63598705234246</c:v>
                </c:pt>
                <c:pt idx="2247">
                  <c:v>104.64214421487691</c:v>
                </c:pt>
                <c:pt idx="2248">
                  <c:v>104.6483013774113</c:v>
                </c:pt>
                <c:pt idx="2249">
                  <c:v>104.65445853994578</c:v>
                </c:pt>
                <c:pt idx="2250">
                  <c:v>104.6606157024802</c:v>
                </c:pt>
                <c:pt idx="2251">
                  <c:v>104.66677286501462</c:v>
                </c:pt>
                <c:pt idx="2252">
                  <c:v>104.67293002754904</c:v>
                </c:pt>
                <c:pt idx="2253">
                  <c:v>104.67908719008348</c:v>
                </c:pt>
                <c:pt idx="2254">
                  <c:v>104.68524435261794</c:v>
                </c:pt>
                <c:pt idx="2255">
                  <c:v>104.69140151515241</c:v>
                </c:pt>
                <c:pt idx="2256">
                  <c:v>104.69755867768681</c:v>
                </c:pt>
                <c:pt idx="2257">
                  <c:v>104.70371584022128</c:v>
                </c:pt>
                <c:pt idx="2258">
                  <c:v>104.70987300275569</c:v>
                </c:pt>
                <c:pt idx="2259">
                  <c:v>104.71603016529016</c:v>
                </c:pt>
                <c:pt idx="2260">
                  <c:v>104.72218732782453</c:v>
                </c:pt>
                <c:pt idx="2261">
                  <c:v>104.72834449035901</c:v>
                </c:pt>
                <c:pt idx="2262">
                  <c:v>104.73450165289346</c:v>
                </c:pt>
                <c:pt idx="2263">
                  <c:v>104.74065881542788</c:v>
                </c:pt>
                <c:pt idx="2264">
                  <c:v>104.74681597796236</c:v>
                </c:pt>
                <c:pt idx="2265">
                  <c:v>104.75297314049672</c:v>
                </c:pt>
                <c:pt idx="2266">
                  <c:v>104.75913030303117</c:v>
                </c:pt>
                <c:pt idx="2267">
                  <c:v>104.76528746556563</c:v>
                </c:pt>
                <c:pt idx="2268">
                  <c:v>104.7714446281001</c:v>
                </c:pt>
                <c:pt idx="2269">
                  <c:v>104.77760179063451</c:v>
                </c:pt>
                <c:pt idx="2270">
                  <c:v>104.78375895316891</c:v>
                </c:pt>
                <c:pt idx="2271">
                  <c:v>104.78991611570338</c:v>
                </c:pt>
                <c:pt idx="2272">
                  <c:v>104.79607327823784</c:v>
                </c:pt>
                <c:pt idx="2273">
                  <c:v>104.80223044077226</c:v>
                </c:pt>
                <c:pt idx="2274">
                  <c:v>104.80838760330666</c:v>
                </c:pt>
                <c:pt idx="2275">
                  <c:v>104.81454476584115</c:v>
                </c:pt>
                <c:pt idx="2276">
                  <c:v>104.82070192837556</c:v>
                </c:pt>
                <c:pt idx="2277">
                  <c:v>104.82685909090998</c:v>
                </c:pt>
                <c:pt idx="2278">
                  <c:v>104.8330162534444</c:v>
                </c:pt>
                <c:pt idx="2279">
                  <c:v>104.83917341597886</c:v>
                </c:pt>
                <c:pt idx="2280">
                  <c:v>104.84533057851327</c:v>
                </c:pt>
                <c:pt idx="2281">
                  <c:v>104.85148774104773</c:v>
                </c:pt>
                <c:pt idx="2282">
                  <c:v>104.85764490358217</c:v>
                </c:pt>
                <c:pt idx="2283">
                  <c:v>104.86380206611661</c:v>
                </c:pt>
                <c:pt idx="2284">
                  <c:v>104.86995922865104</c:v>
                </c:pt>
                <c:pt idx="2285">
                  <c:v>104.87611639118548</c:v>
                </c:pt>
                <c:pt idx="2286">
                  <c:v>104.88227355371988</c:v>
                </c:pt>
                <c:pt idx="2287">
                  <c:v>104.88843071625428</c:v>
                </c:pt>
                <c:pt idx="2288">
                  <c:v>104.89458787878876</c:v>
                </c:pt>
                <c:pt idx="2289">
                  <c:v>104.90074504132322</c:v>
                </c:pt>
                <c:pt idx="2290">
                  <c:v>104.90690220385765</c:v>
                </c:pt>
                <c:pt idx="2291">
                  <c:v>104.91305936639212</c:v>
                </c:pt>
                <c:pt idx="2292">
                  <c:v>104.91921652892655</c:v>
                </c:pt>
                <c:pt idx="2293">
                  <c:v>104.92537369146095</c:v>
                </c:pt>
                <c:pt idx="2294">
                  <c:v>104.9315308539954</c:v>
                </c:pt>
                <c:pt idx="2295">
                  <c:v>104.93768801652978</c:v>
                </c:pt>
                <c:pt idx="2296">
                  <c:v>104.94384517906427</c:v>
                </c:pt>
                <c:pt idx="2297">
                  <c:v>104.95000234159868</c:v>
                </c:pt>
                <c:pt idx="2298">
                  <c:v>104.95615950413317</c:v>
                </c:pt>
                <c:pt idx="2299">
                  <c:v>104.96231666666759</c:v>
                </c:pt>
                <c:pt idx="2300">
                  <c:v>104.96847382920204</c:v>
                </c:pt>
                <c:pt idx="2301">
                  <c:v>104.97463099173646</c:v>
                </c:pt>
                <c:pt idx="2302">
                  <c:v>104.98078815427085</c:v>
                </c:pt>
                <c:pt idx="2303">
                  <c:v>104.98694531680529</c:v>
                </c:pt>
                <c:pt idx="2304">
                  <c:v>104.99310247933978</c:v>
                </c:pt>
                <c:pt idx="2305">
                  <c:v>104.99925964187425</c:v>
                </c:pt>
                <c:pt idx="2306">
                  <c:v>105.0054168044086</c:v>
                </c:pt>
                <c:pt idx="2307">
                  <c:v>105.0115739669431</c:v>
                </c:pt>
                <c:pt idx="2308">
                  <c:v>105.0177311294775</c:v>
                </c:pt>
                <c:pt idx="2309">
                  <c:v>105.02388829201188</c:v>
                </c:pt>
                <c:pt idx="2310">
                  <c:v>105.03004545454637</c:v>
                </c:pt>
                <c:pt idx="2311">
                  <c:v>105.03620261708078</c:v>
                </c:pt>
                <c:pt idx="2312">
                  <c:v>105.04235977961527</c:v>
                </c:pt>
                <c:pt idx="2313">
                  <c:v>105.04851694214967</c:v>
                </c:pt>
                <c:pt idx="2314">
                  <c:v>105.05467410468408</c:v>
                </c:pt>
                <c:pt idx="2315">
                  <c:v>105.06083126721856</c:v>
                </c:pt>
                <c:pt idx="2316">
                  <c:v>105.06698842975298</c:v>
                </c:pt>
                <c:pt idx="2317">
                  <c:v>105.07314559228739</c:v>
                </c:pt>
                <c:pt idx="2318">
                  <c:v>105.07930275482178</c:v>
                </c:pt>
                <c:pt idx="2319">
                  <c:v>105.08545991735626</c:v>
                </c:pt>
                <c:pt idx="2320">
                  <c:v>105.09161707989072</c:v>
                </c:pt>
                <c:pt idx="2321">
                  <c:v>105.09777424242515</c:v>
                </c:pt>
                <c:pt idx="2322">
                  <c:v>105.10393140495957</c:v>
                </c:pt>
                <c:pt idx="2323">
                  <c:v>105.11008856749397</c:v>
                </c:pt>
                <c:pt idx="2324">
                  <c:v>105.11624573002847</c:v>
                </c:pt>
                <c:pt idx="2325">
                  <c:v>105.12240289256282</c:v>
                </c:pt>
                <c:pt idx="2326">
                  <c:v>105.12856005509734</c:v>
                </c:pt>
                <c:pt idx="2327">
                  <c:v>105.13471721763173</c:v>
                </c:pt>
                <c:pt idx="2328">
                  <c:v>105.14087438016621</c:v>
                </c:pt>
                <c:pt idx="2329">
                  <c:v>105.14703154270065</c:v>
                </c:pt>
                <c:pt idx="2330">
                  <c:v>105.15318870523508</c:v>
                </c:pt>
                <c:pt idx="2331">
                  <c:v>105.15934586776946</c:v>
                </c:pt>
                <c:pt idx="2332">
                  <c:v>105.16550303030395</c:v>
                </c:pt>
                <c:pt idx="2333">
                  <c:v>105.17166019283836</c:v>
                </c:pt>
                <c:pt idx="2334">
                  <c:v>105.17781735537281</c:v>
                </c:pt>
                <c:pt idx="2335">
                  <c:v>105.18397451790725</c:v>
                </c:pt>
                <c:pt idx="2336">
                  <c:v>105.1901316804417</c:v>
                </c:pt>
                <c:pt idx="2337">
                  <c:v>105.1962888429761</c:v>
                </c:pt>
                <c:pt idx="2338">
                  <c:v>105.20244600551057</c:v>
                </c:pt>
                <c:pt idx="2339">
                  <c:v>105.20860316804503</c:v>
                </c:pt>
                <c:pt idx="2340">
                  <c:v>105.21476033057944</c:v>
                </c:pt>
                <c:pt idx="2341">
                  <c:v>105.22091749311387</c:v>
                </c:pt>
                <c:pt idx="2342">
                  <c:v>105.22707465564832</c:v>
                </c:pt>
                <c:pt idx="2343">
                  <c:v>105.23323181818272</c:v>
                </c:pt>
                <c:pt idx="2344">
                  <c:v>105.23938898071719</c:v>
                </c:pt>
                <c:pt idx="2345">
                  <c:v>105.24554614325159</c:v>
                </c:pt>
                <c:pt idx="2346">
                  <c:v>105.25170330578605</c:v>
                </c:pt>
                <c:pt idx="2347">
                  <c:v>105.25786046832052</c:v>
                </c:pt>
                <c:pt idx="2348">
                  <c:v>105.26401763085491</c:v>
                </c:pt>
                <c:pt idx="2349">
                  <c:v>105.27017479338933</c:v>
                </c:pt>
                <c:pt idx="2350">
                  <c:v>105.27633195592375</c:v>
                </c:pt>
                <c:pt idx="2351">
                  <c:v>105.28248911845817</c:v>
                </c:pt>
                <c:pt idx="2352">
                  <c:v>105.28864628099269</c:v>
                </c:pt>
                <c:pt idx="2353">
                  <c:v>105.29480344352713</c:v>
                </c:pt>
                <c:pt idx="2354">
                  <c:v>105.30096060606154</c:v>
                </c:pt>
                <c:pt idx="2355">
                  <c:v>105.30711776859597</c:v>
                </c:pt>
                <c:pt idx="2356">
                  <c:v>105.31327493113042</c:v>
                </c:pt>
                <c:pt idx="2357">
                  <c:v>105.31943209366479</c:v>
                </c:pt>
                <c:pt idx="2358">
                  <c:v>105.32558925619925</c:v>
                </c:pt>
                <c:pt idx="2359">
                  <c:v>105.33174641873369</c:v>
                </c:pt>
                <c:pt idx="2360">
                  <c:v>105.33790358126821</c:v>
                </c:pt>
                <c:pt idx="2361">
                  <c:v>105.34406074380261</c:v>
                </c:pt>
                <c:pt idx="2362">
                  <c:v>105.35021790633702</c:v>
                </c:pt>
                <c:pt idx="2363">
                  <c:v>105.35637506887143</c:v>
                </c:pt>
                <c:pt idx="2364">
                  <c:v>105.36253223140584</c:v>
                </c:pt>
                <c:pt idx="2365">
                  <c:v>105.36868939394033</c:v>
                </c:pt>
                <c:pt idx="2366">
                  <c:v>105.37484655647468</c:v>
                </c:pt>
                <c:pt idx="2367">
                  <c:v>105.3810037190092</c:v>
                </c:pt>
                <c:pt idx="2368">
                  <c:v>105.38716088154366</c:v>
                </c:pt>
                <c:pt idx="2369">
                  <c:v>105.39331804407807</c:v>
                </c:pt>
                <c:pt idx="2370">
                  <c:v>105.39947520661251</c:v>
                </c:pt>
                <c:pt idx="2371">
                  <c:v>105.40563236914694</c:v>
                </c:pt>
                <c:pt idx="2372">
                  <c:v>105.41178953168138</c:v>
                </c:pt>
                <c:pt idx="2373">
                  <c:v>105.41794669421587</c:v>
                </c:pt>
                <c:pt idx="2374">
                  <c:v>105.42410385675025</c:v>
                </c:pt>
                <c:pt idx="2375">
                  <c:v>105.43026101928469</c:v>
                </c:pt>
                <c:pt idx="2376">
                  <c:v>105.43641818181912</c:v>
                </c:pt>
                <c:pt idx="2377">
                  <c:v>105.44257534435356</c:v>
                </c:pt>
                <c:pt idx="2378">
                  <c:v>105.44873250688794</c:v>
                </c:pt>
                <c:pt idx="2379">
                  <c:v>105.45488966942246</c:v>
                </c:pt>
                <c:pt idx="2380">
                  <c:v>105.46104683195685</c:v>
                </c:pt>
                <c:pt idx="2381">
                  <c:v>105.46720399449133</c:v>
                </c:pt>
                <c:pt idx="2382">
                  <c:v>105.47336115702569</c:v>
                </c:pt>
                <c:pt idx="2383">
                  <c:v>105.47951831956014</c:v>
                </c:pt>
                <c:pt idx="2384">
                  <c:v>105.48567548209461</c:v>
                </c:pt>
                <c:pt idx="2385">
                  <c:v>105.49183264462904</c:v>
                </c:pt>
                <c:pt idx="2386">
                  <c:v>105.49798980716349</c:v>
                </c:pt>
                <c:pt idx="2387">
                  <c:v>105.50414696969794</c:v>
                </c:pt>
                <c:pt idx="2388">
                  <c:v>105.51030413223235</c:v>
                </c:pt>
                <c:pt idx="2389">
                  <c:v>105.51646129476678</c:v>
                </c:pt>
                <c:pt idx="2390">
                  <c:v>105.52261845730121</c:v>
                </c:pt>
                <c:pt idx="2391">
                  <c:v>105.52877561983563</c:v>
                </c:pt>
                <c:pt idx="2392">
                  <c:v>105.53493278237009</c:v>
                </c:pt>
                <c:pt idx="2393">
                  <c:v>105.54108994490456</c:v>
                </c:pt>
                <c:pt idx="2394">
                  <c:v>105.54724710743895</c:v>
                </c:pt>
                <c:pt idx="2395">
                  <c:v>105.55340426997343</c:v>
                </c:pt>
                <c:pt idx="2396">
                  <c:v>105.55956143250781</c:v>
                </c:pt>
                <c:pt idx="2397">
                  <c:v>105.56571859504227</c:v>
                </c:pt>
                <c:pt idx="2398">
                  <c:v>105.57187575757666</c:v>
                </c:pt>
                <c:pt idx="2399">
                  <c:v>105.57803292011111</c:v>
                </c:pt>
                <c:pt idx="2400">
                  <c:v>105.58419008264559</c:v>
                </c:pt>
                <c:pt idx="2401">
                  <c:v>105.59034724518001</c:v>
                </c:pt>
                <c:pt idx="2402">
                  <c:v>105.59650440771446</c:v>
                </c:pt>
                <c:pt idx="2403">
                  <c:v>105.60266157024888</c:v>
                </c:pt>
                <c:pt idx="2404">
                  <c:v>105.60881873278325</c:v>
                </c:pt>
                <c:pt idx="2405">
                  <c:v>105.61497589531778</c:v>
                </c:pt>
                <c:pt idx="2406">
                  <c:v>105.62113305785218</c:v>
                </c:pt>
                <c:pt idx="2407">
                  <c:v>105.62729022038663</c:v>
                </c:pt>
                <c:pt idx="2408">
                  <c:v>105.63344738292101</c:v>
                </c:pt>
                <c:pt idx="2409">
                  <c:v>105.6396045454555</c:v>
                </c:pt>
                <c:pt idx="2410">
                  <c:v>105.64576170798989</c:v>
                </c:pt>
                <c:pt idx="2411">
                  <c:v>105.65191887052431</c:v>
                </c:pt>
                <c:pt idx="2412">
                  <c:v>105.65807603305872</c:v>
                </c:pt>
                <c:pt idx="2413">
                  <c:v>105.66423319559324</c:v>
                </c:pt>
                <c:pt idx="2414">
                  <c:v>105.67039035812763</c:v>
                </c:pt>
                <c:pt idx="2415">
                  <c:v>105.67654752066208</c:v>
                </c:pt>
                <c:pt idx="2416">
                  <c:v>105.68270468319655</c:v>
                </c:pt>
                <c:pt idx="2417">
                  <c:v>105.68886184573095</c:v>
                </c:pt>
                <c:pt idx="2418">
                  <c:v>105.69501900826542</c:v>
                </c:pt>
                <c:pt idx="2419">
                  <c:v>105.70117617079983</c:v>
                </c:pt>
                <c:pt idx="2420">
                  <c:v>105.70733333333428</c:v>
                </c:pt>
                <c:pt idx="2421">
                  <c:v>105.71349049586875</c:v>
                </c:pt>
                <c:pt idx="2422">
                  <c:v>105.71964765840316</c:v>
                </c:pt>
                <c:pt idx="2423">
                  <c:v>105.7258048209376</c:v>
                </c:pt>
                <c:pt idx="2424">
                  <c:v>105.73196198347208</c:v>
                </c:pt>
                <c:pt idx="2425">
                  <c:v>105.73811914600647</c:v>
                </c:pt>
                <c:pt idx="2426">
                  <c:v>105.7442763085409</c:v>
                </c:pt>
                <c:pt idx="2427">
                  <c:v>105.75043347107537</c:v>
                </c:pt>
                <c:pt idx="2428">
                  <c:v>105.75659063360978</c:v>
                </c:pt>
                <c:pt idx="2429">
                  <c:v>105.76274779614418</c:v>
                </c:pt>
                <c:pt idx="2430">
                  <c:v>105.76890495867866</c:v>
                </c:pt>
                <c:pt idx="2431">
                  <c:v>105.77506212121308</c:v>
                </c:pt>
                <c:pt idx="2432">
                  <c:v>105.78121928374759</c:v>
                </c:pt>
                <c:pt idx="2433">
                  <c:v>105.78737644628193</c:v>
                </c:pt>
                <c:pt idx="2434">
                  <c:v>105.79353360881642</c:v>
                </c:pt>
                <c:pt idx="2435">
                  <c:v>105.79969077135085</c:v>
                </c:pt>
                <c:pt idx="2436">
                  <c:v>105.8058479338852</c:v>
                </c:pt>
                <c:pt idx="2437">
                  <c:v>105.81200509641967</c:v>
                </c:pt>
                <c:pt idx="2438">
                  <c:v>105.8181622589541</c:v>
                </c:pt>
                <c:pt idx="2439">
                  <c:v>105.82431942148857</c:v>
                </c:pt>
                <c:pt idx="2440">
                  <c:v>105.83047658402297</c:v>
                </c:pt>
                <c:pt idx="2441">
                  <c:v>105.83663374655744</c:v>
                </c:pt>
                <c:pt idx="2442">
                  <c:v>105.84279090909185</c:v>
                </c:pt>
                <c:pt idx="2443">
                  <c:v>105.84894807162628</c:v>
                </c:pt>
                <c:pt idx="2444">
                  <c:v>105.85510523416075</c:v>
                </c:pt>
                <c:pt idx="2445">
                  <c:v>105.86126239669518</c:v>
                </c:pt>
                <c:pt idx="2446">
                  <c:v>105.86741955922962</c:v>
                </c:pt>
                <c:pt idx="2447">
                  <c:v>105.87357672176402</c:v>
                </c:pt>
                <c:pt idx="2448">
                  <c:v>105.87973388429846</c:v>
                </c:pt>
                <c:pt idx="2449">
                  <c:v>105.88589104683288</c:v>
                </c:pt>
                <c:pt idx="2450">
                  <c:v>105.89204820936736</c:v>
                </c:pt>
                <c:pt idx="2451">
                  <c:v>105.8982053719018</c:v>
                </c:pt>
                <c:pt idx="2452">
                  <c:v>105.9043625344362</c:v>
                </c:pt>
                <c:pt idx="2453">
                  <c:v>105.91051969697072</c:v>
                </c:pt>
                <c:pt idx="2454">
                  <c:v>105.9166768595051</c:v>
                </c:pt>
                <c:pt idx="2455">
                  <c:v>105.9228340220395</c:v>
                </c:pt>
                <c:pt idx="2456">
                  <c:v>105.92899118457395</c:v>
                </c:pt>
                <c:pt idx="2457">
                  <c:v>105.93514834710841</c:v>
                </c:pt>
                <c:pt idx="2458">
                  <c:v>105.94130550964289</c:v>
                </c:pt>
                <c:pt idx="2459">
                  <c:v>105.94746267217734</c:v>
                </c:pt>
                <c:pt idx="2460">
                  <c:v>105.95361983471172</c:v>
                </c:pt>
                <c:pt idx="2461">
                  <c:v>105.95977699724615</c:v>
                </c:pt>
                <c:pt idx="2462">
                  <c:v>105.96593415978056</c:v>
                </c:pt>
                <c:pt idx="2463">
                  <c:v>105.97209132231501</c:v>
                </c:pt>
                <c:pt idx="2464">
                  <c:v>105.97824848484946</c:v>
                </c:pt>
                <c:pt idx="2465">
                  <c:v>105.98440564738389</c:v>
                </c:pt>
                <c:pt idx="2466">
                  <c:v>105.99056280991836</c:v>
                </c:pt>
                <c:pt idx="2467">
                  <c:v>105.99671997245277</c:v>
                </c:pt>
                <c:pt idx="2468">
                  <c:v>106.00287713498714</c:v>
                </c:pt>
                <c:pt idx="2469">
                  <c:v>106.00903429752159</c:v>
                </c:pt>
                <c:pt idx="2470">
                  <c:v>106.01519146005607</c:v>
                </c:pt>
                <c:pt idx="2471">
                  <c:v>106.02134862259047</c:v>
                </c:pt>
                <c:pt idx="2472">
                  <c:v>106.02750578512494</c:v>
                </c:pt>
                <c:pt idx="2473">
                  <c:v>106.03366294765938</c:v>
                </c:pt>
                <c:pt idx="2474">
                  <c:v>106.03982011019379</c:v>
                </c:pt>
                <c:pt idx="2475">
                  <c:v>106.04597727272822</c:v>
                </c:pt>
                <c:pt idx="2476">
                  <c:v>106.05213443526269</c:v>
                </c:pt>
                <c:pt idx="2477">
                  <c:v>106.05829159779711</c:v>
                </c:pt>
                <c:pt idx="2478">
                  <c:v>106.06444876033156</c:v>
                </c:pt>
                <c:pt idx="2479">
                  <c:v>106.07060592286598</c:v>
                </c:pt>
                <c:pt idx="2480">
                  <c:v>106.07676308540043</c:v>
                </c:pt>
                <c:pt idx="2481">
                  <c:v>106.08292024793487</c:v>
                </c:pt>
                <c:pt idx="2482">
                  <c:v>106.08907741046924</c:v>
                </c:pt>
                <c:pt idx="2483">
                  <c:v>106.09523457300374</c:v>
                </c:pt>
                <c:pt idx="2484">
                  <c:v>106.10139173553814</c:v>
                </c:pt>
                <c:pt idx="2485">
                  <c:v>106.10754889807261</c:v>
                </c:pt>
                <c:pt idx="2486">
                  <c:v>106.11370606060704</c:v>
                </c:pt>
                <c:pt idx="2487">
                  <c:v>106.11986322314149</c:v>
                </c:pt>
                <c:pt idx="2488">
                  <c:v>106.12602038567591</c:v>
                </c:pt>
                <c:pt idx="2489">
                  <c:v>106.13217754821035</c:v>
                </c:pt>
                <c:pt idx="2490">
                  <c:v>106.13833471074473</c:v>
                </c:pt>
                <c:pt idx="2491">
                  <c:v>106.14449187327921</c:v>
                </c:pt>
                <c:pt idx="2492">
                  <c:v>106.15064903581366</c:v>
                </c:pt>
                <c:pt idx="2493">
                  <c:v>106.15680619834808</c:v>
                </c:pt>
                <c:pt idx="2494">
                  <c:v>106.16296336088253</c:v>
                </c:pt>
                <c:pt idx="2495">
                  <c:v>106.16912052341695</c:v>
                </c:pt>
                <c:pt idx="2496">
                  <c:v>106.17527768595137</c:v>
                </c:pt>
                <c:pt idx="2497">
                  <c:v>106.18143484848579</c:v>
                </c:pt>
                <c:pt idx="2498">
                  <c:v>106.18759201102024</c:v>
                </c:pt>
                <c:pt idx="2499">
                  <c:v>106.19374917355465</c:v>
                </c:pt>
                <c:pt idx="2500">
                  <c:v>106.19990633608909</c:v>
                </c:pt>
                <c:pt idx="2501">
                  <c:v>106.20606349862359</c:v>
                </c:pt>
                <c:pt idx="2502">
                  <c:v>106.21222066115807</c:v>
                </c:pt>
                <c:pt idx="2503">
                  <c:v>106.21837782369242</c:v>
                </c:pt>
                <c:pt idx="2504">
                  <c:v>106.22453498622689</c:v>
                </c:pt>
                <c:pt idx="2505">
                  <c:v>106.23069214876131</c:v>
                </c:pt>
                <c:pt idx="2506">
                  <c:v>106.23684931129576</c:v>
                </c:pt>
                <c:pt idx="2507">
                  <c:v>106.24300647383019</c:v>
                </c:pt>
                <c:pt idx="2508">
                  <c:v>106.24916363636466</c:v>
                </c:pt>
                <c:pt idx="2509">
                  <c:v>106.25532079889905</c:v>
                </c:pt>
                <c:pt idx="2510">
                  <c:v>106.2614779614335</c:v>
                </c:pt>
                <c:pt idx="2511">
                  <c:v>106.26763512396793</c:v>
                </c:pt>
                <c:pt idx="2512">
                  <c:v>106.27379228650234</c:v>
                </c:pt>
                <c:pt idx="2513">
                  <c:v>106.27994944903682</c:v>
                </c:pt>
                <c:pt idx="2514">
                  <c:v>106.28610661157124</c:v>
                </c:pt>
                <c:pt idx="2515">
                  <c:v>106.29226377410573</c:v>
                </c:pt>
                <c:pt idx="2516">
                  <c:v>106.29842093664011</c:v>
                </c:pt>
                <c:pt idx="2517">
                  <c:v>106.30457809917455</c:v>
                </c:pt>
                <c:pt idx="2518">
                  <c:v>106.31073526170898</c:v>
                </c:pt>
                <c:pt idx="2519">
                  <c:v>106.31689242424342</c:v>
                </c:pt>
                <c:pt idx="2520">
                  <c:v>106.32304958677786</c:v>
                </c:pt>
                <c:pt idx="2521">
                  <c:v>106.32920674931233</c:v>
                </c:pt>
                <c:pt idx="2522">
                  <c:v>106.33536391184673</c:v>
                </c:pt>
                <c:pt idx="2523">
                  <c:v>106.34152107438116</c:v>
                </c:pt>
                <c:pt idx="2524">
                  <c:v>106.3476782369156</c:v>
                </c:pt>
                <c:pt idx="2525">
                  <c:v>106.35383539944999</c:v>
                </c:pt>
                <c:pt idx="2526">
                  <c:v>106.35999256198444</c:v>
                </c:pt>
                <c:pt idx="2527">
                  <c:v>106.36614972451892</c:v>
                </c:pt>
                <c:pt idx="2528">
                  <c:v>106.37230688705328</c:v>
                </c:pt>
                <c:pt idx="2529">
                  <c:v>106.37846404958778</c:v>
                </c:pt>
                <c:pt idx="2530">
                  <c:v>106.38462121212221</c:v>
                </c:pt>
                <c:pt idx="2531">
                  <c:v>106.39077837465658</c:v>
                </c:pt>
                <c:pt idx="2532">
                  <c:v>106.39693553719106</c:v>
                </c:pt>
                <c:pt idx="2533">
                  <c:v>106.40309269972552</c:v>
                </c:pt>
                <c:pt idx="2534">
                  <c:v>106.40924986225995</c:v>
                </c:pt>
                <c:pt idx="2535">
                  <c:v>106.41540702479438</c:v>
                </c:pt>
                <c:pt idx="2536">
                  <c:v>106.42156418732885</c:v>
                </c:pt>
                <c:pt idx="2537">
                  <c:v>106.42772134986326</c:v>
                </c:pt>
                <c:pt idx="2538">
                  <c:v>106.43387851239767</c:v>
                </c:pt>
                <c:pt idx="2539">
                  <c:v>106.44003567493218</c:v>
                </c:pt>
                <c:pt idx="2540">
                  <c:v>106.44619283746654</c:v>
                </c:pt>
                <c:pt idx="2541">
                  <c:v>106.45235000000098</c:v>
                </c:pt>
                <c:pt idx="2542">
                  <c:v>106.45850716253541</c:v>
                </c:pt>
                <c:pt idx="2543">
                  <c:v>106.46466432506992</c:v>
                </c:pt>
                <c:pt idx="2544">
                  <c:v>106.47082148760431</c:v>
                </c:pt>
                <c:pt idx="2545">
                  <c:v>106.47697865013875</c:v>
                </c:pt>
                <c:pt idx="2546">
                  <c:v>106.48313581267315</c:v>
                </c:pt>
                <c:pt idx="2547">
                  <c:v>106.48929297520765</c:v>
                </c:pt>
                <c:pt idx="2548">
                  <c:v>106.49545013774205</c:v>
                </c:pt>
                <c:pt idx="2549">
                  <c:v>106.50160730027649</c:v>
                </c:pt>
                <c:pt idx="2550">
                  <c:v>106.50776446281095</c:v>
                </c:pt>
                <c:pt idx="2551">
                  <c:v>106.51392162534542</c:v>
                </c:pt>
                <c:pt idx="2552">
                  <c:v>106.52007878787977</c:v>
                </c:pt>
                <c:pt idx="2553">
                  <c:v>106.5262359504142</c:v>
                </c:pt>
                <c:pt idx="2554">
                  <c:v>106.53239311294864</c:v>
                </c:pt>
                <c:pt idx="2555">
                  <c:v>106.53855027548308</c:v>
                </c:pt>
                <c:pt idx="2556">
                  <c:v>106.54470743801757</c:v>
                </c:pt>
                <c:pt idx="2557">
                  <c:v>106.55086460055198</c:v>
                </c:pt>
                <c:pt idx="2558">
                  <c:v>106.55702176308641</c:v>
                </c:pt>
                <c:pt idx="2559">
                  <c:v>106.56317892562085</c:v>
                </c:pt>
                <c:pt idx="2560">
                  <c:v>106.56933608815528</c:v>
                </c:pt>
                <c:pt idx="2561">
                  <c:v>106.57549325068966</c:v>
                </c:pt>
                <c:pt idx="2562">
                  <c:v>106.58165041322415</c:v>
                </c:pt>
                <c:pt idx="2563">
                  <c:v>106.58780757575856</c:v>
                </c:pt>
                <c:pt idx="2564">
                  <c:v>106.59396473829302</c:v>
                </c:pt>
                <c:pt idx="2565">
                  <c:v>106.60012190082746</c:v>
                </c:pt>
                <c:pt idx="2566">
                  <c:v>106.6062790633619</c:v>
                </c:pt>
                <c:pt idx="2567">
                  <c:v>106.6124362258963</c:v>
                </c:pt>
                <c:pt idx="2568">
                  <c:v>106.61859338843077</c:v>
                </c:pt>
                <c:pt idx="2569">
                  <c:v>106.62475055096517</c:v>
                </c:pt>
                <c:pt idx="2570">
                  <c:v>106.63090771349958</c:v>
                </c:pt>
                <c:pt idx="2571">
                  <c:v>106.63706487603405</c:v>
                </c:pt>
                <c:pt idx="2572">
                  <c:v>106.64322203856851</c:v>
                </c:pt>
                <c:pt idx="2573">
                  <c:v>106.64937920110296</c:v>
                </c:pt>
                <c:pt idx="2574">
                  <c:v>106.65553636363735</c:v>
                </c:pt>
                <c:pt idx="2575">
                  <c:v>106.66169352617182</c:v>
                </c:pt>
                <c:pt idx="2576">
                  <c:v>106.66785068870628</c:v>
                </c:pt>
                <c:pt idx="2577">
                  <c:v>106.67400785124066</c:v>
                </c:pt>
                <c:pt idx="2578">
                  <c:v>106.68016501377511</c:v>
                </c:pt>
                <c:pt idx="2579">
                  <c:v>106.6863221763095</c:v>
                </c:pt>
                <c:pt idx="2580">
                  <c:v>106.69247933884397</c:v>
                </c:pt>
                <c:pt idx="2581">
                  <c:v>106.69863650137843</c:v>
                </c:pt>
                <c:pt idx="2582">
                  <c:v>106.70479366391291</c:v>
                </c:pt>
                <c:pt idx="2583">
                  <c:v>106.7109508264473</c:v>
                </c:pt>
                <c:pt idx="2584">
                  <c:v>106.71710798898177</c:v>
                </c:pt>
                <c:pt idx="2585">
                  <c:v>106.72326515151617</c:v>
                </c:pt>
                <c:pt idx="2586">
                  <c:v>106.72942231405057</c:v>
                </c:pt>
                <c:pt idx="2587">
                  <c:v>106.73557947658502</c:v>
                </c:pt>
                <c:pt idx="2588">
                  <c:v>106.74173663911949</c:v>
                </c:pt>
                <c:pt idx="2589">
                  <c:v>106.74789380165392</c:v>
                </c:pt>
                <c:pt idx="2590">
                  <c:v>106.75405096418838</c:v>
                </c:pt>
                <c:pt idx="2591">
                  <c:v>106.76020812672276</c:v>
                </c:pt>
                <c:pt idx="2592">
                  <c:v>106.76636528925727</c:v>
                </c:pt>
                <c:pt idx="2593">
                  <c:v>106.77252245179163</c:v>
                </c:pt>
                <c:pt idx="2594">
                  <c:v>106.77867961432608</c:v>
                </c:pt>
                <c:pt idx="2595">
                  <c:v>106.7848367768605</c:v>
                </c:pt>
                <c:pt idx="2596">
                  <c:v>106.79099393939499</c:v>
                </c:pt>
                <c:pt idx="2597">
                  <c:v>106.7971511019294</c:v>
                </c:pt>
                <c:pt idx="2598">
                  <c:v>106.80330826446379</c:v>
                </c:pt>
                <c:pt idx="2599">
                  <c:v>106.80946542699827</c:v>
                </c:pt>
                <c:pt idx="2600">
                  <c:v>106.81562258953272</c:v>
                </c:pt>
                <c:pt idx="2601">
                  <c:v>106.82177975206712</c:v>
                </c:pt>
                <c:pt idx="2602">
                  <c:v>106.82793691460155</c:v>
                </c:pt>
                <c:pt idx="2603">
                  <c:v>106.83409407713602</c:v>
                </c:pt>
                <c:pt idx="2604">
                  <c:v>106.84025123967048</c:v>
                </c:pt>
                <c:pt idx="2605">
                  <c:v>106.84640840220486</c:v>
                </c:pt>
                <c:pt idx="2606">
                  <c:v>106.85256556473931</c:v>
                </c:pt>
                <c:pt idx="2607">
                  <c:v>106.85872272727373</c:v>
                </c:pt>
                <c:pt idx="2608">
                  <c:v>106.86487988980819</c:v>
                </c:pt>
                <c:pt idx="2609">
                  <c:v>106.8710370523426</c:v>
                </c:pt>
                <c:pt idx="2610">
                  <c:v>106.87719421487706</c:v>
                </c:pt>
                <c:pt idx="2611">
                  <c:v>106.88335137741144</c:v>
                </c:pt>
                <c:pt idx="2612">
                  <c:v>106.88950853994594</c:v>
                </c:pt>
                <c:pt idx="2613">
                  <c:v>106.89566570248034</c:v>
                </c:pt>
                <c:pt idx="2614">
                  <c:v>106.90182286501482</c:v>
                </c:pt>
                <c:pt idx="2615">
                  <c:v>106.90798002754924</c:v>
                </c:pt>
                <c:pt idx="2616">
                  <c:v>106.91413719008368</c:v>
                </c:pt>
                <c:pt idx="2617">
                  <c:v>106.92029435261811</c:v>
                </c:pt>
                <c:pt idx="2618">
                  <c:v>106.92645151515255</c:v>
                </c:pt>
                <c:pt idx="2619">
                  <c:v>106.93260867768696</c:v>
                </c:pt>
                <c:pt idx="2620">
                  <c:v>106.93876584022141</c:v>
                </c:pt>
                <c:pt idx="2621">
                  <c:v>106.94492300275589</c:v>
                </c:pt>
                <c:pt idx="2622">
                  <c:v>106.95108016529029</c:v>
                </c:pt>
                <c:pt idx="2623">
                  <c:v>106.9572373278247</c:v>
                </c:pt>
                <c:pt idx="2624">
                  <c:v>106.96339449035916</c:v>
                </c:pt>
                <c:pt idx="2625">
                  <c:v>106.9695516528936</c:v>
                </c:pt>
                <c:pt idx="2626">
                  <c:v>106.97570881542798</c:v>
                </c:pt>
                <c:pt idx="2627">
                  <c:v>106.9818659779625</c:v>
                </c:pt>
                <c:pt idx="2628">
                  <c:v>106.98802314049691</c:v>
                </c:pt>
                <c:pt idx="2629">
                  <c:v>106.99418030303134</c:v>
                </c:pt>
                <c:pt idx="2630">
                  <c:v>107.00033746556578</c:v>
                </c:pt>
                <c:pt idx="2631">
                  <c:v>107.00649462810024</c:v>
                </c:pt>
                <c:pt idx="2632">
                  <c:v>107.01265179063465</c:v>
                </c:pt>
                <c:pt idx="2633">
                  <c:v>107.01880895316906</c:v>
                </c:pt>
                <c:pt idx="2634">
                  <c:v>107.02496611570351</c:v>
                </c:pt>
                <c:pt idx="2635">
                  <c:v>107.03112327823801</c:v>
                </c:pt>
                <c:pt idx="2636">
                  <c:v>107.03728044077243</c:v>
                </c:pt>
                <c:pt idx="2637">
                  <c:v>107.04343760330683</c:v>
                </c:pt>
                <c:pt idx="2638">
                  <c:v>107.04959476584131</c:v>
                </c:pt>
                <c:pt idx="2639">
                  <c:v>107.0557519283757</c:v>
                </c:pt>
                <c:pt idx="2640">
                  <c:v>107.06190909091018</c:v>
                </c:pt>
                <c:pt idx="2641">
                  <c:v>107.06806625344454</c:v>
                </c:pt>
                <c:pt idx="2642">
                  <c:v>107.07422341597905</c:v>
                </c:pt>
                <c:pt idx="2643">
                  <c:v>107.08038057851341</c:v>
                </c:pt>
                <c:pt idx="2644">
                  <c:v>107.08653774104789</c:v>
                </c:pt>
                <c:pt idx="2645">
                  <c:v>107.09269490358231</c:v>
                </c:pt>
                <c:pt idx="2646">
                  <c:v>107.09885206611675</c:v>
                </c:pt>
                <c:pt idx="2647">
                  <c:v>107.10500922865116</c:v>
                </c:pt>
                <c:pt idx="2648">
                  <c:v>107.11116639118562</c:v>
                </c:pt>
                <c:pt idx="2649">
                  <c:v>107.11732355372006</c:v>
                </c:pt>
                <c:pt idx="2650">
                  <c:v>107.12348071625442</c:v>
                </c:pt>
                <c:pt idx="2651">
                  <c:v>107.12963787878887</c:v>
                </c:pt>
                <c:pt idx="2652">
                  <c:v>107.13579504132335</c:v>
                </c:pt>
                <c:pt idx="2653">
                  <c:v>107.1419522038578</c:v>
                </c:pt>
                <c:pt idx="2654">
                  <c:v>107.14810936639223</c:v>
                </c:pt>
                <c:pt idx="2655">
                  <c:v>107.15426652892667</c:v>
                </c:pt>
                <c:pt idx="2656">
                  <c:v>107.16042369146112</c:v>
                </c:pt>
                <c:pt idx="2657">
                  <c:v>107.16658085399551</c:v>
                </c:pt>
                <c:pt idx="2658">
                  <c:v>107.17273801652985</c:v>
                </c:pt>
                <c:pt idx="2659">
                  <c:v>107.17889517906436</c:v>
                </c:pt>
                <c:pt idx="2660">
                  <c:v>107.18505234159881</c:v>
                </c:pt>
                <c:pt idx="2661">
                  <c:v>107.19120950413331</c:v>
                </c:pt>
                <c:pt idx="2662">
                  <c:v>107.19736666666772</c:v>
                </c:pt>
                <c:pt idx="2663">
                  <c:v>107.20352382920221</c:v>
                </c:pt>
                <c:pt idx="2664">
                  <c:v>107.20968099173659</c:v>
                </c:pt>
                <c:pt idx="2665">
                  <c:v>107.215838154271</c:v>
                </c:pt>
                <c:pt idx="2666">
                  <c:v>107.22199531680545</c:v>
                </c:pt>
                <c:pt idx="2667">
                  <c:v>107.2281524793399</c:v>
                </c:pt>
                <c:pt idx="2668">
                  <c:v>107.23430964187438</c:v>
                </c:pt>
                <c:pt idx="2669">
                  <c:v>107.24046680440877</c:v>
                </c:pt>
                <c:pt idx="2670">
                  <c:v>107.24662396694326</c:v>
                </c:pt>
                <c:pt idx="2671">
                  <c:v>107.25278112947761</c:v>
                </c:pt>
                <c:pt idx="2672">
                  <c:v>107.25893829201208</c:v>
                </c:pt>
                <c:pt idx="2673">
                  <c:v>107.26509545454651</c:v>
                </c:pt>
                <c:pt idx="2674">
                  <c:v>107.27125261708095</c:v>
                </c:pt>
                <c:pt idx="2675">
                  <c:v>107.27740977961541</c:v>
                </c:pt>
                <c:pt idx="2676">
                  <c:v>107.28356694214982</c:v>
                </c:pt>
                <c:pt idx="2677">
                  <c:v>107.28972410468423</c:v>
                </c:pt>
                <c:pt idx="2678">
                  <c:v>107.29588126721869</c:v>
                </c:pt>
                <c:pt idx="2679">
                  <c:v>107.3020384297531</c:v>
                </c:pt>
                <c:pt idx="2680">
                  <c:v>107.30819559228755</c:v>
                </c:pt>
                <c:pt idx="2681">
                  <c:v>107.314352754822</c:v>
                </c:pt>
                <c:pt idx="2682">
                  <c:v>107.3205099173564</c:v>
                </c:pt>
                <c:pt idx="2683">
                  <c:v>107.32666707989087</c:v>
                </c:pt>
                <c:pt idx="2684">
                  <c:v>107.33282424242527</c:v>
                </c:pt>
                <c:pt idx="2685">
                  <c:v>107.3389814049597</c:v>
                </c:pt>
                <c:pt idx="2686">
                  <c:v>107.34513856749413</c:v>
                </c:pt>
                <c:pt idx="2687">
                  <c:v>107.35129573002861</c:v>
                </c:pt>
                <c:pt idx="2688">
                  <c:v>107.357452892563</c:v>
                </c:pt>
                <c:pt idx="2689">
                  <c:v>107.36361005509751</c:v>
                </c:pt>
                <c:pt idx="2690">
                  <c:v>107.36976721763186</c:v>
                </c:pt>
                <c:pt idx="2691">
                  <c:v>107.37592438016635</c:v>
                </c:pt>
                <c:pt idx="2692">
                  <c:v>107.38208154270073</c:v>
                </c:pt>
                <c:pt idx="2693">
                  <c:v>107.38823870523521</c:v>
                </c:pt>
                <c:pt idx="2694">
                  <c:v>107.39439586776965</c:v>
                </c:pt>
                <c:pt idx="2695">
                  <c:v>107.40055303030412</c:v>
                </c:pt>
                <c:pt idx="2696">
                  <c:v>107.4067101928385</c:v>
                </c:pt>
                <c:pt idx="2697">
                  <c:v>107.412867355373</c:v>
                </c:pt>
                <c:pt idx="2698">
                  <c:v>107.41902451790743</c:v>
                </c:pt>
                <c:pt idx="2699">
                  <c:v>107.42518168044184</c:v>
                </c:pt>
                <c:pt idx="2700">
                  <c:v>107.43133884297625</c:v>
                </c:pt>
                <c:pt idx="2701">
                  <c:v>107.43749600551072</c:v>
                </c:pt>
                <c:pt idx="2702">
                  <c:v>107.44365316804522</c:v>
                </c:pt>
                <c:pt idx="2703">
                  <c:v>107.44981033057958</c:v>
                </c:pt>
                <c:pt idx="2704">
                  <c:v>107.45596749311402</c:v>
                </c:pt>
                <c:pt idx="2705">
                  <c:v>107.46212465564851</c:v>
                </c:pt>
                <c:pt idx="2706">
                  <c:v>107.46828181818286</c:v>
                </c:pt>
                <c:pt idx="2707">
                  <c:v>107.47443898071732</c:v>
                </c:pt>
                <c:pt idx="2708">
                  <c:v>107.48059614325173</c:v>
                </c:pt>
                <c:pt idx="2709">
                  <c:v>107.48675330578618</c:v>
                </c:pt>
                <c:pt idx="2710">
                  <c:v>107.49291046832066</c:v>
                </c:pt>
                <c:pt idx="2711">
                  <c:v>107.49906763085509</c:v>
                </c:pt>
                <c:pt idx="2712">
                  <c:v>107.5052247933895</c:v>
                </c:pt>
                <c:pt idx="2713">
                  <c:v>107.51138195592394</c:v>
                </c:pt>
                <c:pt idx="2714">
                  <c:v>107.51753911845834</c:v>
                </c:pt>
                <c:pt idx="2715">
                  <c:v>107.52369628099282</c:v>
                </c:pt>
                <c:pt idx="2716">
                  <c:v>107.52985344352724</c:v>
                </c:pt>
                <c:pt idx="2717">
                  <c:v>107.53601060606168</c:v>
                </c:pt>
                <c:pt idx="2718">
                  <c:v>107.54216776859612</c:v>
                </c:pt>
                <c:pt idx="2719">
                  <c:v>107.54832493113058</c:v>
                </c:pt>
                <c:pt idx="2720">
                  <c:v>107.55448209366493</c:v>
                </c:pt>
                <c:pt idx="2721">
                  <c:v>107.56063925619941</c:v>
                </c:pt>
                <c:pt idx="2722">
                  <c:v>107.56679641873383</c:v>
                </c:pt>
                <c:pt idx="2723">
                  <c:v>107.57295358126829</c:v>
                </c:pt>
                <c:pt idx="2724">
                  <c:v>107.57911074380273</c:v>
                </c:pt>
                <c:pt idx="2725">
                  <c:v>107.58526790633719</c:v>
                </c:pt>
                <c:pt idx="2726">
                  <c:v>107.59142506887163</c:v>
                </c:pt>
                <c:pt idx="2727">
                  <c:v>107.59758223140604</c:v>
                </c:pt>
                <c:pt idx="2728">
                  <c:v>107.60373939394044</c:v>
                </c:pt>
                <c:pt idx="2729">
                  <c:v>107.60989655647485</c:v>
                </c:pt>
                <c:pt idx="2730">
                  <c:v>107.61605371900934</c:v>
                </c:pt>
                <c:pt idx="2731">
                  <c:v>107.62221088154378</c:v>
                </c:pt>
                <c:pt idx="2732">
                  <c:v>107.62836804407819</c:v>
                </c:pt>
                <c:pt idx="2733">
                  <c:v>107.63452520661266</c:v>
                </c:pt>
                <c:pt idx="2734">
                  <c:v>107.64068236914711</c:v>
                </c:pt>
                <c:pt idx="2735">
                  <c:v>107.64683953168147</c:v>
                </c:pt>
                <c:pt idx="2736">
                  <c:v>107.65299669421596</c:v>
                </c:pt>
                <c:pt idx="2737">
                  <c:v>107.65915385675034</c:v>
                </c:pt>
                <c:pt idx="2738">
                  <c:v>107.66531101928477</c:v>
                </c:pt>
                <c:pt idx="2739">
                  <c:v>107.67146818181925</c:v>
                </c:pt>
                <c:pt idx="2740">
                  <c:v>107.6776253443537</c:v>
                </c:pt>
                <c:pt idx="2741">
                  <c:v>107.68378250688808</c:v>
                </c:pt>
                <c:pt idx="2742">
                  <c:v>107.68993966942257</c:v>
                </c:pt>
                <c:pt idx="2743">
                  <c:v>107.69609683195701</c:v>
                </c:pt>
                <c:pt idx="2744">
                  <c:v>107.70225399449144</c:v>
                </c:pt>
                <c:pt idx="2745">
                  <c:v>107.70841115702584</c:v>
                </c:pt>
                <c:pt idx="2746">
                  <c:v>107.71456831956031</c:v>
                </c:pt>
                <c:pt idx="2747">
                  <c:v>107.72072548209475</c:v>
                </c:pt>
                <c:pt idx="2748">
                  <c:v>107.72688264462916</c:v>
                </c:pt>
                <c:pt idx="2749">
                  <c:v>107.73303980716361</c:v>
                </c:pt>
                <c:pt idx="2750">
                  <c:v>107.73919696969809</c:v>
                </c:pt>
                <c:pt idx="2751">
                  <c:v>107.74535413223248</c:v>
                </c:pt>
                <c:pt idx="2752">
                  <c:v>107.75151129476693</c:v>
                </c:pt>
                <c:pt idx="2753">
                  <c:v>107.75766845730136</c:v>
                </c:pt>
                <c:pt idx="2754">
                  <c:v>107.76382561983583</c:v>
                </c:pt>
                <c:pt idx="2755">
                  <c:v>107.76998278237023</c:v>
                </c:pt>
                <c:pt idx="2756">
                  <c:v>107.77613994490467</c:v>
                </c:pt>
                <c:pt idx="2757">
                  <c:v>107.78229710743906</c:v>
                </c:pt>
                <c:pt idx="2758">
                  <c:v>107.78845426997357</c:v>
                </c:pt>
                <c:pt idx="2759">
                  <c:v>107.79461143250799</c:v>
                </c:pt>
                <c:pt idx="2760">
                  <c:v>107.80076859504241</c:v>
                </c:pt>
                <c:pt idx="2761">
                  <c:v>107.80692575757685</c:v>
                </c:pt>
                <c:pt idx="2762">
                  <c:v>107.81308292011128</c:v>
                </c:pt>
                <c:pt idx="2763">
                  <c:v>107.81924008264572</c:v>
                </c:pt>
                <c:pt idx="2764">
                  <c:v>107.82539724518013</c:v>
                </c:pt>
                <c:pt idx="2765">
                  <c:v>107.83155440771459</c:v>
                </c:pt>
                <c:pt idx="2766">
                  <c:v>107.83771157024903</c:v>
                </c:pt>
                <c:pt idx="2767">
                  <c:v>107.84386873278341</c:v>
                </c:pt>
                <c:pt idx="2768">
                  <c:v>107.85002589531793</c:v>
                </c:pt>
                <c:pt idx="2769">
                  <c:v>107.85618305785231</c:v>
                </c:pt>
                <c:pt idx="2770">
                  <c:v>107.86234022038674</c:v>
                </c:pt>
                <c:pt idx="2771">
                  <c:v>107.86849738292116</c:v>
                </c:pt>
                <c:pt idx="2772">
                  <c:v>107.87465454545564</c:v>
                </c:pt>
                <c:pt idx="2773">
                  <c:v>107.88081170799008</c:v>
                </c:pt>
                <c:pt idx="2774">
                  <c:v>107.88696887052446</c:v>
                </c:pt>
                <c:pt idx="2775">
                  <c:v>107.89312603305895</c:v>
                </c:pt>
                <c:pt idx="2776">
                  <c:v>107.89928319559338</c:v>
                </c:pt>
                <c:pt idx="2777">
                  <c:v>107.90544035812781</c:v>
                </c:pt>
                <c:pt idx="2778">
                  <c:v>107.91159752066228</c:v>
                </c:pt>
                <c:pt idx="2779">
                  <c:v>107.91775468319672</c:v>
                </c:pt>
                <c:pt idx="2780">
                  <c:v>107.92391184573113</c:v>
                </c:pt>
                <c:pt idx="2781">
                  <c:v>107.9300690082656</c:v>
                </c:pt>
                <c:pt idx="2782">
                  <c:v>107.93622617080003</c:v>
                </c:pt>
                <c:pt idx="2783">
                  <c:v>107.9423833333344</c:v>
                </c:pt>
                <c:pt idx="2784">
                  <c:v>107.9485404958689</c:v>
                </c:pt>
                <c:pt idx="2785">
                  <c:v>107.9546976584033</c:v>
                </c:pt>
                <c:pt idx="2786">
                  <c:v>107.96085482093777</c:v>
                </c:pt>
                <c:pt idx="2787">
                  <c:v>107.96701198347222</c:v>
                </c:pt>
                <c:pt idx="2788">
                  <c:v>107.97316914600661</c:v>
                </c:pt>
                <c:pt idx="2789">
                  <c:v>107.97932630854105</c:v>
                </c:pt>
                <c:pt idx="2790">
                  <c:v>107.98548347107551</c:v>
                </c:pt>
                <c:pt idx="2791">
                  <c:v>107.99164063360992</c:v>
                </c:pt>
                <c:pt idx="2792">
                  <c:v>107.99779779614435</c:v>
                </c:pt>
                <c:pt idx="2793">
                  <c:v>108.00395495867879</c:v>
                </c:pt>
                <c:pt idx="2794">
                  <c:v>108.01011212121325</c:v>
                </c:pt>
                <c:pt idx="2795">
                  <c:v>108.01626928374772</c:v>
                </c:pt>
                <c:pt idx="2796">
                  <c:v>108.0224264462821</c:v>
                </c:pt>
                <c:pt idx="2797">
                  <c:v>108.02858360881653</c:v>
                </c:pt>
                <c:pt idx="2798">
                  <c:v>108.03474077135097</c:v>
                </c:pt>
                <c:pt idx="2799">
                  <c:v>108.04089793388538</c:v>
                </c:pt>
                <c:pt idx="2800">
                  <c:v>108.04705509641984</c:v>
                </c:pt>
                <c:pt idx="2801">
                  <c:v>108.05321225895428</c:v>
                </c:pt>
                <c:pt idx="2802">
                  <c:v>108.05936942148871</c:v>
                </c:pt>
                <c:pt idx="2803">
                  <c:v>108.06552658402316</c:v>
                </c:pt>
                <c:pt idx="2804">
                  <c:v>108.07168374655758</c:v>
                </c:pt>
                <c:pt idx="2805">
                  <c:v>108.07784090909202</c:v>
                </c:pt>
                <c:pt idx="2806">
                  <c:v>108.08399807162643</c:v>
                </c:pt>
                <c:pt idx="2807">
                  <c:v>108.09015523416089</c:v>
                </c:pt>
                <c:pt idx="2808">
                  <c:v>108.09631239669528</c:v>
                </c:pt>
                <c:pt idx="2809">
                  <c:v>108.10246955922975</c:v>
                </c:pt>
                <c:pt idx="2810">
                  <c:v>108.1086267217642</c:v>
                </c:pt>
                <c:pt idx="2811">
                  <c:v>108.11478388429863</c:v>
                </c:pt>
                <c:pt idx="2812">
                  <c:v>108.12094104683304</c:v>
                </c:pt>
                <c:pt idx="2813">
                  <c:v>108.1270982093675</c:v>
                </c:pt>
                <c:pt idx="2814">
                  <c:v>108.13325537190194</c:v>
                </c:pt>
                <c:pt idx="2815">
                  <c:v>108.13941253443633</c:v>
                </c:pt>
                <c:pt idx="2816">
                  <c:v>108.14556969697082</c:v>
                </c:pt>
                <c:pt idx="2817">
                  <c:v>108.15172685950525</c:v>
                </c:pt>
                <c:pt idx="2818">
                  <c:v>108.15788402203965</c:v>
                </c:pt>
                <c:pt idx="2819">
                  <c:v>108.16404118457409</c:v>
                </c:pt>
                <c:pt idx="2820">
                  <c:v>108.17019834710852</c:v>
                </c:pt>
                <c:pt idx="2821">
                  <c:v>108.17635550964296</c:v>
                </c:pt>
                <c:pt idx="2822">
                  <c:v>108.18251267217741</c:v>
                </c:pt>
                <c:pt idx="2823">
                  <c:v>108.18866983471185</c:v>
                </c:pt>
                <c:pt idx="2824">
                  <c:v>108.19482699724632</c:v>
                </c:pt>
                <c:pt idx="2825">
                  <c:v>108.2009841597807</c:v>
                </c:pt>
                <c:pt idx="2826">
                  <c:v>108.20714132231519</c:v>
                </c:pt>
                <c:pt idx="2827">
                  <c:v>108.21329848484963</c:v>
                </c:pt>
                <c:pt idx="2828">
                  <c:v>108.21945564738407</c:v>
                </c:pt>
                <c:pt idx="2829">
                  <c:v>108.22561280991847</c:v>
                </c:pt>
                <c:pt idx="2830">
                  <c:v>108.23176997245291</c:v>
                </c:pt>
                <c:pt idx="2831">
                  <c:v>108.23792713498734</c:v>
                </c:pt>
                <c:pt idx="2832">
                  <c:v>108.24408429752178</c:v>
                </c:pt>
                <c:pt idx="2833">
                  <c:v>108.25024146005622</c:v>
                </c:pt>
                <c:pt idx="2834">
                  <c:v>108.25639862259062</c:v>
                </c:pt>
                <c:pt idx="2835">
                  <c:v>108.26255578512512</c:v>
                </c:pt>
                <c:pt idx="2836">
                  <c:v>108.26871294765947</c:v>
                </c:pt>
                <c:pt idx="2837">
                  <c:v>108.2748701101939</c:v>
                </c:pt>
                <c:pt idx="2838">
                  <c:v>108.28102727272838</c:v>
                </c:pt>
                <c:pt idx="2839">
                  <c:v>108.28718443526286</c:v>
                </c:pt>
                <c:pt idx="2840">
                  <c:v>108.29334159779727</c:v>
                </c:pt>
                <c:pt idx="2841">
                  <c:v>108.2994987603317</c:v>
                </c:pt>
                <c:pt idx="2842">
                  <c:v>108.30565592286614</c:v>
                </c:pt>
                <c:pt idx="2843">
                  <c:v>108.3118130854006</c:v>
                </c:pt>
                <c:pt idx="2844">
                  <c:v>108.31797024793502</c:v>
                </c:pt>
                <c:pt idx="2845">
                  <c:v>108.32412741046942</c:v>
                </c:pt>
                <c:pt idx="2846">
                  <c:v>108.33028457300388</c:v>
                </c:pt>
                <c:pt idx="2847">
                  <c:v>108.33644173553829</c:v>
                </c:pt>
                <c:pt idx="2848">
                  <c:v>108.34259889807275</c:v>
                </c:pt>
                <c:pt idx="2849">
                  <c:v>108.34875606060719</c:v>
                </c:pt>
                <c:pt idx="2850">
                  <c:v>108.35491322314162</c:v>
                </c:pt>
                <c:pt idx="2851">
                  <c:v>108.36107038567606</c:v>
                </c:pt>
                <c:pt idx="2852">
                  <c:v>108.36722754821054</c:v>
                </c:pt>
                <c:pt idx="2853">
                  <c:v>108.37338471074487</c:v>
                </c:pt>
                <c:pt idx="2854">
                  <c:v>108.37954187327932</c:v>
                </c:pt>
                <c:pt idx="2855">
                  <c:v>108.3856990358138</c:v>
                </c:pt>
                <c:pt idx="2856">
                  <c:v>108.39185619834826</c:v>
                </c:pt>
                <c:pt idx="2857">
                  <c:v>108.39801336088267</c:v>
                </c:pt>
                <c:pt idx="2858">
                  <c:v>108.40417052341712</c:v>
                </c:pt>
                <c:pt idx="2859">
                  <c:v>108.41032768595157</c:v>
                </c:pt>
                <c:pt idx="2860">
                  <c:v>108.41648484848598</c:v>
                </c:pt>
                <c:pt idx="2861">
                  <c:v>108.42264201102039</c:v>
                </c:pt>
                <c:pt idx="2862">
                  <c:v>108.42879917355478</c:v>
                </c:pt>
                <c:pt idx="2863">
                  <c:v>108.43495633608926</c:v>
                </c:pt>
                <c:pt idx="2864">
                  <c:v>108.44111349862376</c:v>
                </c:pt>
                <c:pt idx="2865">
                  <c:v>108.44727066115821</c:v>
                </c:pt>
                <c:pt idx="2866">
                  <c:v>108.45342782369258</c:v>
                </c:pt>
                <c:pt idx="2867">
                  <c:v>108.45958498622706</c:v>
                </c:pt>
                <c:pt idx="2868">
                  <c:v>108.46574214876142</c:v>
                </c:pt>
                <c:pt idx="2869">
                  <c:v>108.4718993112959</c:v>
                </c:pt>
                <c:pt idx="2870">
                  <c:v>108.47805647383034</c:v>
                </c:pt>
                <c:pt idx="2871">
                  <c:v>108.4842136363648</c:v>
                </c:pt>
                <c:pt idx="2872">
                  <c:v>108.49037079889921</c:v>
                </c:pt>
                <c:pt idx="2873">
                  <c:v>108.49652796143367</c:v>
                </c:pt>
                <c:pt idx="2874">
                  <c:v>108.50268512396808</c:v>
                </c:pt>
                <c:pt idx="2875">
                  <c:v>108.50884228650249</c:v>
                </c:pt>
                <c:pt idx="2876">
                  <c:v>108.51499944903701</c:v>
                </c:pt>
                <c:pt idx="2877">
                  <c:v>108.52115661157139</c:v>
                </c:pt>
                <c:pt idx="2878">
                  <c:v>108.52731377410582</c:v>
                </c:pt>
                <c:pt idx="2879">
                  <c:v>108.53347093664023</c:v>
                </c:pt>
                <c:pt idx="2880">
                  <c:v>108.53962809917469</c:v>
                </c:pt>
                <c:pt idx="2881">
                  <c:v>108.54578526170913</c:v>
                </c:pt>
                <c:pt idx="2882">
                  <c:v>108.55194242424356</c:v>
                </c:pt>
                <c:pt idx="2883">
                  <c:v>108.558099586778</c:v>
                </c:pt>
                <c:pt idx="2884">
                  <c:v>108.56425674931249</c:v>
                </c:pt>
                <c:pt idx="2885">
                  <c:v>108.57041391184687</c:v>
                </c:pt>
                <c:pt idx="2886">
                  <c:v>108.57657107438126</c:v>
                </c:pt>
                <c:pt idx="2887">
                  <c:v>108.58272823691571</c:v>
                </c:pt>
                <c:pt idx="2888">
                  <c:v>108.58888539945013</c:v>
                </c:pt>
                <c:pt idx="2889">
                  <c:v>108.59504256198458</c:v>
                </c:pt>
                <c:pt idx="2890">
                  <c:v>108.60119972451906</c:v>
                </c:pt>
                <c:pt idx="2891">
                  <c:v>108.60735688705346</c:v>
                </c:pt>
                <c:pt idx="2892">
                  <c:v>108.61351404958792</c:v>
                </c:pt>
                <c:pt idx="2893">
                  <c:v>108.61967121212233</c:v>
                </c:pt>
                <c:pt idx="2894">
                  <c:v>108.62582837465672</c:v>
                </c:pt>
                <c:pt idx="2895">
                  <c:v>108.6319855371912</c:v>
                </c:pt>
                <c:pt idx="2896">
                  <c:v>108.63814269972565</c:v>
                </c:pt>
                <c:pt idx="2897">
                  <c:v>108.64429986226013</c:v>
                </c:pt>
                <c:pt idx="2898">
                  <c:v>108.65045702479449</c:v>
                </c:pt>
                <c:pt idx="2899">
                  <c:v>108.65661418732897</c:v>
                </c:pt>
                <c:pt idx="2900">
                  <c:v>108.66277134986336</c:v>
                </c:pt>
                <c:pt idx="2901">
                  <c:v>108.66892851239781</c:v>
                </c:pt>
                <c:pt idx="2902">
                  <c:v>108.67508567493228</c:v>
                </c:pt>
                <c:pt idx="2903">
                  <c:v>108.68124283746666</c:v>
                </c:pt>
                <c:pt idx="2904">
                  <c:v>108.68740000000115</c:v>
                </c:pt>
                <c:pt idx="2905">
                  <c:v>108.69355716253555</c:v>
                </c:pt>
                <c:pt idx="2906">
                  <c:v>108.69971432507002</c:v>
                </c:pt>
                <c:pt idx="2907">
                  <c:v>108.70587148760443</c:v>
                </c:pt>
                <c:pt idx="2908">
                  <c:v>108.71202865013889</c:v>
                </c:pt>
                <c:pt idx="2909">
                  <c:v>108.7181858126733</c:v>
                </c:pt>
                <c:pt idx="2910">
                  <c:v>108.72434297520776</c:v>
                </c:pt>
                <c:pt idx="2911">
                  <c:v>108.7305001377422</c:v>
                </c:pt>
                <c:pt idx="2912">
                  <c:v>108.73665730027663</c:v>
                </c:pt>
                <c:pt idx="2913">
                  <c:v>108.7428144628111</c:v>
                </c:pt>
                <c:pt idx="2914">
                  <c:v>108.74897162534553</c:v>
                </c:pt>
                <c:pt idx="2915">
                  <c:v>108.75512878787994</c:v>
                </c:pt>
                <c:pt idx="2916">
                  <c:v>108.76128595041439</c:v>
                </c:pt>
                <c:pt idx="2917">
                  <c:v>108.76744311294881</c:v>
                </c:pt>
                <c:pt idx="2918">
                  <c:v>108.77360027548325</c:v>
                </c:pt>
                <c:pt idx="2919">
                  <c:v>108.77975743801768</c:v>
                </c:pt>
                <c:pt idx="2920">
                  <c:v>108.78591460055212</c:v>
                </c:pt>
                <c:pt idx="2921">
                  <c:v>108.79207176308653</c:v>
                </c:pt>
                <c:pt idx="2922">
                  <c:v>108.79822892562099</c:v>
                </c:pt>
                <c:pt idx="2923">
                  <c:v>108.80438608815543</c:v>
                </c:pt>
                <c:pt idx="2924">
                  <c:v>108.81054325068985</c:v>
                </c:pt>
                <c:pt idx="2925">
                  <c:v>108.81670041322427</c:v>
                </c:pt>
                <c:pt idx="2926">
                  <c:v>108.82285757575868</c:v>
                </c:pt>
                <c:pt idx="2927">
                  <c:v>108.82901473829317</c:v>
                </c:pt>
                <c:pt idx="2928">
                  <c:v>108.83517190082758</c:v>
                </c:pt>
                <c:pt idx="2929">
                  <c:v>108.8413290633621</c:v>
                </c:pt>
                <c:pt idx="2930">
                  <c:v>108.84748622589647</c:v>
                </c:pt>
                <c:pt idx="2931">
                  <c:v>108.85364338843091</c:v>
                </c:pt>
                <c:pt idx="2932">
                  <c:v>108.85980055096535</c:v>
                </c:pt>
                <c:pt idx="2933">
                  <c:v>108.86595771349972</c:v>
                </c:pt>
                <c:pt idx="2934">
                  <c:v>108.87211487603416</c:v>
                </c:pt>
                <c:pt idx="2935">
                  <c:v>108.87827203856858</c:v>
                </c:pt>
                <c:pt idx="2936">
                  <c:v>108.88442920110312</c:v>
                </c:pt>
                <c:pt idx="2937">
                  <c:v>108.89058636363751</c:v>
                </c:pt>
                <c:pt idx="2938">
                  <c:v>108.89674352617195</c:v>
                </c:pt>
                <c:pt idx="2939">
                  <c:v>108.90290068870642</c:v>
                </c:pt>
                <c:pt idx="2940">
                  <c:v>108.90905785124083</c:v>
                </c:pt>
                <c:pt idx="2941">
                  <c:v>108.9152150137753</c:v>
                </c:pt>
                <c:pt idx="2942">
                  <c:v>108.92137217630965</c:v>
                </c:pt>
                <c:pt idx="2943">
                  <c:v>108.92752933884417</c:v>
                </c:pt>
                <c:pt idx="2944">
                  <c:v>108.9336865013786</c:v>
                </c:pt>
                <c:pt idx="2945">
                  <c:v>108.93984366391307</c:v>
                </c:pt>
                <c:pt idx="2946">
                  <c:v>108.94600082644746</c:v>
                </c:pt>
                <c:pt idx="2947">
                  <c:v>108.95215798898188</c:v>
                </c:pt>
                <c:pt idx="2948">
                  <c:v>108.95831515151629</c:v>
                </c:pt>
                <c:pt idx="2949">
                  <c:v>108.96447231405072</c:v>
                </c:pt>
                <c:pt idx="2950">
                  <c:v>108.97062947658519</c:v>
                </c:pt>
                <c:pt idx="2951">
                  <c:v>108.97678663911961</c:v>
                </c:pt>
                <c:pt idx="2952">
                  <c:v>108.98294380165405</c:v>
                </c:pt>
                <c:pt idx="2953">
                  <c:v>108.98910096418849</c:v>
                </c:pt>
                <c:pt idx="2954">
                  <c:v>108.9952581267229</c:v>
                </c:pt>
                <c:pt idx="2955">
                  <c:v>109.00141528925741</c:v>
                </c:pt>
                <c:pt idx="2956">
                  <c:v>109.00757245179177</c:v>
                </c:pt>
                <c:pt idx="2957">
                  <c:v>109.01372961432627</c:v>
                </c:pt>
                <c:pt idx="2958">
                  <c:v>109.01988677686064</c:v>
                </c:pt>
                <c:pt idx="2959">
                  <c:v>109.02604393939512</c:v>
                </c:pt>
                <c:pt idx="2960">
                  <c:v>109.03220110192952</c:v>
                </c:pt>
                <c:pt idx="2961">
                  <c:v>109.03835826446395</c:v>
                </c:pt>
                <c:pt idx="2962">
                  <c:v>109.04451542699844</c:v>
                </c:pt>
                <c:pt idx="2963">
                  <c:v>109.05067258953285</c:v>
                </c:pt>
                <c:pt idx="2964">
                  <c:v>109.05682975206729</c:v>
                </c:pt>
                <c:pt idx="2965">
                  <c:v>109.06298691460167</c:v>
                </c:pt>
                <c:pt idx="2966">
                  <c:v>109.06914407713616</c:v>
                </c:pt>
                <c:pt idx="2967">
                  <c:v>109.07530123967055</c:v>
                </c:pt>
                <c:pt idx="2968">
                  <c:v>109.08145840220503</c:v>
                </c:pt>
                <c:pt idx="2969">
                  <c:v>109.08761556473949</c:v>
                </c:pt>
                <c:pt idx="2970">
                  <c:v>109.09377272727387</c:v>
                </c:pt>
                <c:pt idx="2971">
                  <c:v>109.09992988980839</c:v>
                </c:pt>
                <c:pt idx="2972">
                  <c:v>109.10608705234274</c:v>
                </c:pt>
                <c:pt idx="2973">
                  <c:v>109.11224421487722</c:v>
                </c:pt>
                <c:pt idx="2974">
                  <c:v>109.11840137741159</c:v>
                </c:pt>
                <c:pt idx="2975">
                  <c:v>109.12455853994608</c:v>
                </c:pt>
                <c:pt idx="2976">
                  <c:v>109.13071570248046</c:v>
                </c:pt>
                <c:pt idx="2977">
                  <c:v>109.13687286501492</c:v>
                </c:pt>
                <c:pt idx="2978">
                  <c:v>109.14303002754936</c:v>
                </c:pt>
                <c:pt idx="2979">
                  <c:v>109.14918719008377</c:v>
                </c:pt>
                <c:pt idx="2980">
                  <c:v>109.1553443526182</c:v>
                </c:pt>
                <c:pt idx="2981">
                  <c:v>109.16150151515268</c:v>
                </c:pt>
                <c:pt idx="2982">
                  <c:v>109.16765867768713</c:v>
                </c:pt>
                <c:pt idx="2983">
                  <c:v>109.17381584022152</c:v>
                </c:pt>
                <c:pt idx="2984">
                  <c:v>109.17997300275594</c:v>
                </c:pt>
                <c:pt idx="2985">
                  <c:v>109.18613016529044</c:v>
                </c:pt>
                <c:pt idx="2986">
                  <c:v>109.19228732782481</c:v>
                </c:pt>
                <c:pt idx="2987">
                  <c:v>109.19844449035931</c:v>
                </c:pt>
                <c:pt idx="2988">
                  <c:v>109.20460165289374</c:v>
                </c:pt>
                <c:pt idx="2989">
                  <c:v>109.21075881542814</c:v>
                </c:pt>
                <c:pt idx="2990">
                  <c:v>109.21691597796264</c:v>
                </c:pt>
                <c:pt idx="2991">
                  <c:v>109.22307314049705</c:v>
                </c:pt>
                <c:pt idx="2992">
                  <c:v>109.22923030303146</c:v>
                </c:pt>
                <c:pt idx="2993">
                  <c:v>109.23538746556591</c:v>
                </c:pt>
                <c:pt idx="2994">
                  <c:v>109.24154462810041</c:v>
                </c:pt>
                <c:pt idx="2995">
                  <c:v>109.24770179063478</c:v>
                </c:pt>
                <c:pt idx="2996">
                  <c:v>109.2538589531692</c:v>
                </c:pt>
                <c:pt idx="2997">
                  <c:v>109.26001611570365</c:v>
                </c:pt>
                <c:pt idx="2998">
                  <c:v>109.26617327823813</c:v>
                </c:pt>
                <c:pt idx="2999">
                  <c:v>109.27233044077254</c:v>
                </c:pt>
                <c:pt idx="3000">
                  <c:v>109.27848760330694</c:v>
                </c:pt>
                <c:pt idx="3001">
                  <c:v>109.28464476584145</c:v>
                </c:pt>
                <c:pt idx="3002">
                  <c:v>109.29080192837587</c:v>
                </c:pt>
                <c:pt idx="3003">
                  <c:v>109.29695909091033</c:v>
                </c:pt>
                <c:pt idx="3004">
                  <c:v>109.30311625344468</c:v>
                </c:pt>
                <c:pt idx="3005">
                  <c:v>109.30927341597916</c:v>
                </c:pt>
                <c:pt idx="3006">
                  <c:v>109.31543057851356</c:v>
                </c:pt>
                <c:pt idx="3007">
                  <c:v>109.32158774104802</c:v>
                </c:pt>
                <c:pt idx="3008">
                  <c:v>109.32774490358243</c:v>
                </c:pt>
                <c:pt idx="3009">
                  <c:v>109.33390206611688</c:v>
                </c:pt>
                <c:pt idx="3010">
                  <c:v>109.34005922865133</c:v>
                </c:pt>
                <c:pt idx="3011">
                  <c:v>109.34621639118576</c:v>
                </c:pt>
                <c:pt idx="3012">
                  <c:v>109.35237355372014</c:v>
                </c:pt>
                <c:pt idx="3013">
                  <c:v>109.35853071625455</c:v>
                </c:pt>
                <c:pt idx="3014">
                  <c:v>109.36468787878904</c:v>
                </c:pt>
                <c:pt idx="3015">
                  <c:v>109.37084504132351</c:v>
                </c:pt>
                <c:pt idx="3016">
                  <c:v>109.37700220385791</c:v>
                </c:pt>
                <c:pt idx="3017">
                  <c:v>109.38315936639239</c:v>
                </c:pt>
                <c:pt idx="3018">
                  <c:v>109.38931652892678</c:v>
                </c:pt>
                <c:pt idx="3019">
                  <c:v>109.39547369146125</c:v>
                </c:pt>
                <c:pt idx="3020">
                  <c:v>109.40163085399568</c:v>
                </c:pt>
                <c:pt idx="3021">
                  <c:v>109.40778801653006</c:v>
                </c:pt>
                <c:pt idx="3022">
                  <c:v>109.41394517906456</c:v>
                </c:pt>
                <c:pt idx="3023">
                  <c:v>109.42010234159898</c:v>
                </c:pt>
                <c:pt idx="3024">
                  <c:v>109.42625950413345</c:v>
                </c:pt>
                <c:pt idx="3025">
                  <c:v>109.43241666666786</c:v>
                </c:pt>
                <c:pt idx="3026">
                  <c:v>109.43857382920233</c:v>
                </c:pt>
                <c:pt idx="3027">
                  <c:v>109.44473099173673</c:v>
                </c:pt>
                <c:pt idx="3028">
                  <c:v>109.45088815427114</c:v>
                </c:pt>
                <c:pt idx="3029">
                  <c:v>109.45704531680558</c:v>
                </c:pt>
                <c:pt idx="3030">
                  <c:v>109.4632024793401</c:v>
                </c:pt>
                <c:pt idx="3031">
                  <c:v>109.46935964187452</c:v>
                </c:pt>
                <c:pt idx="3032">
                  <c:v>109.47551680440888</c:v>
                </c:pt>
                <c:pt idx="3033">
                  <c:v>109.4816739669434</c:v>
                </c:pt>
                <c:pt idx="3034">
                  <c:v>109.48783112947778</c:v>
                </c:pt>
                <c:pt idx="3035">
                  <c:v>109.49398829201222</c:v>
                </c:pt>
                <c:pt idx="3036">
                  <c:v>109.50014545454665</c:v>
                </c:pt>
                <c:pt idx="3037">
                  <c:v>109.50630261708103</c:v>
                </c:pt>
                <c:pt idx="3038">
                  <c:v>109.51245977961555</c:v>
                </c:pt>
                <c:pt idx="3039">
                  <c:v>109.51861694214996</c:v>
                </c:pt>
                <c:pt idx="3040">
                  <c:v>109.52477410468434</c:v>
                </c:pt>
                <c:pt idx="3041">
                  <c:v>109.53093126721883</c:v>
                </c:pt>
                <c:pt idx="3042">
                  <c:v>109.53708842975327</c:v>
                </c:pt>
                <c:pt idx="3043">
                  <c:v>109.5432455922877</c:v>
                </c:pt>
                <c:pt idx="3044">
                  <c:v>109.54940275482214</c:v>
                </c:pt>
                <c:pt idx="3045">
                  <c:v>109.55555991735658</c:v>
                </c:pt>
                <c:pt idx="3046">
                  <c:v>109.56171707989101</c:v>
                </c:pt>
                <c:pt idx="3047">
                  <c:v>109.56787424242545</c:v>
                </c:pt>
                <c:pt idx="3048">
                  <c:v>109.57403140495985</c:v>
                </c:pt>
                <c:pt idx="3049">
                  <c:v>109.58018856749426</c:v>
                </c:pt>
                <c:pt idx="3050">
                  <c:v>109.58634573002873</c:v>
                </c:pt>
                <c:pt idx="3051">
                  <c:v>109.59250289256313</c:v>
                </c:pt>
                <c:pt idx="3052">
                  <c:v>109.59866005509762</c:v>
                </c:pt>
                <c:pt idx="3053">
                  <c:v>109.60481721763205</c:v>
                </c:pt>
                <c:pt idx="3054">
                  <c:v>109.6109743801665</c:v>
                </c:pt>
                <c:pt idx="3055">
                  <c:v>109.6171315427009</c:v>
                </c:pt>
                <c:pt idx="3056">
                  <c:v>109.62328870523537</c:v>
                </c:pt>
                <c:pt idx="3057">
                  <c:v>109.62944586776975</c:v>
                </c:pt>
                <c:pt idx="3058">
                  <c:v>109.63560303030424</c:v>
                </c:pt>
                <c:pt idx="3059">
                  <c:v>109.64176019283865</c:v>
                </c:pt>
                <c:pt idx="3060">
                  <c:v>109.64791735537312</c:v>
                </c:pt>
                <c:pt idx="3061">
                  <c:v>109.65407451790755</c:v>
                </c:pt>
                <c:pt idx="3062">
                  <c:v>109.66023168044198</c:v>
                </c:pt>
                <c:pt idx="3063">
                  <c:v>109.66638884297636</c:v>
                </c:pt>
                <c:pt idx="3064">
                  <c:v>109.67254600551082</c:v>
                </c:pt>
                <c:pt idx="3065">
                  <c:v>109.67870316804526</c:v>
                </c:pt>
                <c:pt idx="3066">
                  <c:v>109.68486033057968</c:v>
                </c:pt>
                <c:pt idx="3067">
                  <c:v>109.69101749311416</c:v>
                </c:pt>
                <c:pt idx="3068">
                  <c:v>109.69717465564862</c:v>
                </c:pt>
                <c:pt idx="3069">
                  <c:v>109.70333181818297</c:v>
                </c:pt>
                <c:pt idx="3070">
                  <c:v>109.7094889807175</c:v>
                </c:pt>
                <c:pt idx="3071">
                  <c:v>109.71564614325187</c:v>
                </c:pt>
                <c:pt idx="3072">
                  <c:v>109.72180330578634</c:v>
                </c:pt>
                <c:pt idx="3073">
                  <c:v>109.7279604683208</c:v>
                </c:pt>
                <c:pt idx="3074">
                  <c:v>109.73411763085522</c:v>
                </c:pt>
                <c:pt idx="3075">
                  <c:v>109.74027479338964</c:v>
                </c:pt>
                <c:pt idx="3076">
                  <c:v>109.74643195592408</c:v>
                </c:pt>
                <c:pt idx="3077">
                  <c:v>109.75258911845846</c:v>
                </c:pt>
                <c:pt idx="3078">
                  <c:v>109.75874628099295</c:v>
                </c:pt>
                <c:pt idx="3079">
                  <c:v>109.76490344352742</c:v>
                </c:pt>
                <c:pt idx="3080">
                  <c:v>109.77106060606181</c:v>
                </c:pt>
                <c:pt idx="3081">
                  <c:v>109.77721776859626</c:v>
                </c:pt>
                <c:pt idx="3082">
                  <c:v>109.78337493113068</c:v>
                </c:pt>
                <c:pt idx="3083">
                  <c:v>109.7895320936651</c:v>
                </c:pt>
                <c:pt idx="3084">
                  <c:v>109.79568925619957</c:v>
                </c:pt>
                <c:pt idx="3085">
                  <c:v>109.80184641873397</c:v>
                </c:pt>
                <c:pt idx="3086">
                  <c:v>109.80800358126847</c:v>
                </c:pt>
                <c:pt idx="3087">
                  <c:v>109.8141607438029</c:v>
                </c:pt>
                <c:pt idx="3088">
                  <c:v>109.82031790633731</c:v>
                </c:pt>
                <c:pt idx="3089">
                  <c:v>109.82647506887172</c:v>
                </c:pt>
                <c:pt idx="3090">
                  <c:v>109.83263223140615</c:v>
                </c:pt>
                <c:pt idx="3091">
                  <c:v>109.83878939394059</c:v>
                </c:pt>
                <c:pt idx="3092">
                  <c:v>109.84494655647505</c:v>
                </c:pt>
                <c:pt idx="3093">
                  <c:v>109.85110371900949</c:v>
                </c:pt>
                <c:pt idx="3094">
                  <c:v>109.85726088154392</c:v>
                </c:pt>
                <c:pt idx="3095">
                  <c:v>109.86341804407836</c:v>
                </c:pt>
                <c:pt idx="3096">
                  <c:v>109.86957520661278</c:v>
                </c:pt>
                <c:pt idx="3097">
                  <c:v>109.8757323691472</c:v>
                </c:pt>
                <c:pt idx="3098">
                  <c:v>109.88188953168164</c:v>
                </c:pt>
                <c:pt idx="3099">
                  <c:v>109.8880466942161</c:v>
                </c:pt>
                <c:pt idx="3100">
                  <c:v>109.89420385675054</c:v>
                </c:pt>
                <c:pt idx="3101">
                  <c:v>109.90036101928494</c:v>
                </c:pt>
                <c:pt idx="3102">
                  <c:v>109.90651818181942</c:v>
                </c:pt>
                <c:pt idx="3103">
                  <c:v>109.91267534435384</c:v>
                </c:pt>
                <c:pt idx="3104">
                  <c:v>109.91883250688824</c:v>
                </c:pt>
                <c:pt idx="3105">
                  <c:v>109.92498966942274</c:v>
                </c:pt>
                <c:pt idx="3106">
                  <c:v>109.93114683195716</c:v>
                </c:pt>
                <c:pt idx="3107">
                  <c:v>109.93730399449159</c:v>
                </c:pt>
                <c:pt idx="3108">
                  <c:v>109.94346115702601</c:v>
                </c:pt>
                <c:pt idx="3109">
                  <c:v>109.94961831956046</c:v>
                </c:pt>
                <c:pt idx="3110">
                  <c:v>109.95577548209484</c:v>
                </c:pt>
                <c:pt idx="3111">
                  <c:v>109.96193264462933</c:v>
                </c:pt>
                <c:pt idx="3112">
                  <c:v>109.96808980716375</c:v>
                </c:pt>
                <c:pt idx="3113">
                  <c:v>109.97424696969823</c:v>
                </c:pt>
                <c:pt idx="3114">
                  <c:v>109.98040413223264</c:v>
                </c:pt>
                <c:pt idx="3115">
                  <c:v>109.9865612947671</c:v>
                </c:pt>
                <c:pt idx="3116">
                  <c:v>109.99271845730151</c:v>
                </c:pt>
                <c:pt idx="3117">
                  <c:v>109.99887561983594</c:v>
                </c:pt>
                <c:pt idx="3118">
                  <c:v>110.00503278237038</c:v>
                </c:pt>
                <c:pt idx="3119">
                  <c:v>110.01118994490484</c:v>
                </c:pt>
                <c:pt idx="3120">
                  <c:v>110.01734710743922</c:v>
                </c:pt>
                <c:pt idx="3121">
                  <c:v>110.02350426997371</c:v>
                </c:pt>
                <c:pt idx="3122">
                  <c:v>110.02966143250811</c:v>
                </c:pt>
                <c:pt idx="3123">
                  <c:v>110.03581859504256</c:v>
                </c:pt>
                <c:pt idx="3124">
                  <c:v>110.04197575757698</c:v>
                </c:pt>
                <c:pt idx="3125">
                  <c:v>110.04813292011143</c:v>
                </c:pt>
                <c:pt idx="3126">
                  <c:v>110.05429008264586</c:v>
                </c:pt>
                <c:pt idx="3127">
                  <c:v>110.0604472451803</c:v>
                </c:pt>
                <c:pt idx="3128">
                  <c:v>110.06660440771473</c:v>
                </c:pt>
                <c:pt idx="3129">
                  <c:v>110.07276157024914</c:v>
                </c:pt>
                <c:pt idx="3130">
                  <c:v>110.07891873278355</c:v>
                </c:pt>
                <c:pt idx="3131">
                  <c:v>110.08507589531804</c:v>
                </c:pt>
                <c:pt idx="3132">
                  <c:v>110.09123305785249</c:v>
                </c:pt>
                <c:pt idx="3133">
                  <c:v>110.09739022038691</c:v>
                </c:pt>
                <c:pt idx="3134">
                  <c:v>110.10354738292131</c:v>
                </c:pt>
                <c:pt idx="3135">
                  <c:v>110.10970454545576</c:v>
                </c:pt>
                <c:pt idx="3136">
                  <c:v>110.11586170799021</c:v>
                </c:pt>
                <c:pt idx="3137">
                  <c:v>110.12201887052457</c:v>
                </c:pt>
                <c:pt idx="3138">
                  <c:v>110.12817603305902</c:v>
                </c:pt>
                <c:pt idx="3139">
                  <c:v>110.1343331955935</c:v>
                </c:pt>
                <c:pt idx="3140">
                  <c:v>110.14049035812795</c:v>
                </c:pt>
                <c:pt idx="3141">
                  <c:v>110.1466475206624</c:v>
                </c:pt>
                <c:pt idx="3142">
                  <c:v>110.15280468319681</c:v>
                </c:pt>
                <c:pt idx="3143">
                  <c:v>110.15896184573124</c:v>
                </c:pt>
                <c:pt idx="3144">
                  <c:v>110.16511900826572</c:v>
                </c:pt>
                <c:pt idx="3145">
                  <c:v>110.17127617080011</c:v>
                </c:pt>
                <c:pt idx="3146">
                  <c:v>110.17743333333453</c:v>
                </c:pt>
                <c:pt idx="3147">
                  <c:v>110.18359049586901</c:v>
                </c:pt>
                <c:pt idx="3148">
                  <c:v>110.18974765840341</c:v>
                </c:pt>
                <c:pt idx="3149">
                  <c:v>110.19590482093788</c:v>
                </c:pt>
                <c:pt idx="3150">
                  <c:v>110.20206198347232</c:v>
                </c:pt>
                <c:pt idx="3151">
                  <c:v>110.20821914600675</c:v>
                </c:pt>
                <c:pt idx="3152">
                  <c:v>110.21437630854118</c:v>
                </c:pt>
                <c:pt idx="3153">
                  <c:v>110.22053347107565</c:v>
                </c:pt>
                <c:pt idx="3154">
                  <c:v>110.22669063361006</c:v>
                </c:pt>
                <c:pt idx="3155">
                  <c:v>110.23284779614447</c:v>
                </c:pt>
                <c:pt idx="3156">
                  <c:v>110.23900495867893</c:v>
                </c:pt>
                <c:pt idx="3157">
                  <c:v>110.2451621212134</c:v>
                </c:pt>
                <c:pt idx="3158">
                  <c:v>110.25131928374783</c:v>
                </c:pt>
                <c:pt idx="3159">
                  <c:v>110.25747644628224</c:v>
                </c:pt>
                <c:pt idx="3160">
                  <c:v>110.26363360881672</c:v>
                </c:pt>
                <c:pt idx="3161">
                  <c:v>110.26979077135111</c:v>
                </c:pt>
                <c:pt idx="3162">
                  <c:v>110.2759479338855</c:v>
                </c:pt>
                <c:pt idx="3163">
                  <c:v>110.28210509641995</c:v>
                </c:pt>
                <c:pt idx="3164">
                  <c:v>110.28826225895439</c:v>
                </c:pt>
                <c:pt idx="3165">
                  <c:v>110.29441942148888</c:v>
                </c:pt>
                <c:pt idx="3166">
                  <c:v>110.30057658402328</c:v>
                </c:pt>
                <c:pt idx="3167">
                  <c:v>110.3067337465577</c:v>
                </c:pt>
                <c:pt idx="3168">
                  <c:v>110.31289090909216</c:v>
                </c:pt>
                <c:pt idx="3169">
                  <c:v>110.31904807162657</c:v>
                </c:pt>
                <c:pt idx="3170">
                  <c:v>110.325205234161</c:v>
                </c:pt>
                <c:pt idx="3171">
                  <c:v>110.33136239669544</c:v>
                </c:pt>
                <c:pt idx="3172">
                  <c:v>110.3375195592299</c:v>
                </c:pt>
                <c:pt idx="3173">
                  <c:v>110.34367672176434</c:v>
                </c:pt>
                <c:pt idx="3174">
                  <c:v>110.34983388429877</c:v>
                </c:pt>
                <c:pt idx="3175">
                  <c:v>110.35599104683318</c:v>
                </c:pt>
                <c:pt idx="3176">
                  <c:v>110.36214820936766</c:v>
                </c:pt>
                <c:pt idx="3177">
                  <c:v>110.36830537190208</c:v>
                </c:pt>
                <c:pt idx="3178">
                  <c:v>110.37446253443646</c:v>
                </c:pt>
                <c:pt idx="3179">
                  <c:v>110.38061969697098</c:v>
                </c:pt>
                <c:pt idx="3180">
                  <c:v>110.38677685950533</c:v>
                </c:pt>
                <c:pt idx="3181">
                  <c:v>110.39293402203978</c:v>
                </c:pt>
                <c:pt idx="3182">
                  <c:v>110.39909118457425</c:v>
                </c:pt>
                <c:pt idx="3183">
                  <c:v>110.4052483471087</c:v>
                </c:pt>
                <c:pt idx="3184">
                  <c:v>110.41140550964317</c:v>
                </c:pt>
                <c:pt idx="3185">
                  <c:v>110.41756267217762</c:v>
                </c:pt>
                <c:pt idx="3186">
                  <c:v>110.423719834712</c:v>
                </c:pt>
                <c:pt idx="3187">
                  <c:v>110.42987699724644</c:v>
                </c:pt>
                <c:pt idx="3188">
                  <c:v>110.43603415978085</c:v>
                </c:pt>
                <c:pt idx="3189">
                  <c:v>110.44219132231532</c:v>
                </c:pt>
                <c:pt idx="3190">
                  <c:v>110.44834848484976</c:v>
                </c:pt>
                <c:pt idx="3191">
                  <c:v>110.45450564738421</c:v>
                </c:pt>
                <c:pt idx="3192">
                  <c:v>110.46066280991865</c:v>
                </c:pt>
                <c:pt idx="3193">
                  <c:v>110.46681997245305</c:v>
                </c:pt>
                <c:pt idx="3194">
                  <c:v>110.47297713498743</c:v>
                </c:pt>
                <c:pt idx="3195">
                  <c:v>110.47913429752188</c:v>
                </c:pt>
                <c:pt idx="3196">
                  <c:v>110.48529146005636</c:v>
                </c:pt>
                <c:pt idx="3197">
                  <c:v>110.4914486225908</c:v>
                </c:pt>
                <c:pt idx="3198">
                  <c:v>110.49760578512529</c:v>
                </c:pt>
                <c:pt idx="3199">
                  <c:v>110.50376294765964</c:v>
                </c:pt>
                <c:pt idx="3200">
                  <c:v>110.50992011019407</c:v>
                </c:pt>
                <c:pt idx="3201">
                  <c:v>110.5160772727285</c:v>
                </c:pt>
                <c:pt idx="3202">
                  <c:v>110.52223443526297</c:v>
                </c:pt>
                <c:pt idx="3203">
                  <c:v>110.52839159779737</c:v>
                </c:pt>
                <c:pt idx="3204">
                  <c:v>110.53454876033184</c:v>
                </c:pt>
                <c:pt idx="3205">
                  <c:v>110.54070592286628</c:v>
                </c:pt>
                <c:pt idx="3206">
                  <c:v>110.54686308540074</c:v>
                </c:pt>
                <c:pt idx="3207">
                  <c:v>110.55302024793518</c:v>
                </c:pt>
                <c:pt idx="3208">
                  <c:v>110.55917741046953</c:v>
                </c:pt>
                <c:pt idx="3209">
                  <c:v>110.56533457300397</c:v>
                </c:pt>
                <c:pt idx="3210">
                  <c:v>110.57149173553843</c:v>
                </c:pt>
                <c:pt idx="3211">
                  <c:v>110.57764889807288</c:v>
                </c:pt>
                <c:pt idx="3212">
                  <c:v>110.58380606060733</c:v>
                </c:pt>
                <c:pt idx="3213">
                  <c:v>110.58996322314179</c:v>
                </c:pt>
                <c:pt idx="3214">
                  <c:v>110.59612038567623</c:v>
                </c:pt>
                <c:pt idx="3215">
                  <c:v>110.60227754821064</c:v>
                </c:pt>
                <c:pt idx="3216">
                  <c:v>110.60843471074504</c:v>
                </c:pt>
                <c:pt idx="3217">
                  <c:v>110.61459187327951</c:v>
                </c:pt>
                <c:pt idx="3218">
                  <c:v>110.62074903581392</c:v>
                </c:pt>
                <c:pt idx="3219">
                  <c:v>110.62690619834838</c:v>
                </c:pt>
                <c:pt idx="3220">
                  <c:v>110.63306336088282</c:v>
                </c:pt>
                <c:pt idx="3221">
                  <c:v>110.63922052341726</c:v>
                </c:pt>
                <c:pt idx="3222">
                  <c:v>110.64537768595166</c:v>
                </c:pt>
                <c:pt idx="3223">
                  <c:v>110.65153484848607</c:v>
                </c:pt>
                <c:pt idx="3224">
                  <c:v>110.65769201102053</c:v>
                </c:pt>
                <c:pt idx="3225">
                  <c:v>110.66384917355492</c:v>
                </c:pt>
                <c:pt idx="3226">
                  <c:v>110.67000633608934</c:v>
                </c:pt>
                <c:pt idx="3227">
                  <c:v>110.67616349862385</c:v>
                </c:pt>
                <c:pt idx="3228">
                  <c:v>110.6823206611583</c:v>
                </c:pt>
                <c:pt idx="3229">
                  <c:v>110.68847782369268</c:v>
                </c:pt>
                <c:pt idx="3230">
                  <c:v>110.6946349862272</c:v>
                </c:pt>
                <c:pt idx="3231">
                  <c:v>110.70079214876156</c:v>
                </c:pt>
                <c:pt idx="3232">
                  <c:v>110.70694931129604</c:v>
                </c:pt>
                <c:pt idx="3233">
                  <c:v>110.71310647383049</c:v>
                </c:pt>
                <c:pt idx="3234">
                  <c:v>110.71926363636494</c:v>
                </c:pt>
                <c:pt idx="3235">
                  <c:v>110.72542079889935</c:v>
                </c:pt>
                <c:pt idx="3236">
                  <c:v>110.73157796143379</c:v>
                </c:pt>
                <c:pt idx="3237">
                  <c:v>110.73773512396821</c:v>
                </c:pt>
                <c:pt idx="3238">
                  <c:v>110.74389228650266</c:v>
                </c:pt>
                <c:pt idx="3239">
                  <c:v>110.75004944903714</c:v>
                </c:pt>
                <c:pt idx="3240">
                  <c:v>110.75620661157153</c:v>
                </c:pt>
                <c:pt idx="3241">
                  <c:v>110.76236377410596</c:v>
                </c:pt>
                <c:pt idx="3242">
                  <c:v>110.7685209366404</c:v>
                </c:pt>
                <c:pt idx="3243">
                  <c:v>110.77467809917484</c:v>
                </c:pt>
                <c:pt idx="3244">
                  <c:v>110.78083526170927</c:v>
                </c:pt>
                <c:pt idx="3245">
                  <c:v>110.78699242424372</c:v>
                </c:pt>
                <c:pt idx="3246">
                  <c:v>110.79314958677817</c:v>
                </c:pt>
                <c:pt idx="3247">
                  <c:v>110.79930674931263</c:v>
                </c:pt>
                <c:pt idx="3248">
                  <c:v>110.80546391184704</c:v>
                </c:pt>
                <c:pt idx="3249">
                  <c:v>110.81162107438146</c:v>
                </c:pt>
                <c:pt idx="3250">
                  <c:v>110.81777823691586</c:v>
                </c:pt>
                <c:pt idx="3251">
                  <c:v>110.82393539945026</c:v>
                </c:pt>
                <c:pt idx="3252">
                  <c:v>110.83009256198473</c:v>
                </c:pt>
                <c:pt idx="3253">
                  <c:v>110.83624972451919</c:v>
                </c:pt>
                <c:pt idx="3254">
                  <c:v>110.8424068870536</c:v>
                </c:pt>
                <c:pt idx="3255">
                  <c:v>110.84856404958806</c:v>
                </c:pt>
                <c:pt idx="3256">
                  <c:v>110.85472121212247</c:v>
                </c:pt>
                <c:pt idx="3257">
                  <c:v>110.86087837465685</c:v>
                </c:pt>
                <c:pt idx="3258">
                  <c:v>110.86703553719134</c:v>
                </c:pt>
                <c:pt idx="3259">
                  <c:v>110.87319269972581</c:v>
                </c:pt>
                <c:pt idx="3260">
                  <c:v>110.87934986226021</c:v>
                </c:pt>
                <c:pt idx="3261">
                  <c:v>110.88550702479463</c:v>
                </c:pt>
                <c:pt idx="3262">
                  <c:v>110.89166418732914</c:v>
                </c:pt>
                <c:pt idx="3263">
                  <c:v>110.89782134986356</c:v>
                </c:pt>
                <c:pt idx="3264">
                  <c:v>110.90397851239796</c:v>
                </c:pt>
                <c:pt idx="3265">
                  <c:v>110.91013567493245</c:v>
                </c:pt>
                <c:pt idx="3266">
                  <c:v>110.91629283746683</c:v>
                </c:pt>
                <c:pt idx="3267">
                  <c:v>110.92245000000128</c:v>
                </c:pt>
                <c:pt idx="3268">
                  <c:v>110.9286071625357</c:v>
                </c:pt>
                <c:pt idx="3269">
                  <c:v>110.9347643250702</c:v>
                </c:pt>
                <c:pt idx="3270">
                  <c:v>110.94092148760463</c:v>
                </c:pt>
                <c:pt idx="3271">
                  <c:v>110.94707865013903</c:v>
                </c:pt>
                <c:pt idx="3272">
                  <c:v>110.95323581267344</c:v>
                </c:pt>
                <c:pt idx="3273">
                  <c:v>110.9593929752079</c:v>
                </c:pt>
                <c:pt idx="3274">
                  <c:v>110.96555013774234</c:v>
                </c:pt>
                <c:pt idx="3275">
                  <c:v>110.97170730027678</c:v>
                </c:pt>
                <c:pt idx="3276">
                  <c:v>110.97786446281124</c:v>
                </c:pt>
                <c:pt idx="3277">
                  <c:v>110.98402162534572</c:v>
                </c:pt>
                <c:pt idx="3278">
                  <c:v>110.99017878788008</c:v>
                </c:pt>
                <c:pt idx="3279">
                  <c:v>110.99633595041449</c:v>
                </c:pt>
                <c:pt idx="3280">
                  <c:v>111.00249311294893</c:v>
                </c:pt>
                <c:pt idx="3281">
                  <c:v>111.00865027548338</c:v>
                </c:pt>
                <c:pt idx="3282">
                  <c:v>111.01480743801785</c:v>
                </c:pt>
                <c:pt idx="3283">
                  <c:v>111.02096460055226</c:v>
                </c:pt>
                <c:pt idx="3284">
                  <c:v>111.0271217630867</c:v>
                </c:pt>
                <c:pt idx="3285">
                  <c:v>111.0332789256211</c:v>
                </c:pt>
                <c:pt idx="3286">
                  <c:v>111.03943608815557</c:v>
                </c:pt>
                <c:pt idx="3287">
                  <c:v>111.04559325069</c:v>
                </c:pt>
                <c:pt idx="3288">
                  <c:v>111.05175041322441</c:v>
                </c:pt>
                <c:pt idx="3289">
                  <c:v>111.05790757575888</c:v>
                </c:pt>
                <c:pt idx="3290">
                  <c:v>111.06406473829334</c:v>
                </c:pt>
                <c:pt idx="3291">
                  <c:v>111.07022190082776</c:v>
                </c:pt>
                <c:pt idx="3292">
                  <c:v>111.07637906336218</c:v>
                </c:pt>
                <c:pt idx="3293">
                  <c:v>111.08253622589659</c:v>
                </c:pt>
                <c:pt idx="3294">
                  <c:v>111.08869338843105</c:v>
                </c:pt>
                <c:pt idx="3295">
                  <c:v>111.09485055096549</c:v>
                </c:pt>
                <c:pt idx="3296">
                  <c:v>111.10100771349985</c:v>
                </c:pt>
                <c:pt idx="3297">
                  <c:v>111.10716487603435</c:v>
                </c:pt>
                <c:pt idx="3298">
                  <c:v>111.11332203856877</c:v>
                </c:pt>
                <c:pt idx="3299">
                  <c:v>111.11947920110323</c:v>
                </c:pt>
                <c:pt idx="3300">
                  <c:v>111.12563636363764</c:v>
                </c:pt>
                <c:pt idx="3301">
                  <c:v>111.1317935261721</c:v>
                </c:pt>
                <c:pt idx="3302">
                  <c:v>111.13795068870657</c:v>
                </c:pt>
                <c:pt idx="3303">
                  <c:v>111.14410785124097</c:v>
                </c:pt>
                <c:pt idx="3304">
                  <c:v>111.15026501377541</c:v>
                </c:pt>
                <c:pt idx="3305">
                  <c:v>111.1564221763098</c:v>
                </c:pt>
                <c:pt idx="3306">
                  <c:v>111.16257933884425</c:v>
                </c:pt>
                <c:pt idx="3307">
                  <c:v>111.16873650137869</c:v>
                </c:pt>
                <c:pt idx="3308">
                  <c:v>111.17489366391318</c:v>
                </c:pt>
                <c:pt idx="3309">
                  <c:v>111.18105082644756</c:v>
                </c:pt>
                <c:pt idx="3310">
                  <c:v>111.18720798898202</c:v>
                </c:pt>
                <c:pt idx="3311">
                  <c:v>111.19336515151645</c:v>
                </c:pt>
                <c:pt idx="3312">
                  <c:v>111.19952231405087</c:v>
                </c:pt>
                <c:pt idx="3313">
                  <c:v>111.2056794765853</c:v>
                </c:pt>
                <c:pt idx="3314">
                  <c:v>111.2118366391198</c:v>
                </c:pt>
                <c:pt idx="3315">
                  <c:v>111.2179938016542</c:v>
                </c:pt>
                <c:pt idx="3316">
                  <c:v>111.22415096418867</c:v>
                </c:pt>
                <c:pt idx="3317">
                  <c:v>111.23030812672303</c:v>
                </c:pt>
                <c:pt idx="3318">
                  <c:v>111.23646528925757</c:v>
                </c:pt>
                <c:pt idx="3319">
                  <c:v>111.24262245179196</c:v>
                </c:pt>
                <c:pt idx="3320">
                  <c:v>111.24877961432638</c:v>
                </c:pt>
                <c:pt idx="3321">
                  <c:v>111.25493677686079</c:v>
                </c:pt>
                <c:pt idx="3322">
                  <c:v>111.26109393939531</c:v>
                </c:pt>
                <c:pt idx="3323">
                  <c:v>111.26725110192969</c:v>
                </c:pt>
                <c:pt idx="3324">
                  <c:v>111.27340826446407</c:v>
                </c:pt>
                <c:pt idx="3325">
                  <c:v>111.27956542699856</c:v>
                </c:pt>
                <c:pt idx="3326">
                  <c:v>111.28572258953298</c:v>
                </c:pt>
                <c:pt idx="3327">
                  <c:v>111.29187975206743</c:v>
                </c:pt>
                <c:pt idx="3328">
                  <c:v>111.29803691460184</c:v>
                </c:pt>
                <c:pt idx="3329">
                  <c:v>111.3041940771363</c:v>
                </c:pt>
                <c:pt idx="3330">
                  <c:v>111.31035123967074</c:v>
                </c:pt>
                <c:pt idx="3331">
                  <c:v>111.31650840220517</c:v>
                </c:pt>
                <c:pt idx="3332">
                  <c:v>111.32266556473961</c:v>
                </c:pt>
                <c:pt idx="3333">
                  <c:v>111.32882272727402</c:v>
                </c:pt>
                <c:pt idx="3334">
                  <c:v>111.33497988980849</c:v>
                </c:pt>
                <c:pt idx="3335">
                  <c:v>111.34113705234292</c:v>
                </c:pt>
                <c:pt idx="3336">
                  <c:v>111.34729421487741</c:v>
                </c:pt>
                <c:pt idx="3337">
                  <c:v>111.35345137741173</c:v>
                </c:pt>
                <c:pt idx="3338">
                  <c:v>111.35960853994621</c:v>
                </c:pt>
                <c:pt idx="3339">
                  <c:v>111.3657657024806</c:v>
                </c:pt>
                <c:pt idx="3340">
                  <c:v>111.37192286501509</c:v>
                </c:pt>
                <c:pt idx="3341">
                  <c:v>111.37808002754947</c:v>
                </c:pt>
                <c:pt idx="3342">
                  <c:v>111.38423719008394</c:v>
                </c:pt>
                <c:pt idx="3343">
                  <c:v>111.39039435261837</c:v>
                </c:pt>
                <c:pt idx="3344">
                  <c:v>111.39655151515284</c:v>
                </c:pt>
                <c:pt idx="3345">
                  <c:v>111.40270867768724</c:v>
                </c:pt>
                <c:pt idx="3346">
                  <c:v>111.40886584022171</c:v>
                </c:pt>
                <c:pt idx="3347">
                  <c:v>111.41502300275614</c:v>
                </c:pt>
                <c:pt idx="3348">
                  <c:v>111.42118016529059</c:v>
                </c:pt>
                <c:pt idx="3349">
                  <c:v>111.42733732782499</c:v>
                </c:pt>
                <c:pt idx="3350">
                  <c:v>111.43349449035946</c:v>
                </c:pt>
                <c:pt idx="3351">
                  <c:v>111.43965165289389</c:v>
                </c:pt>
                <c:pt idx="3352">
                  <c:v>111.44580881542826</c:v>
                </c:pt>
                <c:pt idx="3353">
                  <c:v>111.45196597796279</c:v>
                </c:pt>
                <c:pt idx="3354">
                  <c:v>111.45812314049719</c:v>
                </c:pt>
                <c:pt idx="3355">
                  <c:v>111.46428030303163</c:v>
                </c:pt>
                <c:pt idx="3356">
                  <c:v>111.47043746556605</c:v>
                </c:pt>
                <c:pt idx="3357">
                  <c:v>111.47659462810053</c:v>
                </c:pt>
                <c:pt idx="3358">
                  <c:v>111.48275179063489</c:v>
                </c:pt>
                <c:pt idx="3359">
                  <c:v>111.48890895316934</c:v>
                </c:pt>
                <c:pt idx="3360">
                  <c:v>111.49506611570381</c:v>
                </c:pt>
                <c:pt idx="3361">
                  <c:v>111.5012232782383</c:v>
                </c:pt>
                <c:pt idx="3362">
                  <c:v>111.50738044077269</c:v>
                </c:pt>
                <c:pt idx="3363">
                  <c:v>111.51353760330714</c:v>
                </c:pt>
                <c:pt idx="3364">
                  <c:v>111.51969476584161</c:v>
                </c:pt>
                <c:pt idx="3365">
                  <c:v>111.52585192837599</c:v>
                </c:pt>
                <c:pt idx="3366">
                  <c:v>111.53200909091042</c:v>
                </c:pt>
                <c:pt idx="3367">
                  <c:v>111.53816625344483</c:v>
                </c:pt>
                <c:pt idx="3368">
                  <c:v>111.54432341597933</c:v>
                </c:pt>
                <c:pt idx="3369">
                  <c:v>111.5504805785137</c:v>
                </c:pt>
                <c:pt idx="3370">
                  <c:v>111.55663774104816</c:v>
                </c:pt>
                <c:pt idx="3371">
                  <c:v>111.56279490358257</c:v>
                </c:pt>
                <c:pt idx="3372">
                  <c:v>111.56895206611703</c:v>
                </c:pt>
                <c:pt idx="3373">
                  <c:v>111.57510922865144</c:v>
                </c:pt>
                <c:pt idx="3374">
                  <c:v>111.58126639118592</c:v>
                </c:pt>
                <c:pt idx="3375">
                  <c:v>111.58742355372034</c:v>
                </c:pt>
                <c:pt idx="3376">
                  <c:v>111.59358071625473</c:v>
                </c:pt>
                <c:pt idx="3377">
                  <c:v>111.59973787878916</c:v>
                </c:pt>
                <c:pt idx="3378">
                  <c:v>111.60589504132365</c:v>
                </c:pt>
                <c:pt idx="3379">
                  <c:v>111.61205220385806</c:v>
                </c:pt>
                <c:pt idx="3380">
                  <c:v>111.61820936639252</c:v>
                </c:pt>
                <c:pt idx="3381">
                  <c:v>111.62436652892693</c:v>
                </c:pt>
                <c:pt idx="3382">
                  <c:v>111.63052369146139</c:v>
                </c:pt>
                <c:pt idx="3383">
                  <c:v>111.6366808539958</c:v>
                </c:pt>
                <c:pt idx="3384">
                  <c:v>111.64283801653018</c:v>
                </c:pt>
                <c:pt idx="3385">
                  <c:v>111.64899517906467</c:v>
                </c:pt>
                <c:pt idx="3386">
                  <c:v>111.65515234159909</c:v>
                </c:pt>
                <c:pt idx="3387">
                  <c:v>111.66130950413357</c:v>
                </c:pt>
                <c:pt idx="3388">
                  <c:v>111.66746666666802</c:v>
                </c:pt>
                <c:pt idx="3389">
                  <c:v>111.67362382920247</c:v>
                </c:pt>
                <c:pt idx="3390">
                  <c:v>111.67978099173683</c:v>
                </c:pt>
                <c:pt idx="3391">
                  <c:v>111.68593815427126</c:v>
                </c:pt>
                <c:pt idx="3392">
                  <c:v>111.69209531680571</c:v>
                </c:pt>
                <c:pt idx="3393">
                  <c:v>111.69825247934021</c:v>
                </c:pt>
                <c:pt idx="3394">
                  <c:v>111.70440964187465</c:v>
                </c:pt>
                <c:pt idx="3395">
                  <c:v>111.71056680440905</c:v>
                </c:pt>
                <c:pt idx="3396">
                  <c:v>111.71672396694352</c:v>
                </c:pt>
                <c:pt idx="3397">
                  <c:v>111.7228811294779</c:v>
                </c:pt>
                <c:pt idx="3398">
                  <c:v>111.72903829201235</c:v>
                </c:pt>
                <c:pt idx="3399">
                  <c:v>111.7351954545468</c:v>
                </c:pt>
                <c:pt idx="3400">
                  <c:v>111.7413526170812</c:v>
                </c:pt>
                <c:pt idx="3401">
                  <c:v>111.74750977961573</c:v>
                </c:pt>
                <c:pt idx="3402">
                  <c:v>111.7536669421501</c:v>
                </c:pt>
                <c:pt idx="3403">
                  <c:v>111.75982410468451</c:v>
                </c:pt>
                <c:pt idx="3404">
                  <c:v>111.76598126721899</c:v>
                </c:pt>
                <c:pt idx="3405">
                  <c:v>111.77213842975338</c:v>
                </c:pt>
                <c:pt idx="3406">
                  <c:v>111.77829559228785</c:v>
                </c:pt>
                <c:pt idx="3407">
                  <c:v>111.78445275482228</c:v>
                </c:pt>
                <c:pt idx="3408">
                  <c:v>111.79060991735672</c:v>
                </c:pt>
                <c:pt idx="3409">
                  <c:v>111.79676707989115</c:v>
                </c:pt>
                <c:pt idx="3410">
                  <c:v>111.80292424242558</c:v>
                </c:pt>
                <c:pt idx="3411">
                  <c:v>111.80908140496003</c:v>
                </c:pt>
                <c:pt idx="3412">
                  <c:v>111.8152385674944</c:v>
                </c:pt>
                <c:pt idx="3413">
                  <c:v>111.82139573002887</c:v>
                </c:pt>
                <c:pt idx="3414">
                  <c:v>111.82755289256328</c:v>
                </c:pt>
                <c:pt idx="3415">
                  <c:v>111.83371005509777</c:v>
                </c:pt>
                <c:pt idx="3416">
                  <c:v>111.83986721763218</c:v>
                </c:pt>
                <c:pt idx="3417">
                  <c:v>111.84602438016667</c:v>
                </c:pt>
                <c:pt idx="3418">
                  <c:v>111.85218154270103</c:v>
                </c:pt>
                <c:pt idx="3419">
                  <c:v>111.85833870523548</c:v>
                </c:pt>
                <c:pt idx="3420">
                  <c:v>111.86449586776995</c:v>
                </c:pt>
                <c:pt idx="3421">
                  <c:v>111.87065303030438</c:v>
                </c:pt>
                <c:pt idx="3422">
                  <c:v>111.87681019283876</c:v>
                </c:pt>
                <c:pt idx="3423">
                  <c:v>111.88296735537325</c:v>
                </c:pt>
                <c:pt idx="3424">
                  <c:v>111.88912451790769</c:v>
                </c:pt>
                <c:pt idx="3425">
                  <c:v>111.89528168044212</c:v>
                </c:pt>
                <c:pt idx="3426">
                  <c:v>111.90143884297655</c:v>
                </c:pt>
                <c:pt idx="3427">
                  <c:v>111.90759600551102</c:v>
                </c:pt>
                <c:pt idx="3428">
                  <c:v>111.91375316804547</c:v>
                </c:pt>
                <c:pt idx="3429">
                  <c:v>111.91991033057987</c:v>
                </c:pt>
                <c:pt idx="3430">
                  <c:v>111.9260674931143</c:v>
                </c:pt>
                <c:pt idx="3431">
                  <c:v>111.9322246556488</c:v>
                </c:pt>
                <c:pt idx="3432">
                  <c:v>111.93838181818313</c:v>
                </c:pt>
                <c:pt idx="3433">
                  <c:v>111.94453898071767</c:v>
                </c:pt>
                <c:pt idx="3434">
                  <c:v>111.95069614325206</c:v>
                </c:pt>
                <c:pt idx="3435">
                  <c:v>111.95685330578648</c:v>
                </c:pt>
                <c:pt idx="3436">
                  <c:v>111.96301046832095</c:v>
                </c:pt>
                <c:pt idx="3437">
                  <c:v>111.96916763085538</c:v>
                </c:pt>
                <c:pt idx="3438">
                  <c:v>111.97532479338976</c:v>
                </c:pt>
                <c:pt idx="3439">
                  <c:v>111.98148195592421</c:v>
                </c:pt>
                <c:pt idx="3440">
                  <c:v>111.98763911845865</c:v>
                </c:pt>
                <c:pt idx="3441">
                  <c:v>111.99379628099312</c:v>
                </c:pt>
                <c:pt idx="3442">
                  <c:v>111.99995344352757</c:v>
                </c:pt>
                <c:pt idx="3443">
                  <c:v>112.00611060606197</c:v>
                </c:pt>
                <c:pt idx="3444">
                  <c:v>112.0122677685964</c:v>
                </c:pt>
                <c:pt idx="3445">
                  <c:v>112.01842493113087</c:v>
                </c:pt>
                <c:pt idx="3446">
                  <c:v>112.02458209366524</c:v>
                </c:pt>
                <c:pt idx="3447">
                  <c:v>112.03073925619967</c:v>
                </c:pt>
                <c:pt idx="3448">
                  <c:v>112.03689641873412</c:v>
                </c:pt>
                <c:pt idx="3449">
                  <c:v>112.04305358126864</c:v>
                </c:pt>
                <c:pt idx="3450">
                  <c:v>112.04921074380304</c:v>
                </c:pt>
                <c:pt idx="3451">
                  <c:v>112.05536790633745</c:v>
                </c:pt>
                <c:pt idx="3452">
                  <c:v>112.06152506887192</c:v>
                </c:pt>
                <c:pt idx="3453">
                  <c:v>112.06768223140631</c:v>
                </c:pt>
                <c:pt idx="3454">
                  <c:v>112.07383939394073</c:v>
                </c:pt>
                <c:pt idx="3455">
                  <c:v>112.07999655647515</c:v>
                </c:pt>
                <c:pt idx="3456">
                  <c:v>112.08615371900963</c:v>
                </c:pt>
                <c:pt idx="3457">
                  <c:v>112.09231088154407</c:v>
                </c:pt>
                <c:pt idx="3458">
                  <c:v>112.0984680440785</c:v>
                </c:pt>
                <c:pt idx="3459">
                  <c:v>112.10462520661297</c:v>
                </c:pt>
                <c:pt idx="3460">
                  <c:v>112.11078236914737</c:v>
                </c:pt>
                <c:pt idx="3461">
                  <c:v>112.11693953168177</c:v>
                </c:pt>
                <c:pt idx="3462">
                  <c:v>112.12309669421624</c:v>
                </c:pt>
                <c:pt idx="3463">
                  <c:v>112.12925385675065</c:v>
                </c:pt>
                <c:pt idx="3464">
                  <c:v>112.13541101928509</c:v>
                </c:pt>
                <c:pt idx="3465">
                  <c:v>112.14156818181958</c:v>
                </c:pt>
                <c:pt idx="3466">
                  <c:v>112.14772534435399</c:v>
                </c:pt>
                <c:pt idx="3467">
                  <c:v>112.15388250688835</c:v>
                </c:pt>
                <c:pt idx="3468">
                  <c:v>112.16003966942286</c:v>
                </c:pt>
                <c:pt idx="3469">
                  <c:v>112.16619683195728</c:v>
                </c:pt>
                <c:pt idx="3470">
                  <c:v>112.17235399449167</c:v>
                </c:pt>
                <c:pt idx="3471">
                  <c:v>112.17851115702608</c:v>
                </c:pt>
                <c:pt idx="3472">
                  <c:v>112.18466831956057</c:v>
                </c:pt>
                <c:pt idx="3473">
                  <c:v>112.19082548209506</c:v>
                </c:pt>
                <c:pt idx="3474">
                  <c:v>112.19698264462944</c:v>
                </c:pt>
                <c:pt idx="3475">
                  <c:v>112.20313980716391</c:v>
                </c:pt>
                <c:pt idx="3476">
                  <c:v>112.20929696969837</c:v>
                </c:pt>
                <c:pt idx="3477">
                  <c:v>112.21545413223278</c:v>
                </c:pt>
                <c:pt idx="3478">
                  <c:v>112.22161129476724</c:v>
                </c:pt>
                <c:pt idx="3479">
                  <c:v>112.22776845730165</c:v>
                </c:pt>
                <c:pt idx="3480">
                  <c:v>112.23392561983611</c:v>
                </c:pt>
                <c:pt idx="3481">
                  <c:v>112.24008278237052</c:v>
                </c:pt>
                <c:pt idx="3482">
                  <c:v>112.24623994490499</c:v>
                </c:pt>
                <c:pt idx="3483">
                  <c:v>112.25239710743932</c:v>
                </c:pt>
                <c:pt idx="3484">
                  <c:v>112.25855426997386</c:v>
                </c:pt>
                <c:pt idx="3485">
                  <c:v>112.26471143250825</c:v>
                </c:pt>
                <c:pt idx="3486">
                  <c:v>112.2708685950427</c:v>
                </c:pt>
                <c:pt idx="3487">
                  <c:v>112.27702575757716</c:v>
                </c:pt>
                <c:pt idx="3488">
                  <c:v>112.28318292011157</c:v>
                </c:pt>
                <c:pt idx="3489">
                  <c:v>112.28934008264601</c:v>
                </c:pt>
                <c:pt idx="3490">
                  <c:v>112.29549724518044</c:v>
                </c:pt>
                <c:pt idx="3491">
                  <c:v>112.30165440771489</c:v>
                </c:pt>
                <c:pt idx="3492">
                  <c:v>112.30781157024931</c:v>
                </c:pt>
                <c:pt idx="3493">
                  <c:v>112.31396873278372</c:v>
                </c:pt>
                <c:pt idx="3494">
                  <c:v>112.32012589531821</c:v>
                </c:pt>
                <c:pt idx="3495">
                  <c:v>112.32628305785261</c:v>
                </c:pt>
                <c:pt idx="3496">
                  <c:v>112.33244022038706</c:v>
                </c:pt>
                <c:pt idx="3497">
                  <c:v>112.33859738292144</c:v>
                </c:pt>
                <c:pt idx="3498">
                  <c:v>112.34475454545593</c:v>
                </c:pt>
                <c:pt idx="3499">
                  <c:v>112.35091170799035</c:v>
                </c:pt>
                <c:pt idx="3500">
                  <c:v>112.35706887052474</c:v>
                </c:pt>
                <c:pt idx="3501">
                  <c:v>112.36322603305921</c:v>
                </c:pt>
                <c:pt idx="3502">
                  <c:v>112.36938319559364</c:v>
                </c:pt>
                <c:pt idx="3503">
                  <c:v>112.37554035812806</c:v>
                </c:pt>
                <c:pt idx="3504">
                  <c:v>112.38169752066254</c:v>
                </c:pt>
                <c:pt idx="3505">
                  <c:v>112.38785468319699</c:v>
                </c:pt>
                <c:pt idx="3506">
                  <c:v>112.39401184573141</c:v>
                </c:pt>
                <c:pt idx="3507">
                  <c:v>112.40016900826591</c:v>
                </c:pt>
                <c:pt idx="3508">
                  <c:v>112.40632617080028</c:v>
                </c:pt>
                <c:pt idx="3509">
                  <c:v>112.41248333333471</c:v>
                </c:pt>
                <c:pt idx="3510">
                  <c:v>112.41864049586918</c:v>
                </c:pt>
                <c:pt idx="3511">
                  <c:v>112.42479765840358</c:v>
                </c:pt>
                <c:pt idx="3512">
                  <c:v>112.43095482093806</c:v>
                </c:pt>
                <c:pt idx="3513">
                  <c:v>112.43711198347251</c:v>
                </c:pt>
                <c:pt idx="3514">
                  <c:v>112.44326914600693</c:v>
                </c:pt>
                <c:pt idx="3515">
                  <c:v>112.44942630854133</c:v>
                </c:pt>
                <c:pt idx="3516">
                  <c:v>112.4555834710758</c:v>
                </c:pt>
                <c:pt idx="3517">
                  <c:v>112.46174063361022</c:v>
                </c:pt>
                <c:pt idx="3518">
                  <c:v>112.46789779614464</c:v>
                </c:pt>
                <c:pt idx="3519">
                  <c:v>112.47405495867909</c:v>
                </c:pt>
                <c:pt idx="3520">
                  <c:v>112.48021212121354</c:v>
                </c:pt>
                <c:pt idx="3521">
                  <c:v>112.486369283748</c:v>
                </c:pt>
                <c:pt idx="3522">
                  <c:v>112.49252644628241</c:v>
                </c:pt>
                <c:pt idx="3523">
                  <c:v>112.49868360881685</c:v>
                </c:pt>
                <c:pt idx="3524">
                  <c:v>112.50484077135125</c:v>
                </c:pt>
                <c:pt idx="3525">
                  <c:v>112.51099793388568</c:v>
                </c:pt>
                <c:pt idx="3526">
                  <c:v>112.51715509642013</c:v>
                </c:pt>
                <c:pt idx="3527">
                  <c:v>112.5233122589545</c:v>
                </c:pt>
                <c:pt idx="3528">
                  <c:v>112.529469421489</c:v>
                </c:pt>
                <c:pt idx="3529">
                  <c:v>112.53562658402343</c:v>
                </c:pt>
                <c:pt idx="3530">
                  <c:v>112.54178374655787</c:v>
                </c:pt>
                <c:pt idx="3531">
                  <c:v>112.54794090909233</c:v>
                </c:pt>
                <c:pt idx="3532">
                  <c:v>112.55409807162671</c:v>
                </c:pt>
                <c:pt idx="3533">
                  <c:v>112.56025523416119</c:v>
                </c:pt>
                <c:pt idx="3534">
                  <c:v>112.56641239669558</c:v>
                </c:pt>
                <c:pt idx="3535">
                  <c:v>112.57256955923006</c:v>
                </c:pt>
                <c:pt idx="3536">
                  <c:v>112.57872672176445</c:v>
                </c:pt>
                <c:pt idx="3537">
                  <c:v>112.58488388429892</c:v>
                </c:pt>
                <c:pt idx="3538">
                  <c:v>112.59104104683335</c:v>
                </c:pt>
                <c:pt idx="3539">
                  <c:v>112.59719820936782</c:v>
                </c:pt>
                <c:pt idx="3540">
                  <c:v>112.60335537190223</c:v>
                </c:pt>
                <c:pt idx="3541">
                  <c:v>112.6095125344366</c:v>
                </c:pt>
                <c:pt idx="3542">
                  <c:v>112.61566969697112</c:v>
                </c:pt>
                <c:pt idx="3543">
                  <c:v>112.6218268595055</c:v>
                </c:pt>
                <c:pt idx="3544">
                  <c:v>112.62798402203994</c:v>
                </c:pt>
                <c:pt idx="3545">
                  <c:v>112.63414118457437</c:v>
                </c:pt>
                <c:pt idx="3546">
                  <c:v>112.64029834710884</c:v>
                </c:pt>
                <c:pt idx="3547">
                  <c:v>112.64645550964327</c:v>
                </c:pt>
                <c:pt idx="3548">
                  <c:v>112.65261267217771</c:v>
                </c:pt>
                <c:pt idx="3549">
                  <c:v>112.65876983471215</c:v>
                </c:pt>
                <c:pt idx="3550">
                  <c:v>112.66492699724661</c:v>
                </c:pt>
                <c:pt idx="3551">
                  <c:v>112.67108415978096</c:v>
                </c:pt>
                <c:pt idx="3552">
                  <c:v>112.67724132231545</c:v>
                </c:pt>
                <c:pt idx="3553">
                  <c:v>112.68339848484986</c:v>
                </c:pt>
                <c:pt idx="3554">
                  <c:v>112.68955564738431</c:v>
                </c:pt>
                <c:pt idx="3555">
                  <c:v>112.69571280991875</c:v>
                </c:pt>
                <c:pt idx="3556">
                  <c:v>112.7018699724532</c:v>
                </c:pt>
                <c:pt idx="3557">
                  <c:v>112.7080271349876</c:v>
                </c:pt>
                <c:pt idx="3558">
                  <c:v>112.7141842975221</c:v>
                </c:pt>
                <c:pt idx="3559">
                  <c:v>112.72034146005647</c:v>
                </c:pt>
                <c:pt idx="3560">
                  <c:v>112.7264986225909</c:v>
                </c:pt>
                <c:pt idx="3561">
                  <c:v>112.7326557851254</c:v>
                </c:pt>
                <c:pt idx="3562">
                  <c:v>112.73881294765978</c:v>
                </c:pt>
                <c:pt idx="3563">
                  <c:v>112.74497011019425</c:v>
                </c:pt>
                <c:pt idx="3564">
                  <c:v>112.75112727272868</c:v>
                </c:pt>
                <c:pt idx="3565">
                  <c:v>112.75728443526314</c:v>
                </c:pt>
                <c:pt idx="3566">
                  <c:v>112.76344159779755</c:v>
                </c:pt>
                <c:pt idx="3567">
                  <c:v>112.76959876033199</c:v>
                </c:pt>
                <c:pt idx="3568">
                  <c:v>112.77575592286638</c:v>
                </c:pt>
                <c:pt idx="3569">
                  <c:v>112.78191308540089</c:v>
                </c:pt>
                <c:pt idx="3570">
                  <c:v>112.78807024793528</c:v>
                </c:pt>
                <c:pt idx="3571">
                  <c:v>112.79422741046973</c:v>
                </c:pt>
                <c:pt idx="3572">
                  <c:v>112.80038457300414</c:v>
                </c:pt>
                <c:pt idx="3573">
                  <c:v>112.80654173553857</c:v>
                </c:pt>
                <c:pt idx="3574">
                  <c:v>112.81269889807304</c:v>
                </c:pt>
                <c:pt idx="3575">
                  <c:v>112.81885606060747</c:v>
                </c:pt>
                <c:pt idx="3576">
                  <c:v>112.82501322314191</c:v>
                </c:pt>
                <c:pt idx="3577">
                  <c:v>112.83117038567634</c:v>
                </c:pt>
                <c:pt idx="3578">
                  <c:v>112.83732754821079</c:v>
                </c:pt>
                <c:pt idx="3579">
                  <c:v>112.84348471074522</c:v>
                </c:pt>
                <c:pt idx="3580">
                  <c:v>112.84964187327965</c:v>
                </c:pt>
                <c:pt idx="3581">
                  <c:v>112.85579903581406</c:v>
                </c:pt>
                <c:pt idx="3582">
                  <c:v>112.86195619834852</c:v>
                </c:pt>
                <c:pt idx="3583">
                  <c:v>112.86811336088296</c:v>
                </c:pt>
                <c:pt idx="3584">
                  <c:v>112.87427052341738</c:v>
                </c:pt>
                <c:pt idx="3585">
                  <c:v>112.88042768595183</c:v>
                </c:pt>
                <c:pt idx="3586">
                  <c:v>112.88658484848624</c:v>
                </c:pt>
                <c:pt idx="3587">
                  <c:v>112.89274201102064</c:v>
                </c:pt>
                <c:pt idx="3588">
                  <c:v>112.89889917355509</c:v>
                </c:pt>
                <c:pt idx="3589">
                  <c:v>112.90505633608952</c:v>
                </c:pt>
                <c:pt idx="3590">
                  <c:v>112.91121349862406</c:v>
                </c:pt>
                <c:pt idx="3591">
                  <c:v>112.91737066115847</c:v>
                </c:pt>
                <c:pt idx="3592">
                  <c:v>112.92352782369288</c:v>
                </c:pt>
                <c:pt idx="3593">
                  <c:v>112.92968498622734</c:v>
                </c:pt>
                <c:pt idx="3594">
                  <c:v>112.93584214876172</c:v>
                </c:pt>
                <c:pt idx="3595">
                  <c:v>112.94199931129621</c:v>
                </c:pt>
                <c:pt idx="3596">
                  <c:v>112.94815647383062</c:v>
                </c:pt>
                <c:pt idx="3597">
                  <c:v>112.95431363636509</c:v>
                </c:pt>
                <c:pt idx="3598">
                  <c:v>112.96047079889948</c:v>
                </c:pt>
                <c:pt idx="3599">
                  <c:v>112.96662796143396</c:v>
                </c:pt>
                <c:pt idx="3600">
                  <c:v>112.97278512396832</c:v>
                </c:pt>
                <c:pt idx="3601">
                  <c:v>112.97894228650277</c:v>
                </c:pt>
                <c:pt idx="3602">
                  <c:v>112.98509944903728</c:v>
                </c:pt>
                <c:pt idx="3603">
                  <c:v>112.9912566115717</c:v>
                </c:pt>
                <c:pt idx="3604">
                  <c:v>112.99741377410616</c:v>
                </c:pt>
                <c:pt idx="3605">
                  <c:v>113.00357093664051</c:v>
                </c:pt>
                <c:pt idx="3606">
                  <c:v>113.00972809917498</c:v>
                </c:pt>
                <c:pt idx="3607">
                  <c:v>113.01588526170941</c:v>
                </c:pt>
                <c:pt idx="3608">
                  <c:v>113.02204242424385</c:v>
                </c:pt>
                <c:pt idx="3609">
                  <c:v>113.02819958677829</c:v>
                </c:pt>
                <c:pt idx="3610">
                  <c:v>113.03435674931276</c:v>
                </c:pt>
                <c:pt idx="3611">
                  <c:v>113.04051391184721</c:v>
                </c:pt>
                <c:pt idx="3612">
                  <c:v>113.04667107438158</c:v>
                </c:pt>
                <c:pt idx="3613">
                  <c:v>113.052828236916</c:v>
                </c:pt>
                <c:pt idx="3614">
                  <c:v>113.05898539945042</c:v>
                </c:pt>
                <c:pt idx="3615">
                  <c:v>113.06514256198487</c:v>
                </c:pt>
                <c:pt idx="3616">
                  <c:v>113.07129972451933</c:v>
                </c:pt>
                <c:pt idx="3617">
                  <c:v>113.07745688705374</c:v>
                </c:pt>
                <c:pt idx="3618">
                  <c:v>113.08361404958822</c:v>
                </c:pt>
                <c:pt idx="3619">
                  <c:v>113.08977121212259</c:v>
                </c:pt>
                <c:pt idx="3620">
                  <c:v>113.09592837465708</c:v>
                </c:pt>
                <c:pt idx="3621">
                  <c:v>113.10208553719146</c:v>
                </c:pt>
                <c:pt idx="3622">
                  <c:v>113.10824269972595</c:v>
                </c:pt>
                <c:pt idx="3623">
                  <c:v>113.11439986226038</c:v>
                </c:pt>
                <c:pt idx="3624">
                  <c:v>113.12055702479476</c:v>
                </c:pt>
                <c:pt idx="3625">
                  <c:v>113.12671418732923</c:v>
                </c:pt>
                <c:pt idx="3626">
                  <c:v>113.13287134986363</c:v>
                </c:pt>
                <c:pt idx="3627">
                  <c:v>113.1390285123981</c:v>
                </c:pt>
                <c:pt idx="3628">
                  <c:v>113.14518567493256</c:v>
                </c:pt>
                <c:pt idx="3629">
                  <c:v>113.15134283746693</c:v>
                </c:pt>
                <c:pt idx="3630">
                  <c:v>113.15750000000141</c:v>
                </c:pt>
                <c:pt idx="3631">
                  <c:v>113.16365716253584</c:v>
                </c:pt>
                <c:pt idx="3632">
                  <c:v>113.16981432507032</c:v>
                </c:pt>
                <c:pt idx="3633">
                  <c:v>113.17597148760468</c:v>
                </c:pt>
                <c:pt idx="3634">
                  <c:v>113.18212865013918</c:v>
                </c:pt>
                <c:pt idx="3635">
                  <c:v>113.18828581267356</c:v>
                </c:pt>
                <c:pt idx="3636">
                  <c:v>113.19444297520806</c:v>
                </c:pt>
                <c:pt idx="3637">
                  <c:v>113.20060013774248</c:v>
                </c:pt>
                <c:pt idx="3638">
                  <c:v>113.20675730027691</c:v>
                </c:pt>
                <c:pt idx="3639">
                  <c:v>113.21291446281138</c:v>
                </c:pt>
                <c:pt idx="3640">
                  <c:v>113.21907162534582</c:v>
                </c:pt>
                <c:pt idx="3641">
                  <c:v>113.22522878788023</c:v>
                </c:pt>
                <c:pt idx="3642">
                  <c:v>113.23138595041465</c:v>
                </c:pt>
                <c:pt idx="3643">
                  <c:v>113.2375431129491</c:v>
                </c:pt>
                <c:pt idx="3644">
                  <c:v>113.2437002754835</c:v>
                </c:pt>
                <c:pt idx="3645">
                  <c:v>113.249857438018</c:v>
                </c:pt>
                <c:pt idx="3646">
                  <c:v>113.2560146005524</c:v>
                </c:pt>
                <c:pt idx="3647">
                  <c:v>113.26217176308681</c:v>
                </c:pt>
                <c:pt idx="3648">
                  <c:v>113.26832892562128</c:v>
                </c:pt>
                <c:pt idx="3649">
                  <c:v>113.27448608815571</c:v>
                </c:pt>
                <c:pt idx="3650">
                  <c:v>113.28064325069016</c:v>
                </c:pt>
                <c:pt idx="3651">
                  <c:v>113.28680041322455</c:v>
                </c:pt>
                <c:pt idx="3652">
                  <c:v>113.29295757575899</c:v>
                </c:pt>
                <c:pt idx="3653">
                  <c:v>113.29911473829348</c:v>
                </c:pt>
                <c:pt idx="3654">
                  <c:v>113.30527190082788</c:v>
                </c:pt>
                <c:pt idx="3655">
                  <c:v>113.31142906336238</c:v>
                </c:pt>
                <c:pt idx="3656">
                  <c:v>113.31758622589676</c:v>
                </c:pt>
                <c:pt idx="3657">
                  <c:v>113.32374338843117</c:v>
                </c:pt>
                <c:pt idx="3658">
                  <c:v>113.3299005509656</c:v>
                </c:pt>
                <c:pt idx="3659">
                  <c:v>113.33605771350004</c:v>
                </c:pt>
                <c:pt idx="3660">
                  <c:v>113.34221487603448</c:v>
                </c:pt>
                <c:pt idx="3661">
                  <c:v>113.34837203856888</c:v>
                </c:pt>
                <c:pt idx="3662">
                  <c:v>113.35452920110342</c:v>
                </c:pt>
                <c:pt idx="3663">
                  <c:v>113.36068636363781</c:v>
                </c:pt>
                <c:pt idx="3664">
                  <c:v>113.36684352617226</c:v>
                </c:pt>
                <c:pt idx="3665">
                  <c:v>113.37300068870668</c:v>
                </c:pt>
                <c:pt idx="3666">
                  <c:v>113.37915785124109</c:v>
                </c:pt>
                <c:pt idx="3667">
                  <c:v>113.38531501377553</c:v>
                </c:pt>
                <c:pt idx="3668">
                  <c:v>113.39147217630993</c:v>
                </c:pt>
                <c:pt idx="3669">
                  <c:v>113.39762933884442</c:v>
                </c:pt>
                <c:pt idx="3670">
                  <c:v>113.40378650137886</c:v>
                </c:pt>
                <c:pt idx="3671">
                  <c:v>113.40994366391334</c:v>
                </c:pt>
                <c:pt idx="3672">
                  <c:v>113.41610082644773</c:v>
                </c:pt>
                <c:pt idx="3673">
                  <c:v>113.4222579889822</c:v>
                </c:pt>
                <c:pt idx="3674">
                  <c:v>113.42841515151657</c:v>
                </c:pt>
                <c:pt idx="3675">
                  <c:v>113.434572314051</c:v>
                </c:pt>
                <c:pt idx="3676">
                  <c:v>113.44072947658547</c:v>
                </c:pt>
                <c:pt idx="3677">
                  <c:v>113.44688663911992</c:v>
                </c:pt>
                <c:pt idx="3678">
                  <c:v>113.45304380165435</c:v>
                </c:pt>
                <c:pt idx="3679">
                  <c:v>113.45920096418881</c:v>
                </c:pt>
                <c:pt idx="3680">
                  <c:v>113.46535812672316</c:v>
                </c:pt>
                <c:pt idx="3681">
                  <c:v>113.47151528925771</c:v>
                </c:pt>
                <c:pt idx="3682">
                  <c:v>113.47767245179209</c:v>
                </c:pt>
                <c:pt idx="3683">
                  <c:v>113.48382961432652</c:v>
                </c:pt>
                <c:pt idx="3684">
                  <c:v>113.48998677686095</c:v>
                </c:pt>
                <c:pt idx="3685">
                  <c:v>113.49614393939544</c:v>
                </c:pt>
                <c:pt idx="3686">
                  <c:v>113.50230110192977</c:v>
                </c:pt>
                <c:pt idx="3687">
                  <c:v>113.50845826446424</c:v>
                </c:pt>
                <c:pt idx="3688">
                  <c:v>113.51461542699873</c:v>
                </c:pt>
                <c:pt idx="3689">
                  <c:v>113.5207725895331</c:v>
                </c:pt>
                <c:pt idx="3690">
                  <c:v>113.52692975206757</c:v>
                </c:pt>
                <c:pt idx="3691">
                  <c:v>113.53308691460201</c:v>
                </c:pt>
                <c:pt idx="3692">
                  <c:v>113.53924407713644</c:v>
                </c:pt>
                <c:pt idx="3693">
                  <c:v>113.54540123967088</c:v>
                </c:pt>
                <c:pt idx="3694">
                  <c:v>113.55155840220532</c:v>
                </c:pt>
                <c:pt idx="3695">
                  <c:v>113.55771556473975</c:v>
                </c:pt>
                <c:pt idx="3696">
                  <c:v>113.56387272727416</c:v>
                </c:pt>
                <c:pt idx="3697">
                  <c:v>113.57002988980862</c:v>
                </c:pt>
                <c:pt idx="3698">
                  <c:v>113.57618705234303</c:v>
                </c:pt>
                <c:pt idx="3699">
                  <c:v>113.58234421487748</c:v>
                </c:pt>
                <c:pt idx="3700">
                  <c:v>113.58850137741187</c:v>
                </c:pt>
                <c:pt idx="3701">
                  <c:v>113.59465853994639</c:v>
                </c:pt>
                <c:pt idx="3702">
                  <c:v>113.60081570248074</c:v>
                </c:pt>
                <c:pt idx="3703">
                  <c:v>113.60697286501524</c:v>
                </c:pt>
                <c:pt idx="3704">
                  <c:v>113.61313002754964</c:v>
                </c:pt>
                <c:pt idx="3705">
                  <c:v>113.61928719008407</c:v>
                </c:pt>
                <c:pt idx="3706">
                  <c:v>113.62544435261849</c:v>
                </c:pt>
                <c:pt idx="3707">
                  <c:v>113.63160151515298</c:v>
                </c:pt>
                <c:pt idx="3708">
                  <c:v>113.63775867768739</c:v>
                </c:pt>
                <c:pt idx="3709">
                  <c:v>113.64391584022185</c:v>
                </c:pt>
                <c:pt idx="3710">
                  <c:v>113.65007300275623</c:v>
                </c:pt>
                <c:pt idx="3711">
                  <c:v>113.65623016529071</c:v>
                </c:pt>
                <c:pt idx="3712">
                  <c:v>113.6623873278251</c:v>
                </c:pt>
                <c:pt idx="3713">
                  <c:v>113.66854449035958</c:v>
                </c:pt>
                <c:pt idx="3714">
                  <c:v>113.67470165289397</c:v>
                </c:pt>
                <c:pt idx="3715">
                  <c:v>113.68085881542838</c:v>
                </c:pt>
                <c:pt idx="3716">
                  <c:v>113.6870159779629</c:v>
                </c:pt>
                <c:pt idx="3717">
                  <c:v>113.69317314049734</c:v>
                </c:pt>
                <c:pt idx="3718">
                  <c:v>113.69933030303172</c:v>
                </c:pt>
                <c:pt idx="3719">
                  <c:v>113.70548746556621</c:v>
                </c:pt>
                <c:pt idx="3720">
                  <c:v>113.7116446281007</c:v>
                </c:pt>
                <c:pt idx="3721">
                  <c:v>113.71780179063509</c:v>
                </c:pt>
                <c:pt idx="3722">
                  <c:v>113.72395895316949</c:v>
                </c:pt>
                <c:pt idx="3723">
                  <c:v>113.73011611570395</c:v>
                </c:pt>
                <c:pt idx="3724">
                  <c:v>113.73627327823841</c:v>
                </c:pt>
                <c:pt idx="3725">
                  <c:v>113.74243044077282</c:v>
                </c:pt>
                <c:pt idx="3726">
                  <c:v>113.74858760330729</c:v>
                </c:pt>
                <c:pt idx="3727">
                  <c:v>113.75474476584169</c:v>
                </c:pt>
                <c:pt idx="3728">
                  <c:v>113.76090192837616</c:v>
                </c:pt>
                <c:pt idx="3729">
                  <c:v>113.76705909091061</c:v>
                </c:pt>
                <c:pt idx="3730">
                  <c:v>113.773216253445</c:v>
                </c:pt>
                <c:pt idx="3731">
                  <c:v>113.77937341597944</c:v>
                </c:pt>
                <c:pt idx="3732">
                  <c:v>113.78553057851384</c:v>
                </c:pt>
                <c:pt idx="3733">
                  <c:v>113.79168774104836</c:v>
                </c:pt>
                <c:pt idx="3734">
                  <c:v>113.79784490358274</c:v>
                </c:pt>
                <c:pt idx="3735">
                  <c:v>113.80400206611719</c:v>
                </c:pt>
                <c:pt idx="3736">
                  <c:v>113.81015922865161</c:v>
                </c:pt>
                <c:pt idx="3737">
                  <c:v>113.81631639118605</c:v>
                </c:pt>
                <c:pt idx="3738">
                  <c:v>113.82247355372043</c:v>
                </c:pt>
                <c:pt idx="3739">
                  <c:v>113.82863071625485</c:v>
                </c:pt>
                <c:pt idx="3740">
                  <c:v>113.8347878787893</c:v>
                </c:pt>
                <c:pt idx="3741">
                  <c:v>113.84094504132379</c:v>
                </c:pt>
                <c:pt idx="3742">
                  <c:v>113.84710220385823</c:v>
                </c:pt>
                <c:pt idx="3743">
                  <c:v>113.85325936639266</c:v>
                </c:pt>
                <c:pt idx="3744">
                  <c:v>113.8594165289271</c:v>
                </c:pt>
                <c:pt idx="3745">
                  <c:v>113.86557369146151</c:v>
                </c:pt>
                <c:pt idx="3746">
                  <c:v>113.87173085399591</c:v>
                </c:pt>
                <c:pt idx="3747">
                  <c:v>113.87788801653035</c:v>
                </c:pt>
                <c:pt idx="3748">
                  <c:v>113.88404517906481</c:v>
                </c:pt>
                <c:pt idx="3749">
                  <c:v>113.89020234159928</c:v>
                </c:pt>
                <c:pt idx="3750">
                  <c:v>113.89635950413371</c:v>
                </c:pt>
                <c:pt idx="3751">
                  <c:v>113.90251666666816</c:v>
                </c:pt>
                <c:pt idx="3752">
                  <c:v>113.90867382920261</c:v>
                </c:pt>
                <c:pt idx="3753">
                  <c:v>113.91483099173705</c:v>
                </c:pt>
                <c:pt idx="3754">
                  <c:v>113.92098815427143</c:v>
                </c:pt>
                <c:pt idx="3755">
                  <c:v>113.92714531680588</c:v>
                </c:pt>
                <c:pt idx="3756">
                  <c:v>113.93330247934036</c:v>
                </c:pt>
                <c:pt idx="3757">
                  <c:v>113.93945964187481</c:v>
                </c:pt>
                <c:pt idx="3758">
                  <c:v>113.9456168044092</c:v>
                </c:pt>
                <c:pt idx="3759">
                  <c:v>113.95177396694363</c:v>
                </c:pt>
                <c:pt idx="3760">
                  <c:v>113.95793112947807</c:v>
                </c:pt>
                <c:pt idx="3761">
                  <c:v>113.96408829201252</c:v>
                </c:pt>
                <c:pt idx="3762">
                  <c:v>113.97024545454694</c:v>
                </c:pt>
                <c:pt idx="3763">
                  <c:v>113.97640261708133</c:v>
                </c:pt>
                <c:pt idx="3764">
                  <c:v>113.98255977961584</c:v>
                </c:pt>
                <c:pt idx="3765">
                  <c:v>113.98871694215025</c:v>
                </c:pt>
                <c:pt idx="3766">
                  <c:v>113.99487410468465</c:v>
                </c:pt>
                <c:pt idx="3767">
                  <c:v>114.00103126721912</c:v>
                </c:pt>
                <c:pt idx="3768">
                  <c:v>114.00718842975355</c:v>
                </c:pt>
                <c:pt idx="3769">
                  <c:v>114.01334559228798</c:v>
                </c:pt>
                <c:pt idx="3770">
                  <c:v>114.01950275482243</c:v>
                </c:pt>
                <c:pt idx="3771">
                  <c:v>114.02565991735685</c:v>
                </c:pt>
                <c:pt idx="3772">
                  <c:v>114.0318170798913</c:v>
                </c:pt>
                <c:pt idx="3773">
                  <c:v>114.0379742424257</c:v>
                </c:pt>
                <c:pt idx="3774">
                  <c:v>114.0441314049602</c:v>
                </c:pt>
                <c:pt idx="3775">
                  <c:v>114.05028856749456</c:v>
                </c:pt>
                <c:pt idx="3776">
                  <c:v>114.05644573002901</c:v>
                </c:pt>
                <c:pt idx="3777">
                  <c:v>114.06260289256343</c:v>
                </c:pt>
                <c:pt idx="3778">
                  <c:v>114.06876005509791</c:v>
                </c:pt>
                <c:pt idx="3779">
                  <c:v>114.07491721763235</c:v>
                </c:pt>
                <c:pt idx="3780">
                  <c:v>114.08107438016678</c:v>
                </c:pt>
                <c:pt idx="3781">
                  <c:v>114.08723154270119</c:v>
                </c:pt>
                <c:pt idx="3782">
                  <c:v>114.09338870523565</c:v>
                </c:pt>
                <c:pt idx="3783">
                  <c:v>114.09954586777009</c:v>
                </c:pt>
                <c:pt idx="3784">
                  <c:v>114.1057030303045</c:v>
                </c:pt>
                <c:pt idx="3785">
                  <c:v>114.11186019283895</c:v>
                </c:pt>
                <c:pt idx="3786">
                  <c:v>114.1180173553734</c:v>
                </c:pt>
                <c:pt idx="3787">
                  <c:v>114.1241745179078</c:v>
                </c:pt>
                <c:pt idx="3788">
                  <c:v>114.13033168044227</c:v>
                </c:pt>
                <c:pt idx="3789">
                  <c:v>114.13648884297666</c:v>
                </c:pt>
                <c:pt idx="3790">
                  <c:v>114.14264600551114</c:v>
                </c:pt>
                <c:pt idx="3791">
                  <c:v>114.14880316804557</c:v>
                </c:pt>
                <c:pt idx="3792">
                  <c:v>114.15496033057998</c:v>
                </c:pt>
                <c:pt idx="3793">
                  <c:v>114.16111749311446</c:v>
                </c:pt>
                <c:pt idx="3794">
                  <c:v>114.16727465564891</c:v>
                </c:pt>
                <c:pt idx="3795">
                  <c:v>114.17343181818323</c:v>
                </c:pt>
                <c:pt idx="3796">
                  <c:v>114.17958898071775</c:v>
                </c:pt>
                <c:pt idx="3797">
                  <c:v>114.18574614325213</c:v>
                </c:pt>
                <c:pt idx="3798">
                  <c:v>114.19190330578661</c:v>
                </c:pt>
                <c:pt idx="3799">
                  <c:v>114.19806046832106</c:v>
                </c:pt>
                <c:pt idx="3800">
                  <c:v>114.20421763085552</c:v>
                </c:pt>
                <c:pt idx="3801">
                  <c:v>114.2103747933899</c:v>
                </c:pt>
                <c:pt idx="3802">
                  <c:v>114.21653195592437</c:v>
                </c:pt>
                <c:pt idx="3803">
                  <c:v>114.22268911845875</c:v>
                </c:pt>
                <c:pt idx="3804">
                  <c:v>114.22884628099324</c:v>
                </c:pt>
                <c:pt idx="3805">
                  <c:v>114.23500344352767</c:v>
                </c:pt>
                <c:pt idx="3806">
                  <c:v>114.24116060606217</c:v>
                </c:pt>
                <c:pt idx="3807">
                  <c:v>114.24731776859656</c:v>
                </c:pt>
                <c:pt idx="3808">
                  <c:v>114.25347493113098</c:v>
                </c:pt>
                <c:pt idx="3809">
                  <c:v>114.25963209366539</c:v>
                </c:pt>
                <c:pt idx="3810">
                  <c:v>114.26578925619982</c:v>
                </c:pt>
                <c:pt idx="3811">
                  <c:v>114.27194641873426</c:v>
                </c:pt>
                <c:pt idx="3812">
                  <c:v>114.27810358126872</c:v>
                </c:pt>
                <c:pt idx="3813">
                  <c:v>114.28426074380319</c:v>
                </c:pt>
                <c:pt idx="3814">
                  <c:v>114.29041790633759</c:v>
                </c:pt>
                <c:pt idx="3815">
                  <c:v>114.29657506887206</c:v>
                </c:pt>
                <c:pt idx="3816">
                  <c:v>114.30273223140641</c:v>
                </c:pt>
                <c:pt idx="3817">
                  <c:v>114.30888939394087</c:v>
                </c:pt>
                <c:pt idx="3818">
                  <c:v>114.31504655647529</c:v>
                </c:pt>
                <c:pt idx="3819">
                  <c:v>114.32120371900977</c:v>
                </c:pt>
                <c:pt idx="3820">
                  <c:v>114.32736088154421</c:v>
                </c:pt>
                <c:pt idx="3821">
                  <c:v>114.33351804407864</c:v>
                </c:pt>
                <c:pt idx="3822">
                  <c:v>114.33967520661308</c:v>
                </c:pt>
                <c:pt idx="3823">
                  <c:v>114.34583236914752</c:v>
                </c:pt>
                <c:pt idx="3824">
                  <c:v>114.35198953168192</c:v>
                </c:pt>
                <c:pt idx="3825">
                  <c:v>114.35814669421639</c:v>
                </c:pt>
                <c:pt idx="3826">
                  <c:v>114.36430385675077</c:v>
                </c:pt>
                <c:pt idx="3827">
                  <c:v>114.37046101928523</c:v>
                </c:pt>
                <c:pt idx="3828">
                  <c:v>114.37661818181968</c:v>
                </c:pt>
                <c:pt idx="3829">
                  <c:v>114.38277534435407</c:v>
                </c:pt>
                <c:pt idx="3830">
                  <c:v>114.38893250688851</c:v>
                </c:pt>
                <c:pt idx="3831">
                  <c:v>114.395089669423</c:v>
                </c:pt>
                <c:pt idx="3832">
                  <c:v>114.40124683195747</c:v>
                </c:pt>
                <c:pt idx="3833">
                  <c:v>114.40740399449187</c:v>
                </c:pt>
                <c:pt idx="3834">
                  <c:v>114.41356115702631</c:v>
                </c:pt>
                <c:pt idx="3835">
                  <c:v>114.41971831956072</c:v>
                </c:pt>
                <c:pt idx="3836">
                  <c:v>114.42587548209518</c:v>
                </c:pt>
                <c:pt idx="3837">
                  <c:v>114.43203264462959</c:v>
                </c:pt>
                <c:pt idx="3838">
                  <c:v>114.43818980716405</c:v>
                </c:pt>
                <c:pt idx="3839">
                  <c:v>114.44434696969851</c:v>
                </c:pt>
                <c:pt idx="3840">
                  <c:v>114.45050413223291</c:v>
                </c:pt>
                <c:pt idx="3841">
                  <c:v>114.45666129476739</c:v>
                </c:pt>
                <c:pt idx="3842">
                  <c:v>114.46281845730178</c:v>
                </c:pt>
                <c:pt idx="3843">
                  <c:v>114.46897561983623</c:v>
                </c:pt>
                <c:pt idx="3844">
                  <c:v>114.47513278237065</c:v>
                </c:pt>
                <c:pt idx="3845">
                  <c:v>114.48128994490516</c:v>
                </c:pt>
                <c:pt idx="3846">
                  <c:v>114.48744710743949</c:v>
                </c:pt>
                <c:pt idx="3847">
                  <c:v>114.49360426997403</c:v>
                </c:pt>
                <c:pt idx="3848">
                  <c:v>114.49976143250841</c:v>
                </c:pt>
                <c:pt idx="3849">
                  <c:v>114.50591859504284</c:v>
                </c:pt>
                <c:pt idx="3850">
                  <c:v>114.51207575757728</c:v>
                </c:pt>
                <c:pt idx="3851">
                  <c:v>114.51823292011171</c:v>
                </c:pt>
                <c:pt idx="3852">
                  <c:v>114.52439008264615</c:v>
                </c:pt>
                <c:pt idx="3853">
                  <c:v>114.53054724518059</c:v>
                </c:pt>
                <c:pt idx="3854">
                  <c:v>114.53670440771502</c:v>
                </c:pt>
                <c:pt idx="3855">
                  <c:v>114.54286157024946</c:v>
                </c:pt>
                <c:pt idx="3856">
                  <c:v>114.54901873278384</c:v>
                </c:pt>
                <c:pt idx="3857">
                  <c:v>114.55517589531833</c:v>
                </c:pt>
                <c:pt idx="3858">
                  <c:v>114.56133305785275</c:v>
                </c:pt>
                <c:pt idx="3859">
                  <c:v>114.56749022038723</c:v>
                </c:pt>
                <c:pt idx="3860">
                  <c:v>114.57364738292159</c:v>
                </c:pt>
                <c:pt idx="3861">
                  <c:v>114.57980454545604</c:v>
                </c:pt>
                <c:pt idx="3862">
                  <c:v>114.58596170799051</c:v>
                </c:pt>
                <c:pt idx="3863">
                  <c:v>114.59211887052489</c:v>
                </c:pt>
                <c:pt idx="3864">
                  <c:v>114.59827603305934</c:v>
                </c:pt>
                <c:pt idx="3865">
                  <c:v>114.60443319559378</c:v>
                </c:pt>
                <c:pt idx="3866">
                  <c:v>114.61059035812825</c:v>
                </c:pt>
                <c:pt idx="3867">
                  <c:v>114.61674752066266</c:v>
                </c:pt>
                <c:pt idx="3868">
                  <c:v>114.62290468319712</c:v>
                </c:pt>
                <c:pt idx="3869">
                  <c:v>114.62906184573153</c:v>
                </c:pt>
                <c:pt idx="3870">
                  <c:v>114.63521900826599</c:v>
                </c:pt>
                <c:pt idx="3871">
                  <c:v>114.6413761708004</c:v>
                </c:pt>
                <c:pt idx="3872">
                  <c:v>114.64753333333485</c:v>
                </c:pt>
                <c:pt idx="3873">
                  <c:v>114.6536904958693</c:v>
                </c:pt>
                <c:pt idx="3874">
                  <c:v>114.65984765840369</c:v>
                </c:pt>
                <c:pt idx="3875">
                  <c:v>114.66600482093817</c:v>
                </c:pt>
                <c:pt idx="3876">
                  <c:v>114.67216198347261</c:v>
                </c:pt>
                <c:pt idx="3877">
                  <c:v>114.67831914600701</c:v>
                </c:pt>
                <c:pt idx="3878">
                  <c:v>114.68447630854143</c:v>
                </c:pt>
                <c:pt idx="3879">
                  <c:v>114.69063347107594</c:v>
                </c:pt>
                <c:pt idx="3880">
                  <c:v>114.69679063361035</c:v>
                </c:pt>
                <c:pt idx="3881">
                  <c:v>114.70294779614476</c:v>
                </c:pt>
                <c:pt idx="3882">
                  <c:v>114.70910495867922</c:v>
                </c:pt>
                <c:pt idx="3883">
                  <c:v>114.71526212121368</c:v>
                </c:pt>
                <c:pt idx="3884">
                  <c:v>114.72141928374813</c:v>
                </c:pt>
                <c:pt idx="3885">
                  <c:v>114.72757644628253</c:v>
                </c:pt>
                <c:pt idx="3886">
                  <c:v>114.73373360881696</c:v>
                </c:pt>
                <c:pt idx="3887">
                  <c:v>114.7398907713514</c:v>
                </c:pt>
                <c:pt idx="3888">
                  <c:v>114.74604793388581</c:v>
                </c:pt>
                <c:pt idx="3889">
                  <c:v>114.75220509642024</c:v>
                </c:pt>
                <c:pt idx="3890">
                  <c:v>114.75836225895466</c:v>
                </c:pt>
                <c:pt idx="3891">
                  <c:v>114.76451942148917</c:v>
                </c:pt>
                <c:pt idx="3892">
                  <c:v>114.77067658402358</c:v>
                </c:pt>
                <c:pt idx="3893">
                  <c:v>114.77683374655798</c:v>
                </c:pt>
                <c:pt idx="3894">
                  <c:v>114.78299090909246</c:v>
                </c:pt>
                <c:pt idx="3895">
                  <c:v>114.78914807162685</c:v>
                </c:pt>
                <c:pt idx="3896">
                  <c:v>114.79530523416129</c:v>
                </c:pt>
                <c:pt idx="3897">
                  <c:v>114.80146239669573</c:v>
                </c:pt>
                <c:pt idx="3898">
                  <c:v>114.80761955923022</c:v>
                </c:pt>
                <c:pt idx="3899">
                  <c:v>114.8137767217646</c:v>
                </c:pt>
                <c:pt idx="3900">
                  <c:v>114.81993388429906</c:v>
                </c:pt>
                <c:pt idx="3901">
                  <c:v>114.82609104683347</c:v>
                </c:pt>
                <c:pt idx="3902">
                  <c:v>114.83224820936793</c:v>
                </c:pt>
                <c:pt idx="3903">
                  <c:v>114.83840537190237</c:v>
                </c:pt>
                <c:pt idx="3904">
                  <c:v>114.84456253443678</c:v>
                </c:pt>
                <c:pt idx="3905">
                  <c:v>114.85071969697124</c:v>
                </c:pt>
                <c:pt idx="3906">
                  <c:v>114.85687685950563</c:v>
                </c:pt>
                <c:pt idx="3907">
                  <c:v>114.86303402204011</c:v>
                </c:pt>
                <c:pt idx="3908">
                  <c:v>114.86919118457455</c:v>
                </c:pt>
                <c:pt idx="3909">
                  <c:v>114.87534834710893</c:v>
                </c:pt>
                <c:pt idx="3910">
                  <c:v>114.88150550964342</c:v>
                </c:pt>
                <c:pt idx="3911">
                  <c:v>114.88766267217788</c:v>
                </c:pt>
                <c:pt idx="3912">
                  <c:v>114.89381983471229</c:v>
                </c:pt>
                <c:pt idx="3913">
                  <c:v>114.89997699724671</c:v>
                </c:pt>
                <c:pt idx="3914">
                  <c:v>114.90613415978115</c:v>
                </c:pt>
                <c:pt idx="3915">
                  <c:v>114.91229132231562</c:v>
                </c:pt>
                <c:pt idx="3916">
                  <c:v>114.91844848485003</c:v>
                </c:pt>
                <c:pt idx="3917">
                  <c:v>114.9246056473845</c:v>
                </c:pt>
                <c:pt idx="3918">
                  <c:v>114.9307628099189</c:v>
                </c:pt>
                <c:pt idx="3919">
                  <c:v>114.93691997245334</c:v>
                </c:pt>
                <c:pt idx="3920">
                  <c:v>114.94307713498775</c:v>
                </c:pt>
                <c:pt idx="3921">
                  <c:v>114.94923429752222</c:v>
                </c:pt>
                <c:pt idx="3922">
                  <c:v>114.95539146005665</c:v>
                </c:pt>
                <c:pt idx="3923">
                  <c:v>114.96154862259108</c:v>
                </c:pt>
                <c:pt idx="3924">
                  <c:v>114.96770578512555</c:v>
                </c:pt>
                <c:pt idx="3925">
                  <c:v>114.97386294765992</c:v>
                </c:pt>
                <c:pt idx="3926">
                  <c:v>114.98002011019436</c:v>
                </c:pt>
                <c:pt idx="3927">
                  <c:v>114.98617727272878</c:v>
                </c:pt>
                <c:pt idx="3928">
                  <c:v>114.99233443526326</c:v>
                </c:pt>
                <c:pt idx="3929">
                  <c:v>114.9984915977977</c:v>
                </c:pt>
                <c:pt idx="3930">
                  <c:v>115.00464876033217</c:v>
                </c:pt>
                <c:pt idx="3931">
                  <c:v>115.01080592286657</c:v>
                </c:pt>
                <c:pt idx="3932">
                  <c:v>115.01696308540103</c:v>
                </c:pt>
                <c:pt idx="3933">
                  <c:v>115.02312024793547</c:v>
                </c:pt>
                <c:pt idx="3934">
                  <c:v>115.02927741046983</c:v>
                </c:pt>
                <c:pt idx="3935">
                  <c:v>115.03543457300428</c:v>
                </c:pt>
                <c:pt idx="3936">
                  <c:v>115.04159173553874</c:v>
                </c:pt>
                <c:pt idx="3937">
                  <c:v>115.04774889807318</c:v>
                </c:pt>
                <c:pt idx="3938">
                  <c:v>115.05390606060762</c:v>
                </c:pt>
                <c:pt idx="3939">
                  <c:v>115.06006322314211</c:v>
                </c:pt>
                <c:pt idx="3940">
                  <c:v>115.06622038567652</c:v>
                </c:pt>
                <c:pt idx="3941">
                  <c:v>115.07237754821087</c:v>
                </c:pt>
                <c:pt idx="3942">
                  <c:v>115.07853471074533</c:v>
                </c:pt>
                <c:pt idx="3943">
                  <c:v>115.08469187327978</c:v>
                </c:pt>
                <c:pt idx="3944">
                  <c:v>115.09084903581423</c:v>
                </c:pt>
                <c:pt idx="3945">
                  <c:v>115.09700619834869</c:v>
                </c:pt>
                <c:pt idx="3946">
                  <c:v>115.1031633608831</c:v>
                </c:pt>
                <c:pt idx="3947">
                  <c:v>115.10932052341754</c:v>
                </c:pt>
                <c:pt idx="3948">
                  <c:v>115.11547768595194</c:v>
                </c:pt>
                <c:pt idx="3949">
                  <c:v>115.12163484848637</c:v>
                </c:pt>
                <c:pt idx="3950">
                  <c:v>115.12779201102079</c:v>
                </c:pt>
                <c:pt idx="3951">
                  <c:v>115.13394917355525</c:v>
                </c:pt>
                <c:pt idx="3952">
                  <c:v>115.14010633608966</c:v>
                </c:pt>
                <c:pt idx="3953">
                  <c:v>115.14626349862418</c:v>
                </c:pt>
                <c:pt idx="3954">
                  <c:v>115.15242066115859</c:v>
                </c:pt>
                <c:pt idx="3955">
                  <c:v>115.15857782369295</c:v>
                </c:pt>
                <c:pt idx="3956">
                  <c:v>115.16473498622746</c:v>
                </c:pt>
                <c:pt idx="3957">
                  <c:v>115.17089214876182</c:v>
                </c:pt>
                <c:pt idx="3958">
                  <c:v>115.1770493112963</c:v>
                </c:pt>
                <c:pt idx="3959">
                  <c:v>115.18320647383077</c:v>
                </c:pt>
                <c:pt idx="3960">
                  <c:v>115.1893636363652</c:v>
                </c:pt>
                <c:pt idx="3961">
                  <c:v>115.19552079889964</c:v>
                </c:pt>
                <c:pt idx="3962">
                  <c:v>115.20167796143407</c:v>
                </c:pt>
                <c:pt idx="3963">
                  <c:v>115.20783512396851</c:v>
                </c:pt>
                <c:pt idx="3964">
                  <c:v>115.21399228650294</c:v>
                </c:pt>
                <c:pt idx="3965">
                  <c:v>115.22014944903744</c:v>
                </c:pt>
                <c:pt idx="3966">
                  <c:v>115.22630661157179</c:v>
                </c:pt>
                <c:pt idx="3967">
                  <c:v>115.23246377410626</c:v>
                </c:pt>
                <c:pt idx="3968">
                  <c:v>115.23862093664069</c:v>
                </c:pt>
                <c:pt idx="3969">
                  <c:v>115.24477809917512</c:v>
                </c:pt>
                <c:pt idx="3970">
                  <c:v>115.25093526170956</c:v>
                </c:pt>
                <c:pt idx="3971">
                  <c:v>115.25709242424399</c:v>
                </c:pt>
                <c:pt idx="3972">
                  <c:v>115.26324958677846</c:v>
                </c:pt>
                <c:pt idx="3973">
                  <c:v>115.26940674931291</c:v>
                </c:pt>
                <c:pt idx="3974">
                  <c:v>115.27556391184733</c:v>
                </c:pt>
                <c:pt idx="3975">
                  <c:v>115.28172107438174</c:v>
                </c:pt>
                <c:pt idx="3976">
                  <c:v>115.28787823691614</c:v>
                </c:pt>
                <c:pt idx="3977">
                  <c:v>115.29403539945061</c:v>
                </c:pt>
                <c:pt idx="3978">
                  <c:v>115.30019256198504</c:v>
                </c:pt>
                <c:pt idx="3979">
                  <c:v>115.30634972451948</c:v>
                </c:pt>
                <c:pt idx="3980">
                  <c:v>115.31250688705389</c:v>
                </c:pt>
                <c:pt idx="3981">
                  <c:v>115.31866404958836</c:v>
                </c:pt>
                <c:pt idx="3982">
                  <c:v>115.32482121212276</c:v>
                </c:pt>
                <c:pt idx="3983">
                  <c:v>115.33097837465716</c:v>
                </c:pt>
                <c:pt idx="3984">
                  <c:v>115.33713553719163</c:v>
                </c:pt>
                <c:pt idx="3985">
                  <c:v>115.34329269972609</c:v>
                </c:pt>
                <c:pt idx="3986">
                  <c:v>115.34944986226053</c:v>
                </c:pt>
                <c:pt idx="3987">
                  <c:v>115.35560702479492</c:v>
                </c:pt>
                <c:pt idx="3988">
                  <c:v>115.3617641873294</c:v>
                </c:pt>
                <c:pt idx="3989">
                  <c:v>115.36792134986383</c:v>
                </c:pt>
                <c:pt idx="3990">
                  <c:v>115.37407851239821</c:v>
                </c:pt>
                <c:pt idx="3991">
                  <c:v>115.38023567493272</c:v>
                </c:pt>
                <c:pt idx="3992">
                  <c:v>115.38639283746708</c:v>
                </c:pt>
                <c:pt idx="3993">
                  <c:v>115.39255000000158</c:v>
                </c:pt>
                <c:pt idx="3994">
                  <c:v>115.39870716253596</c:v>
                </c:pt>
                <c:pt idx="3995">
                  <c:v>115.40486432507051</c:v>
                </c:pt>
                <c:pt idx="3996">
                  <c:v>115.41102148760491</c:v>
                </c:pt>
                <c:pt idx="3997">
                  <c:v>115.41717865013932</c:v>
                </c:pt>
                <c:pt idx="3998">
                  <c:v>115.4233358126737</c:v>
                </c:pt>
                <c:pt idx="3999">
                  <c:v>115.42949297520819</c:v>
                </c:pt>
                <c:pt idx="4000">
                  <c:v>115.43565013774263</c:v>
                </c:pt>
                <c:pt idx="4001">
                  <c:v>115.44180730027711</c:v>
                </c:pt>
                <c:pt idx="4002">
                  <c:v>115.44796446281156</c:v>
                </c:pt>
                <c:pt idx="4003">
                  <c:v>115.45412162534599</c:v>
                </c:pt>
                <c:pt idx="4004">
                  <c:v>115.46027878788037</c:v>
                </c:pt>
                <c:pt idx="4005">
                  <c:v>115.46643595041481</c:v>
                </c:pt>
                <c:pt idx="4006">
                  <c:v>115.47259311294921</c:v>
                </c:pt>
                <c:pt idx="4007">
                  <c:v>115.47875027548363</c:v>
                </c:pt>
                <c:pt idx="4008">
                  <c:v>115.48490743801814</c:v>
                </c:pt>
                <c:pt idx="4009">
                  <c:v>115.4910646005526</c:v>
                </c:pt>
                <c:pt idx="4010">
                  <c:v>115.49722176308703</c:v>
                </c:pt>
                <c:pt idx="4011">
                  <c:v>115.50337892562136</c:v>
                </c:pt>
                <c:pt idx="4012">
                  <c:v>115.50953608815585</c:v>
                </c:pt>
                <c:pt idx="4013">
                  <c:v>115.51569325069029</c:v>
                </c:pt>
                <c:pt idx="4014">
                  <c:v>115.5218504132247</c:v>
                </c:pt>
                <c:pt idx="4015">
                  <c:v>115.5280075757591</c:v>
                </c:pt>
                <c:pt idx="4016">
                  <c:v>115.53416473829363</c:v>
                </c:pt>
                <c:pt idx="4017">
                  <c:v>115.54032190082803</c:v>
                </c:pt>
                <c:pt idx="4018">
                  <c:v>115.5464790633625</c:v>
                </c:pt>
                <c:pt idx="4019">
                  <c:v>115.55263622589688</c:v>
                </c:pt>
                <c:pt idx="4020">
                  <c:v>115.55879338843131</c:v>
                </c:pt>
                <c:pt idx="4021">
                  <c:v>115.56495055096579</c:v>
                </c:pt>
                <c:pt idx="4022">
                  <c:v>115.57110771350018</c:v>
                </c:pt>
                <c:pt idx="4023">
                  <c:v>115.57726487603465</c:v>
                </c:pt>
                <c:pt idx="4024">
                  <c:v>115.58342203856905</c:v>
                </c:pt>
                <c:pt idx="4025">
                  <c:v>115.58957920110352</c:v>
                </c:pt>
                <c:pt idx="4026">
                  <c:v>115.59573636363793</c:v>
                </c:pt>
                <c:pt idx="4027">
                  <c:v>115.60189352617239</c:v>
                </c:pt>
                <c:pt idx="4028">
                  <c:v>115.60805068870683</c:v>
                </c:pt>
                <c:pt idx="4029">
                  <c:v>115.61420785124126</c:v>
                </c:pt>
                <c:pt idx="4030">
                  <c:v>115.62036501377567</c:v>
                </c:pt>
                <c:pt idx="4031">
                  <c:v>115.6265221763101</c:v>
                </c:pt>
                <c:pt idx="4032">
                  <c:v>115.63267933884454</c:v>
                </c:pt>
                <c:pt idx="4033">
                  <c:v>115.63883650137898</c:v>
                </c:pt>
                <c:pt idx="4034">
                  <c:v>115.6449936639135</c:v>
                </c:pt>
                <c:pt idx="4035">
                  <c:v>115.65115082644785</c:v>
                </c:pt>
                <c:pt idx="4036">
                  <c:v>115.65730798898231</c:v>
                </c:pt>
                <c:pt idx="4037">
                  <c:v>115.66346515151675</c:v>
                </c:pt>
                <c:pt idx="4038">
                  <c:v>115.66962231405115</c:v>
                </c:pt>
                <c:pt idx="4039">
                  <c:v>115.67577947658553</c:v>
                </c:pt>
                <c:pt idx="4040">
                  <c:v>115.68193663912005</c:v>
                </c:pt>
                <c:pt idx="4041">
                  <c:v>115.68809380165443</c:v>
                </c:pt>
                <c:pt idx="4042">
                  <c:v>115.69425096418892</c:v>
                </c:pt>
                <c:pt idx="4043">
                  <c:v>115.7004081267233</c:v>
                </c:pt>
                <c:pt idx="4044">
                  <c:v>115.70656528925784</c:v>
                </c:pt>
                <c:pt idx="4045">
                  <c:v>115.71272245179223</c:v>
                </c:pt>
                <c:pt idx="4046">
                  <c:v>115.71887961432667</c:v>
                </c:pt>
                <c:pt idx="4047">
                  <c:v>115.72503677686105</c:v>
                </c:pt>
                <c:pt idx="4048">
                  <c:v>115.7311939393956</c:v>
                </c:pt>
                <c:pt idx="4049">
                  <c:v>115.73735110192995</c:v>
                </c:pt>
                <c:pt idx="4050">
                  <c:v>115.74350826446441</c:v>
                </c:pt>
                <c:pt idx="4051">
                  <c:v>115.74966542699889</c:v>
                </c:pt>
                <c:pt idx="4052">
                  <c:v>115.75582258953328</c:v>
                </c:pt>
                <c:pt idx="4053">
                  <c:v>115.76197975206772</c:v>
                </c:pt>
                <c:pt idx="4054">
                  <c:v>115.76813691460215</c:v>
                </c:pt>
                <c:pt idx="4055">
                  <c:v>115.77429407713659</c:v>
                </c:pt>
                <c:pt idx="4056">
                  <c:v>115.78045123967101</c:v>
                </c:pt>
                <c:pt idx="4057">
                  <c:v>115.78660840220546</c:v>
                </c:pt>
                <c:pt idx="4058">
                  <c:v>115.7927655647399</c:v>
                </c:pt>
                <c:pt idx="4059">
                  <c:v>115.79892272727433</c:v>
                </c:pt>
                <c:pt idx="4060">
                  <c:v>115.80507988980877</c:v>
                </c:pt>
                <c:pt idx="4061">
                  <c:v>115.8112370523432</c:v>
                </c:pt>
                <c:pt idx="4062">
                  <c:v>115.81739421487767</c:v>
                </c:pt>
                <c:pt idx="4063">
                  <c:v>115.82355137741204</c:v>
                </c:pt>
                <c:pt idx="4064">
                  <c:v>115.82970853994647</c:v>
                </c:pt>
                <c:pt idx="4065">
                  <c:v>115.83586570248089</c:v>
                </c:pt>
                <c:pt idx="4066">
                  <c:v>115.84202286501539</c:v>
                </c:pt>
                <c:pt idx="4067">
                  <c:v>115.84818002754979</c:v>
                </c:pt>
                <c:pt idx="4068">
                  <c:v>115.85433719008418</c:v>
                </c:pt>
                <c:pt idx="4069">
                  <c:v>115.86049435261866</c:v>
                </c:pt>
                <c:pt idx="4070">
                  <c:v>115.86665151515311</c:v>
                </c:pt>
                <c:pt idx="4071">
                  <c:v>115.8728086776875</c:v>
                </c:pt>
                <c:pt idx="4072">
                  <c:v>115.87896584022195</c:v>
                </c:pt>
                <c:pt idx="4073">
                  <c:v>115.8851230027564</c:v>
                </c:pt>
                <c:pt idx="4074">
                  <c:v>115.89128016529089</c:v>
                </c:pt>
                <c:pt idx="4075">
                  <c:v>115.89743732782527</c:v>
                </c:pt>
                <c:pt idx="4076">
                  <c:v>115.90359449035977</c:v>
                </c:pt>
                <c:pt idx="4077">
                  <c:v>115.90975165289414</c:v>
                </c:pt>
                <c:pt idx="4078">
                  <c:v>115.91590881542857</c:v>
                </c:pt>
                <c:pt idx="4079">
                  <c:v>115.92206597796304</c:v>
                </c:pt>
                <c:pt idx="4080">
                  <c:v>115.92822314049749</c:v>
                </c:pt>
                <c:pt idx="4081">
                  <c:v>115.93438030303189</c:v>
                </c:pt>
                <c:pt idx="4082">
                  <c:v>115.94053746556636</c:v>
                </c:pt>
                <c:pt idx="4083">
                  <c:v>115.94669462810084</c:v>
                </c:pt>
                <c:pt idx="4084">
                  <c:v>115.95285179063521</c:v>
                </c:pt>
                <c:pt idx="4085">
                  <c:v>115.95900895316963</c:v>
                </c:pt>
                <c:pt idx="4086">
                  <c:v>115.96516611570408</c:v>
                </c:pt>
                <c:pt idx="4087">
                  <c:v>115.97132327823856</c:v>
                </c:pt>
                <c:pt idx="4088">
                  <c:v>115.97748044077296</c:v>
                </c:pt>
                <c:pt idx="4089">
                  <c:v>115.98363760330743</c:v>
                </c:pt>
                <c:pt idx="4090">
                  <c:v>115.98979476584186</c:v>
                </c:pt>
                <c:pt idx="4091">
                  <c:v>115.9959519283763</c:v>
                </c:pt>
                <c:pt idx="4092">
                  <c:v>116.00210909091072</c:v>
                </c:pt>
                <c:pt idx="4093">
                  <c:v>116.00826625344514</c:v>
                </c:pt>
                <c:pt idx="4094">
                  <c:v>116.01442341597964</c:v>
                </c:pt>
                <c:pt idx="4095">
                  <c:v>116.02058057851399</c:v>
                </c:pt>
                <c:pt idx="4096">
                  <c:v>116.02673774104845</c:v>
                </c:pt>
                <c:pt idx="4097">
                  <c:v>116.03289490358286</c:v>
                </c:pt>
                <c:pt idx="4098">
                  <c:v>116.03905206611732</c:v>
                </c:pt>
                <c:pt idx="4099">
                  <c:v>116.04520922865176</c:v>
                </c:pt>
                <c:pt idx="4100">
                  <c:v>116.05136639118618</c:v>
                </c:pt>
                <c:pt idx="4101">
                  <c:v>116.05752355372063</c:v>
                </c:pt>
                <c:pt idx="4102">
                  <c:v>116.06368071625505</c:v>
                </c:pt>
                <c:pt idx="4103">
                  <c:v>116.06983787878944</c:v>
                </c:pt>
                <c:pt idx="4104">
                  <c:v>116.07599504132394</c:v>
                </c:pt>
                <c:pt idx="4105">
                  <c:v>116.08215220385834</c:v>
                </c:pt>
                <c:pt idx="4106">
                  <c:v>116.08830936639281</c:v>
                </c:pt>
                <c:pt idx="4107">
                  <c:v>116.09446652892727</c:v>
                </c:pt>
                <c:pt idx="4108">
                  <c:v>116.10062369146169</c:v>
                </c:pt>
                <c:pt idx="4109">
                  <c:v>116.10678085399606</c:v>
                </c:pt>
                <c:pt idx="4110">
                  <c:v>116.11293801653048</c:v>
                </c:pt>
                <c:pt idx="4111">
                  <c:v>116.11909517906496</c:v>
                </c:pt>
                <c:pt idx="4112">
                  <c:v>116.12525234159936</c:v>
                </c:pt>
                <c:pt idx="4113">
                  <c:v>116.13140950413386</c:v>
                </c:pt>
                <c:pt idx="4114">
                  <c:v>116.13756666666829</c:v>
                </c:pt>
                <c:pt idx="4115">
                  <c:v>116.14372382920276</c:v>
                </c:pt>
                <c:pt idx="4116">
                  <c:v>116.14988099173716</c:v>
                </c:pt>
                <c:pt idx="4117">
                  <c:v>116.15603815427154</c:v>
                </c:pt>
                <c:pt idx="4118">
                  <c:v>116.16219531680599</c:v>
                </c:pt>
                <c:pt idx="4119">
                  <c:v>116.16835247934047</c:v>
                </c:pt>
                <c:pt idx="4120">
                  <c:v>116.17450964187492</c:v>
                </c:pt>
                <c:pt idx="4121">
                  <c:v>116.18066680440931</c:v>
                </c:pt>
                <c:pt idx="4122">
                  <c:v>116.18682396694379</c:v>
                </c:pt>
                <c:pt idx="4123">
                  <c:v>116.19298112947818</c:v>
                </c:pt>
                <c:pt idx="4124">
                  <c:v>116.19913829201265</c:v>
                </c:pt>
                <c:pt idx="4125">
                  <c:v>116.20529545454711</c:v>
                </c:pt>
                <c:pt idx="4126">
                  <c:v>116.21145261708151</c:v>
                </c:pt>
                <c:pt idx="4127">
                  <c:v>116.21760977961601</c:v>
                </c:pt>
                <c:pt idx="4128">
                  <c:v>116.22376694215038</c:v>
                </c:pt>
                <c:pt idx="4129">
                  <c:v>116.2299241046848</c:v>
                </c:pt>
                <c:pt idx="4130">
                  <c:v>116.23608126721926</c:v>
                </c:pt>
                <c:pt idx="4131">
                  <c:v>116.2422384297537</c:v>
                </c:pt>
                <c:pt idx="4132">
                  <c:v>116.24839559228811</c:v>
                </c:pt>
                <c:pt idx="4133">
                  <c:v>116.25455275482257</c:v>
                </c:pt>
                <c:pt idx="4134">
                  <c:v>116.260709917357</c:v>
                </c:pt>
                <c:pt idx="4135">
                  <c:v>116.26686707989144</c:v>
                </c:pt>
                <c:pt idx="4136">
                  <c:v>116.27302424242588</c:v>
                </c:pt>
                <c:pt idx="4137">
                  <c:v>116.27918140496031</c:v>
                </c:pt>
                <c:pt idx="4138">
                  <c:v>116.28533856749468</c:v>
                </c:pt>
                <c:pt idx="4139">
                  <c:v>116.29149573002918</c:v>
                </c:pt>
                <c:pt idx="4140">
                  <c:v>116.29765289256359</c:v>
                </c:pt>
                <c:pt idx="4141">
                  <c:v>116.30381005509805</c:v>
                </c:pt>
                <c:pt idx="4142">
                  <c:v>116.30996721763248</c:v>
                </c:pt>
                <c:pt idx="4143">
                  <c:v>116.31612438016695</c:v>
                </c:pt>
                <c:pt idx="4144">
                  <c:v>116.3222815427013</c:v>
                </c:pt>
                <c:pt idx="4145">
                  <c:v>116.32843870523577</c:v>
                </c:pt>
                <c:pt idx="4146">
                  <c:v>116.33459586777023</c:v>
                </c:pt>
                <c:pt idx="4147">
                  <c:v>116.34075303030467</c:v>
                </c:pt>
                <c:pt idx="4148">
                  <c:v>116.34691019283908</c:v>
                </c:pt>
                <c:pt idx="4149">
                  <c:v>116.35306735537354</c:v>
                </c:pt>
                <c:pt idx="4150">
                  <c:v>116.35922451790799</c:v>
                </c:pt>
                <c:pt idx="4151">
                  <c:v>116.36538168044241</c:v>
                </c:pt>
                <c:pt idx="4152">
                  <c:v>116.3715388429768</c:v>
                </c:pt>
                <c:pt idx="4153">
                  <c:v>116.37769600551128</c:v>
                </c:pt>
                <c:pt idx="4154">
                  <c:v>116.38385316804572</c:v>
                </c:pt>
                <c:pt idx="4155">
                  <c:v>116.39001033058013</c:v>
                </c:pt>
                <c:pt idx="4156">
                  <c:v>116.39616749311459</c:v>
                </c:pt>
                <c:pt idx="4157">
                  <c:v>116.40232465564902</c:v>
                </c:pt>
                <c:pt idx="4158">
                  <c:v>116.4084818181834</c:v>
                </c:pt>
                <c:pt idx="4159">
                  <c:v>116.41463898071794</c:v>
                </c:pt>
                <c:pt idx="4160">
                  <c:v>116.4207961432523</c:v>
                </c:pt>
                <c:pt idx="4161">
                  <c:v>116.42695330578677</c:v>
                </c:pt>
                <c:pt idx="4162">
                  <c:v>116.43311046832123</c:v>
                </c:pt>
                <c:pt idx="4163">
                  <c:v>116.43926763085567</c:v>
                </c:pt>
                <c:pt idx="4164">
                  <c:v>116.4454247933901</c:v>
                </c:pt>
                <c:pt idx="4165">
                  <c:v>116.45158195592451</c:v>
                </c:pt>
                <c:pt idx="4166">
                  <c:v>116.4577391184589</c:v>
                </c:pt>
                <c:pt idx="4167">
                  <c:v>116.46389628099341</c:v>
                </c:pt>
                <c:pt idx="4168">
                  <c:v>116.47005344352782</c:v>
                </c:pt>
                <c:pt idx="4169">
                  <c:v>116.47621060606228</c:v>
                </c:pt>
                <c:pt idx="4170">
                  <c:v>116.48236776859666</c:v>
                </c:pt>
                <c:pt idx="4171">
                  <c:v>116.48852493113112</c:v>
                </c:pt>
                <c:pt idx="4172">
                  <c:v>116.49468209366556</c:v>
                </c:pt>
                <c:pt idx="4173">
                  <c:v>116.5008392562</c:v>
                </c:pt>
                <c:pt idx="4174">
                  <c:v>116.5069964187344</c:v>
                </c:pt>
                <c:pt idx="4175">
                  <c:v>116.51315358126892</c:v>
                </c:pt>
                <c:pt idx="4176">
                  <c:v>116.5193107438033</c:v>
                </c:pt>
                <c:pt idx="4177">
                  <c:v>116.52546790633774</c:v>
                </c:pt>
                <c:pt idx="4178">
                  <c:v>116.53162506887223</c:v>
                </c:pt>
                <c:pt idx="4179">
                  <c:v>116.53778223140658</c:v>
                </c:pt>
                <c:pt idx="4180">
                  <c:v>116.54393939394106</c:v>
                </c:pt>
                <c:pt idx="4181">
                  <c:v>116.55009655647545</c:v>
                </c:pt>
                <c:pt idx="4182">
                  <c:v>116.55625371900992</c:v>
                </c:pt>
                <c:pt idx="4183">
                  <c:v>116.56241088154435</c:v>
                </c:pt>
                <c:pt idx="4184">
                  <c:v>116.56856804407879</c:v>
                </c:pt>
                <c:pt idx="4185">
                  <c:v>116.57472520661321</c:v>
                </c:pt>
                <c:pt idx="4186">
                  <c:v>116.58088236914766</c:v>
                </c:pt>
                <c:pt idx="4187">
                  <c:v>116.58703953168208</c:v>
                </c:pt>
                <c:pt idx="4188">
                  <c:v>116.59319669421656</c:v>
                </c:pt>
                <c:pt idx="4189">
                  <c:v>116.59935385675094</c:v>
                </c:pt>
                <c:pt idx="4190">
                  <c:v>116.60551101928537</c:v>
                </c:pt>
                <c:pt idx="4191">
                  <c:v>116.61166818181987</c:v>
                </c:pt>
                <c:pt idx="4192">
                  <c:v>116.61782534435427</c:v>
                </c:pt>
                <c:pt idx="4193">
                  <c:v>116.62398250688865</c:v>
                </c:pt>
                <c:pt idx="4194">
                  <c:v>116.63013966942314</c:v>
                </c:pt>
                <c:pt idx="4195">
                  <c:v>116.63629683195758</c:v>
                </c:pt>
                <c:pt idx="4196">
                  <c:v>116.64245399449202</c:v>
                </c:pt>
                <c:pt idx="4197">
                  <c:v>116.64861115702642</c:v>
                </c:pt>
                <c:pt idx="4198">
                  <c:v>116.65476831956083</c:v>
                </c:pt>
                <c:pt idx="4199">
                  <c:v>116.66092548209532</c:v>
                </c:pt>
                <c:pt idx="4200">
                  <c:v>116.66708264462973</c:v>
                </c:pt>
                <c:pt idx="4201">
                  <c:v>116.67323980716415</c:v>
                </c:pt>
                <c:pt idx="4202">
                  <c:v>116.6793969696986</c:v>
                </c:pt>
                <c:pt idx="4203">
                  <c:v>116.68555413223304</c:v>
                </c:pt>
                <c:pt idx="4204">
                  <c:v>116.6917112947675</c:v>
                </c:pt>
                <c:pt idx="4205">
                  <c:v>116.69786845730194</c:v>
                </c:pt>
                <c:pt idx="4206">
                  <c:v>116.7040256198364</c:v>
                </c:pt>
                <c:pt idx="4207">
                  <c:v>116.71018278237082</c:v>
                </c:pt>
                <c:pt idx="4208">
                  <c:v>116.71633994490527</c:v>
                </c:pt>
                <c:pt idx="4209">
                  <c:v>116.72249710743962</c:v>
                </c:pt>
                <c:pt idx="4210">
                  <c:v>116.72865426997414</c:v>
                </c:pt>
                <c:pt idx="4211">
                  <c:v>116.73481143250855</c:v>
                </c:pt>
                <c:pt idx="4212">
                  <c:v>116.74096859504301</c:v>
                </c:pt>
                <c:pt idx="4213">
                  <c:v>116.74712575757746</c:v>
                </c:pt>
                <c:pt idx="4214">
                  <c:v>116.75328292011186</c:v>
                </c:pt>
                <c:pt idx="4215">
                  <c:v>116.75944008264628</c:v>
                </c:pt>
                <c:pt idx="4216">
                  <c:v>116.76559724518073</c:v>
                </c:pt>
                <c:pt idx="4217">
                  <c:v>116.77175440771516</c:v>
                </c:pt>
                <c:pt idx="4218">
                  <c:v>116.7779115702496</c:v>
                </c:pt>
                <c:pt idx="4219">
                  <c:v>116.78406873278399</c:v>
                </c:pt>
                <c:pt idx="4220">
                  <c:v>116.79022589531853</c:v>
                </c:pt>
                <c:pt idx="4221">
                  <c:v>116.79638305785291</c:v>
                </c:pt>
                <c:pt idx="4222">
                  <c:v>116.80254022038734</c:v>
                </c:pt>
                <c:pt idx="4223">
                  <c:v>116.80869738292174</c:v>
                </c:pt>
                <c:pt idx="4224">
                  <c:v>116.81485454545621</c:v>
                </c:pt>
                <c:pt idx="4225">
                  <c:v>116.82101170799065</c:v>
                </c:pt>
                <c:pt idx="4226">
                  <c:v>116.82716887052506</c:v>
                </c:pt>
                <c:pt idx="4227">
                  <c:v>116.83332603305946</c:v>
                </c:pt>
                <c:pt idx="4228">
                  <c:v>116.83948319559393</c:v>
                </c:pt>
                <c:pt idx="4229">
                  <c:v>116.84564035812838</c:v>
                </c:pt>
                <c:pt idx="4230">
                  <c:v>116.8517975206628</c:v>
                </c:pt>
                <c:pt idx="4231">
                  <c:v>116.85795468319731</c:v>
                </c:pt>
                <c:pt idx="4232">
                  <c:v>116.8641118457317</c:v>
                </c:pt>
                <c:pt idx="4233">
                  <c:v>116.87026900826613</c:v>
                </c:pt>
                <c:pt idx="4234">
                  <c:v>116.87642617080054</c:v>
                </c:pt>
                <c:pt idx="4235">
                  <c:v>116.88258333333501</c:v>
                </c:pt>
                <c:pt idx="4236">
                  <c:v>116.88874049586941</c:v>
                </c:pt>
                <c:pt idx="4237">
                  <c:v>116.89489765840388</c:v>
                </c:pt>
                <c:pt idx="4238">
                  <c:v>116.90105482093834</c:v>
                </c:pt>
                <c:pt idx="4239">
                  <c:v>116.90721198347281</c:v>
                </c:pt>
                <c:pt idx="4240">
                  <c:v>116.91336914600721</c:v>
                </c:pt>
                <c:pt idx="4241">
                  <c:v>116.91952630854162</c:v>
                </c:pt>
                <c:pt idx="4242">
                  <c:v>116.92568347107608</c:v>
                </c:pt>
                <c:pt idx="4243">
                  <c:v>116.93184063361049</c:v>
                </c:pt>
                <c:pt idx="4244">
                  <c:v>116.93799779614493</c:v>
                </c:pt>
                <c:pt idx="4245">
                  <c:v>116.94415495867941</c:v>
                </c:pt>
                <c:pt idx="4246">
                  <c:v>116.9503121212138</c:v>
                </c:pt>
                <c:pt idx="4247">
                  <c:v>116.95646928374828</c:v>
                </c:pt>
                <c:pt idx="4248">
                  <c:v>116.9626264462827</c:v>
                </c:pt>
                <c:pt idx="4249">
                  <c:v>116.96878360881715</c:v>
                </c:pt>
                <c:pt idx="4250">
                  <c:v>116.97494077135154</c:v>
                </c:pt>
                <c:pt idx="4251">
                  <c:v>116.98109793388598</c:v>
                </c:pt>
                <c:pt idx="4252">
                  <c:v>116.98725509642041</c:v>
                </c:pt>
                <c:pt idx="4253">
                  <c:v>116.99341225895485</c:v>
                </c:pt>
                <c:pt idx="4254">
                  <c:v>116.99956942148931</c:v>
                </c:pt>
                <c:pt idx="4255">
                  <c:v>117.00572658402371</c:v>
                </c:pt>
                <c:pt idx="4256">
                  <c:v>117.01188374655815</c:v>
                </c:pt>
                <c:pt idx="4257">
                  <c:v>117.01804090909259</c:v>
                </c:pt>
                <c:pt idx="4258">
                  <c:v>117.02419807162703</c:v>
                </c:pt>
                <c:pt idx="4259">
                  <c:v>117.03035523416145</c:v>
                </c:pt>
                <c:pt idx="4260">
                  <c:v>117.03651239669587</c:v>
                </c:pt>
                <c:pt idx="4261">
                  <c:v>117.04266955923038</c:v>
                </c:pt>
                <c:pt idx="4262">
                  <c:v>117.04882672176477</c:v>
                </c:pt>
                <c:pt idx="4263">
                  <c:v>117.0549838842992</c:v>
                </c:pt>
                <c:pt idx="4264">
                  <c:v>117.06114104683364</c:v>
                </c:pt>
                <c:pt idx="4265">
                  <c:v>117.06729820936812</c:v>
                </c:pt>
                <c:pt idx="4266">
                  <c:v>117.07345537190251</c:v>
                </c:pt>
                <c:pt idx="4267">
                  <c:v>117.0796125344369</c:v>
                </c:pt>
                <c:pt idx="4268">
                  <c:v>117.08576969697138</c:v>
                </c:pt>
                <c:pt idx="4269">
                  <c:v>117.09192685950582</c:v>
                </c:pt>
                <c:pt idx="4270">
                  <c:v>117.09808402204025</c:v>
                </c:pt>
                <c:pt idx="4271">
                  <c:v>117.10424118457468</c:v>
                </c:pt>
                <c:pt idx="4272">
                  <c:v>117.1103983471091</c:v>
                </c:pt>
                <c:pt idx="4273">
                  <c:v>117.11655550964356</c:v>
                </c:pt>
                <c:pt idx="4274">
                  <c:v>117.12271267217797</c:v>
                </c:pt>
                <c:pt idx="4275">
                  <c:v>117.1288698347124</c:v>
                </c:pt>
                <c:pt idx="4276">
                  <c:v>117.13502699724687</c:v>
                </c:pt>
                <c:pt idx="4277">
                  <c:v>117.14118415978128</c:v>
                </c:pt>
                <c:pt idx="4278">
                  <c:v>117.14734132231574</c:v>
                </c:pt>
                <c:pt idx="4279">
                  <c:v>117.15349848485018</c:v>
                </c:pt>
                <c:pt idx="4280">
                  <c:v>117.15965564738461</c:v>
                </c:pt>
                <c:pt idx="4281">
                  <c:v>117.16581280991905</c:v>
                </c:pt>
                <c:pt idx="4282">
                  <c:v>117.17196997245345</c:v>
                </c:pt>
                <c:pt idx="4283">
                  <c:v>117.17812713498786</c:v>
                </c:pt>
                <c:pt idx="4284">
                  <c:v>117.18428429752235</c:v>
                </c:pt>
                <c:pt idx="4285">
                  <c:v>117.19044146005676</c:v>
                </c:pt>
                <c:pt idx="4286">
                  <c:v>117.19659862259118</c:v>
                </c:pt>
                <c:pt idx="4287">
                  <c:v>117.20275578512566</c:v>
                </c:pt>
                <c:pt idx="4288">
                  <c:v>117.2089129476601</c:v>
                </c:pt>
                <c:pt idx="4289">
                  <c:v>117.21507011019447</c:v>
                </c:pt>
                <c:pt idx="4290">
                  <c:v>117.22122727272897</c:v>
                </c:pt>
                <c:pt idx="4291">
                  <c:v>117.2273844352634</c:v>
                </c:pt>
                <c:pt idx="4292">
                  <c:v>117.23354159779784</c:v>
                </c:pt>
                <c:pt idx="4293">
                  <c:v>117.2396987603323</c:v>
                </c:pt>
                <c:pt idx="4294">
                  <c:v>117.24585592286671</c:v>
                </c:pt>
                <c:pt idx="4295">
                  <c:v>117.25201308540116</c:v>
                </c:pt>
                <c:pt idx="4296">
                  <c:v>117.25817024793558</c:v>
                </c:pt>
                <c:pt idx="4297">
                  <c:v>117.26432741047002</c:v>
                </c:pt>
                <c:pt idx="4298">
                  <c:v>117.27048457300442</c:v>
                </c:pt>
                <c:pt idx="4299">
                  <c:v>117.27664173553886</c:v>
                </c:pt>
                <c:pt idx="4300">
                  <c:v>117.28279889807328</c:v>
                </c:pt>
                <c:pt idx="4301">
                  <c:v>117.28895606060776</c:v>
                </c:pt>
                <c:pt idx="4302">
                  <c:v>117.29511322314224</c:v>
                </c:pt>
                <c:pt idx="4303">
                  <c:v>117.30127038567663</c:v>
                </c:pt>
                <c:pt idx="4304">
                  <c:v>117.30742754821109</c:v>
                </c:pt>
                <c:pt idx="4305">
                  <c:v>117.3135847107455</c:v>
                </c:pt>
                <c:pt idx="4306">
                  <c:v>117.3197418732799</c:v>
                </c:pt>
                <c:pt idx="4307">
                  <c:v>117.32589903581434</c:v>
                </c:pt>
                <c:pt idx="4308">
                  <c:v>117.33205619834881</c:v>
                </c:pt>
                <c:pt idx="4309">
                  <c:v>117.33821336088324</c:v>
                </c:pt>
                <c:pt idx="4310">
                  <c:v>117.34437052341768</c:v>
                </c:pt>
                <c:pt idx="4311">
                  <c:v>117.35052768595214</c:v>
                </c:pt>
                <c:pt idx="4312">
                  <c:v>117.35668484848652</c:v>
                </c:pt>
                <c:pt idx="4313">
                  <c:v>117.36284201102093</c:v>
                </c:pt>
                <c:pt idx="4314">
                  <c:v>117.36899917355537</c:v>
                </c:pt>
                <c:pt idx="4315">
                  <c:v>117.37515633608977</c:v>
                </c:pt>
                <c:pt idx="4316">
                  <c:v>117.38131349862428</c:v>
                </c:pt>
                <c:pt idx="4317">
                  <c:v>117.38747066115873</c:v>
                </c:pt>
                <c:pt idx="4318">
                  <c:v>117.39362782369317</c:v>
                </c:pt>
                <c:pt idx="4319">
                  <c:v>117.3997849862276</c:v>
                </c:pt>
                <c:pt idx="4320">
                  <c:v>117.40594214876204</c:v>
                </c:pt>
                <c:pt idx="4321">
                  <c:v>117.41209931129647</c:v>
                </c:pt>
                <c:pt idx="4322">
                  <c:v>117.41825647383092</c:v>
                </c:pt>
                <c:pt idx="4323">
                  <c:v>117.42441363636537</c:v>
                </c:pt>
                <c:pt idx="4324">
                  <c:v>117.43057079889978</c:v>
                </c:pt>
                <c:pt idx="4325">
                  <c:v>117.43672796143422</c:v>
                </c:pt>
                <c:pt idx="4326">
                  <c:v>117.44288512396865</c:v>
                </c:pt>
                <c:pt idx="4327">
                  <c:v>117.44904228650309</c:v>
                </c:pt>
                <c:pt idx="4328">
                  <c:v>117.45519944903756</c:v>
                </c:pt>
                <c:pt idx="4329">
                  <c:v>117.46135661157196</c:v>
                </c:pt>
                <c:pt idx="4330">
                  <c:v>117.46751377410644</c:v>
                </c:pt>
                <c:pt idx="4331">
                  <c:v>117.4736709366408</c:v>
                </c:pt>
                <c:pt idx="4332">
                  <c:v>117.47982809917526</c:v>
                </c:pt>
                <c:pt idx="4333">
                  <c:v>117.4859852617097</c:v>
                </c:pt>
                <c:pt idx="4334">
                  <c:v>117.49214242424416</c:v>
                </c:pt>
                <c:pt idx="4335">
                  <c:v>117.4982995867786</c:v>
                </c:pt>
                <c:pt idx="4336">
                  <c:v>117.50445674931306</c:v>
                </c:pt>
                <c:pt idx="4337">
                  <c:v>117.5106139118475</c:v>
                </c:pt>
                <c:pt idx="4338">
                  <c:v>117.51677107438184</c:v>
                </c:pt>
                <c:pt idx="4339">
                  <c:v>117.52292823691629</c:v>
                </c:pt>
                <c:pt idx="4340">
                  <c:v>117.52908539945072</c:v>
                </c:pt>
                <c:pt idx="4341">
                  <c:v>117.53524256198519</c:v>
                </c:pt>
                <c:pt idx="4342">
                  <c:v>117.54139972451962</c:v>
                </c:pt>
                <c:pt idx="4343">
                  <c:v>117.54755688705406</c:v>
                </c:pt>
                <c:pt idx="4344">
                  <c:v>117.55371404958848</c:v>
                </c:pt>
                <c:pt idx="4345">
                  <c:v>117.55987121212287</c:v>
                </c:pt>
                <c:pt idx="4346">
                  <c:v>117.56602837465735</c:v>
                </c:pt>
                <c:pt idx="4347">
                  <c:v>117.57218553719174</c:v>
                </c:pt>
                <c:pt idx="4348">
                  <c:v>117.57834269972619</c:v>
                </c:pt>
                <c:pt idx="4349">
                  <c:v>117.58449986226067</c:v>
                </c:pt>
                <c:pt idx="4350">
                  <c:v>117.59065702479512</c:v>
                </c:pt>
                <c:pt idx="4351">
                  <c:v>117.59681418732954</c:v>
                </c:pt>
                <c:pt idx="4352">
                  <c:v>117.60297134986394</c:v>
                </c:pt>
                <c:pt idx="4353">
                  <c:v>117.60912851239839</c:v>
                </c:pt>
                <c:pt idx="4354">
                  <c:v>117.61528567493286</c:v>
                </c:pt>
                <c:pt idx="4355">
                  <c:v>117.62144283746723</c:v>
                </c:pt>
                <c:pt idx="4356">
                  <c:v>117.62760000000171</c:v>
                </c:pt>
                <c:pt idx="4357">
                  <c:v>117.6337571625361</c:v>
                </c:pt>
                <c:pt idx="4358">
                  <c:v>117.63991432507059</c:v>
                </c:pt>
                <c:pt idx="4359">
                  <c:v>117.64607148760503</c:v>
                </c:pt>
                <c:pt idx="4360">
                  <c:v>117.65222865013945</c:v>
                </c:pt>
                <c:pt idx="4361">
                  <c:v>117.65838581267381</c:v>
                </c:pt>
                <c:pt idx="4362">
                  <c:v>117.66454297520833</c:v>
                </c:pt>
                <c:pt idx="4363">
                  <c:v>117.67070013774271</c:v>
                </c:pt>
                <c:pt idx="4364">
                  <c:v>117.67685730027721</c:v>
                </c:pt>
                <c:pt idx="4365">
                  <c:v>117.68301446281164</c:v>
                </c:pt>
                <c:pt idx="4366">
                  <c:v>117.68917162534609</c:v>
                </c:pt>
                <c:pt idx="4367">
                  <c:v>117.69532878788048</c:v>
                </c:pt>
                <c:pt idx="4368">
                  <c:v>117.70148595041495</c:v>
                </c:pt>
                <c:pt idx="4369">
                  <c:v>117.70764311294938</c:v>
                </c:pt>
                <c:pt idx="4370">
                  <c:v>117.71380027548381</c:v>
                </c:pt>
                <c:pt idx="4371">
                  <c:v>117.71995743801828</c:v>
                </c:pt>
                <c:pt idx="4372">
                  <c:v>117.72611460055269</c:v>
                </c:pt>
                <c:pt idx="4373">
                  <c:v>117.73227176308713</c:v>
                </c:pt>
                <c:pt idx="4374">
                  <c:v>117.73842892562155</c:v>
                </c:pt>
                <c:pt idx="4375">
                  <c:v>117.74458608815603</c:v>
                </c:pt>
                <c:pt idx="4376">
                  <c:v>117.75074325069041</c:v>
                </c:pt>
                <c:pt idx="4377">
                  <c:v>117.75690041322484</c:v>
                </c:pt>
                <c:pt idx="4378">
                  <c:v>117.76305757575928</c:v>
                </c:pt>
                <c:pt idx="4379">
                  <c:v>117.76921473829377</c:v>
                </c:pt>
                <c:pt idx="4380">
                  <c:v>117.77537190082813</c:v>
                </c:pt>
                <c:pt idx="4381">
                  <c:v>117.78152906336267</c:v>
                </c:pt>
                <c:pt idx="4382">
                  <c:v>117.7876862258971</c:v>
                </c:pt>
                <c:pt idx="4383">
                  <c:v>117.79384338843148</c:v>
                </c:pt>
                <c:pt idx="4384">
                  <c:v>117.80000055096589</c:v>
                </c:pt>
                <c:pt idx="4385">
                  <c:v>117.80615771350033</c:v>
                </c:pt>
                <c:pt idx="4386">
                  <c:v>117.81231487603473</c:v>
                </c:pt>
                <c:pt idx="4387">
                  <c:v>117.81847203856917</c:v>
                </c:pt>
                <c:pt idx="4388">
                  <c:v>117.8246292011037</c:v>
                </c:pt>
                <c:pt idx="4389">
                  <c:v>117.83078636363807</c:v>
                </c:pt>
                <c:pt idx="4390">
                  <c:v>117.83694352617253</c:v>
                </c:pt>
                <c:pt idx="4391">
                  <c:v>117.843100688707</c:v>
                </c:pt>
                <c:pt idx="4392">
                  <c:v>117.8492578512414</c:v>
                </c:pt>
                <c:pt idx="4393">
                  <c:v>117.85541501377581</c:v>
                </c:pt>
                <c:pt idx="4394">
                  <c:v>117.86157217631028</c:v>
                </c:pt>
                <c:pt idx="4395">
                  <c:v>117.86772933884471</c:v>
                </c:pt>
                <c:pt idx="4396">
                  <c:v>117.87388650137915</c:v>
                </c:pt>
                <c:pt idx="4397">
                  <c:v>117.88004366391361</c:v>
                </c:pt>
                <c:pt idx="4398">
                  <c:v>117.88620082644799</c:v>
                </c:pt>
                <c:pt idx="4399">
                  <c:v>117.89235798898245</c:v>
                </c:pt>
                <c:pt idx="4400">
                  <c:v>117.89851515151688</c:v>
                </c:pt>
                <c:pt idx="4401">
                  <c:v>117.9046723140513</c:v>
                </c:pt>
                <c:pt idx="4402">
                  <c:v>117.91082947658576</c:v>
                </c:pt>
                <c:pt idx="4403">
                  <c:v>117.91698663912022</c:v>
                </c:pt>
                <c:pt idx="4404">
                  <c:v>117.9231438016546</c:v>
                </c:pt>
                <c:pt idx="4405">
                  <c:v>117.92930096418907</c:v>
                </c:pt>
                <c:pt idx="4406">
                  <c:v>117.93545812672345</c:v>
                </c:pt>
                <c:pt idx="4407">
                  <c:v>117.94161528925802</c:v>
                </c:pt>
                <c:pt idx="4408">
                  <c:v>117.94777245179237</c:v>
                </c:pt>
                <c:pt idx="4409">
                  <c:v>117.95392961432682</c:v>
                </c:pt>
                <c:pt idx="4410">
                  <c:v>117.96008677686125</c:v>
                </c:pt>
                <c:pt idx="4411">
                  <c:v>117.96624393939574</c:v>
                </c:pt>
                <c:pt idx="4412">
                  <c:v>117.97240110193009</c:v>
                </c:pt>
                <c:pt idx="4413">
                  <c:v>117.97855826446452</c:v>
                </c:pt>
                <c:pt idx="4414">
                  <c:v>117.98471542699899</c:v>
                </c:pt>
                <c:pt idx="4415">
                  <c:v>117.99087258953341</c:v>
                </c:pt>
                <c:pt idx="4416">
                  <c:v>117.99702975206789</c:v>
                </c:pt>
                <c:pt idx="4417">
                  <c:v>118.0031869146023</c:v>
                </c:pt>
                <c:pt idx="4418">
                  <c:v>118.0093440771367</c:v>
                </c:pt>
                <c:pt idx="4419">
                  <c:v>118.01550123967117</c:v>
                </c:pt>
                <c:pt idx="4420">
                  <c:v>118.0216584022056</c:v>
                </c:pt>
                <c:pt idx="4421">
                  <c:v>118.02781556474007</c:v>
                </c:pt>
                <c:pt idx="4422">
                  <c:v>118.03397272727445</c:v>
                </c:pt>
                <c:pt idx="4423">
                  <c:v>118.04012988980897</c:v>
                </c:pt>
                <c:pt idx="4424">
                  <c:v>118.04628705234336</c:v>
                </c:pt>
                <c:pt idx="4425">
                  <c:v>118.05244421487778</c:v>
                </c:pt>
                <c:pt idx="4426">
                  <c:v>118.05860137741219</c:v>
                </c:pt>
                <c:pt idx="4427">
                  <c:v>118.06475853994665</c:v>
                </c:pt>
                <c:pt idx="4428">
                  <c:v>118.07091570248103</c:v>
                </c:pt>
                <c:pt idx="4429">
                  <c:v>118.07707286501551</c:v>
                </c:pt>
                <c:pt idx="4430">
                  <c:v>118.08323002754993</c:v>
                </c:pt>
                <c:pt idx="4431">
                  <c:v>118.08938719008432</c:v>
                </c:pt>
                <c:pt idx="4432">
                  <c:v>118.0955443526188</c:v>
                </c:pt>
                <c:pt idx="4433">
                  <c:v>118.10170151515324</c:v>
                </c:pt>
                <c:pt idx="4434">
                  <c:v>118.10785867768767</c:v>
                </c:pt>
                <c:pt idx="4435">
                  <c:v>118.11401584022217</c:v>
                </c:pt>
                <c:pt idx="4436">
                  <c:v>118.12017300275652</c:v>
                </c:pt>
                <c:pt idx="4437">
                  <c:v>118.12633016529097</c:v>
                </c:pt>
                <c:pt idx="4438">
                  <c:v>118.13248732782539</c:v>
                </c:pt>
                <c:pt idx="4439">
                  <c:v>118.13864449035988</c:v>
                </c:pt>
                <c:pt idx="4440">
                  <c:v>118.14480165289429</c:v>
                </c:pt>
                <c:pt idx="4441">
                  <c:v>118.15095881542868</c:v>
                </c:pt>
                <c:pt idx="4442">
                  <c:v>118.15711597796319</c:v>
                </c:pt>
                <c:pt idx="4443">
                  <c:v>118.16327314049761</c:v>
                </c:pt>
                <c:pt idx="4444">
                  <c:v>118.16943030303203</c:v>
                </c:pt>
                <c:pt idx="4445">
                  <c:v>118.17558746556645</c:v>
                </c:pt>
                <c:pt idx="4446">
                  <c:v>118.18174462810093</c:v>
                </c:pt>
                <c:pt idx="4447">
                  <c:v>118.18790179063537</c:v>
                </c:pt>
                <c:pt idx="4448">
                  <c:v>118.19405895316977</c:v>
                </c:pt>
                <c:pt idx="4449">
                  <c:v>118.20021611570424</c:v>
                </c:pt>
                <c:pt idx="4450">
                  <c:v>118.20637327823867</c:v>
                </c:pt>
                <c:pt idx="4451">
                  <c:v>118.21253044077312</c:v>
                </c:pt>
                <c:pt idx="4452">
                  <c:v>118.21868760330757</c:v>
                </c:pt>
                <c:pt idx="4453">
                  <c:v>118.22484476584199</c:v>
                </c:pt>
                <c:pt idx="4454">
                  <c:v>118.23100192837644</c:v>
                </c:pt>
                <c:pt idx="4455">
                  <c:v>118.23715909091091</c:v>
                </c:pt>
                <c:pt idx="4456">
                  <c:v>118.24331625344529</c:v>
                </c:pt>
                <c:pt idx="4457">
                  <c:v>118.24947341597972</c:v>
                </c:pt>
                <c:pt idx="4458">
                  <c:v>118.25563057851413</c:v>
                </c:pt>
                <c:pt idx="4459">
                  <c:v>118.26178774104859</c:v>
                </c:pt>
                <c:pt idx="4460">
                  <c:v>118.26794490358303</c:v>
                </c:pt>
                <c:pt idx="4461">
                  <c:v>118.27410206611746</c:v>
                </c:pt>
                <c:pt idx="4462">
                  <c:v>118.2802592286519</c:v>
                </c:pt>
                <c:pt idx="4463">
                  <c:v>118.28641639118634</c:v>
                </c:pt>
                <c:pt idx="4464">
                  <c:v>118.29257355372074</c:v>
                </c:pt>
                <c:pt idx="4465">
                  <c:v>118.29873071625516</c:v>
                </c:pt>
                <c:pt idx="4466">
                  <c:v>118.30488787878959</c:v>
                </c:pt>
                <c:pt idx="4467">
                  <c:v>118.31104504132409</c:v>
                </c:pt>
                <c:pt idx="4468">
                  <c:v>118.31720220385851</c:v>
                </c:pt>
                <c:pt idx="4469">
                  <c:v>118.32335936639295</c:v>
                </c:pt>
                <c:pt idx="4470">
                  <c:v>118.32951652892739</c:v>
                </c:pt>
                <c:pt idx="4471">
                  <c:v>118.33567369146181</c:v>
                </c:pt>
                <c:pt idx="4472">
                  <c:v>118.34183085399623</c:v>
                </c:pt>
                <c:pt idx="4473">
                  <c:v>118.34798801653064</c:v>
                </c:pt>
                <c:pt idx="4474">
                  <c:v>118.35414517906513</c:v>
                </c:pt>
                <c:pt idx="4475">
                  <c:v>118.36030234159952</c:v>
                </c:pt>
                <c:pt idx="4476">
                  <c:v>118.366459504134</c:v>
                </c:pt>
                <c:pt idx="4477">
                  <c:v>118.37261666666841</c:v>
                </c:pt>
                <c:pt idx="4478">
                  <c:v>118.37877382920284</c:v>
                </c:pt>
                <c:pt idx="4479">
                  <c:v>118.38493099173732</c:v>
                </c:pt>
                <c:pt idx="4480">
                  <c:v>118.39108815427171</c:v>
                </c:pt>
                <c:pt idx="4481">
                  <c:v>118.39724531680618</c:v>
                </c:pt>
                <c:pt idx="4482">
                  <c:v>118.40340247934064</c:v>
                </c:pt>
                <c:pt idx="4483">
                  <c:v>118.40955964187512</c:v>
                </c:pt>
                <c:pt idx="4484">
                  <c:v>118.41571680440946</c:v>
                </c:pt>
                <c:pt idx="4485">
                  <c:v>118.42187396694392</c:v>
                </c:pt>
                <c:pt idx="4486">
                  <c:v>118.42803112947833</c:v>
                </c:pt>
                <c:pt idx="4487">
                  <c:v>118.43418829201279</c:v>
                </c:pt>
                <c:pt idx="4488">
                  <c:v>118.44034545454726</c:v>
                </c:pt>
                <c:pt idx="4489">
                  <c:v>118.44650261708165</c:v>
                </c:pt>
                <c:pt idx="4490">
                  <c:v>118.45265977961613</c:v>
                </c:pt>
                <c:pt idx="4491">
                  <c:v>118.45881694215051</c:v>
                </c:pt>
                <c:pt idx="4492">
                  <c:v>118.46497410468494</c:v>
                </c:pt>
                <c:pt idx="4493">
                  <c:v>118.47113126721942</c:v>
                </c:pt>
                <c:pt idx="4494">
                  <c:v>118.47728842975384</c:v>
                </c:pt>
                <c:pt idx="4495">
                  <c:v>118.48344559228828</c:v>
                </c:pt>
                <c:pt idx="4496">
                  <c:v>118.48960275482271</c:v>
                </c:pt>
                <c:pt idx="4497">
                  <c:v>118.49575991735716</c:v>
                </c:pt>
                <c:pt idx="4498">
                  <c:v>118.50191707989158</c:v>
                </c:pt>
                <c:pt idx="4499">
                  <c:v>118.50807424242596</c:v>
                </c:pt>
                <c:pt idx="4500">
                  <c:v>118.51423140496048</c:v>
                </c:pt>
                <c:pt idx="4501">
                  <c:v>118.52038856749482</c:v>
                </c:pt>
                <c:pt idx="4502">
                  <c:v>118.5265457300293</c:v>
                </c:pt>
                <c:pt idx="4503">
                  <c:v>118.53270289256368</c:v>
                </c:pt>
                <c:pt idx="4504">
                  <c:v>118.5388600550982</c:v>
                </c:pt>
                <c:pt idx="4505">
                  <c:v>118.5450172176326</c:v>
                </c:pt>
                <c:pt idx="4506">
                  <c:v>118.5511743801671</c:v>
                </c:pt>
                <c:pt idx="4507">
                  <c:v>118.55733154270146</c:v>
                </c:pt>
                <c:pt idx="4508">
                  <c:v>118.56348870523594</c:v>
                </c:pt>
                <c:pt idx="4509">
                  <c:v>118.56964586777039</c:v>
                </c:pt>
                <c:pt idx="4510">
                  <c:v>118.57580303030478</c:v>
                </c:pt>
                <c:pt idx="4511">
                  <c:v>118.58196019283925</c:v>
                </c:pt>
                <c:pt idx="4512">
                  <c:v>118.58811735537368</c:v>
                </c:pt>
                <c:pt idx="4513">
                  <c:v>118.59427451790812</c:v>
                </c:pt>
                <c:pt idx="4514">
                  <c:v>118.60043168044255</c:v>
                </c:pt>
                <c:pt idx="4515">
                  <c:v>118.60658884297693</c:v>
                </c:pt>
                <c:pt idx="4516">
                  <c:v>118.6127460055114</c:v>
                </c:pt>
                <c:pt idx="4517">
                  <c:v>118.61890316804586</c:v>
                </c:pt>
                <c:pt idx="4518">
                  <c:v>118.62506033058024</c:v>
                </c:pt>
                <c:pt idx="4519">
                  <c:v>118.63121749311473</c:v>
                </c:pt>
                <c:pt idx="4520">
                  <c:v>118.63737465564917</c:v>
                </c:pt>
                <c:pt idx="4521">
                  <c:v>118.64353181818356</c:v>
                </c:pt>
                <c:pt idx="4522">
                  <c:v>118.64968898071807</c:v>
                </c:pt>
                <c:pt idx="4523">
                  <c:v>118.65584614325243</c:v>
                </c:pt>
                <c:pt idx="4524">
                  <c:v>118.66200330578688</c:v>
                </c:pt>
                <c:pt idx="4525">
                  <c:v>118.66816046832136</c:v>
                </c:pt>
                <c:pt idx="4526">
                  <c:v>118.67431763085575</c:v>
                </c:pt>
                <c:pt idx="4527">
                  <c:v>118.68047479339019</c:v>
                </c:pt>
                <c:pt idx="4528">
                  <c:v>118.68663195592463</c:v>
                </c:pt>
                <c:pt idx="4529">
                  <c:v>118.69278911845902</c:v>
                </c:pt>
                <c:pt idx="4530">
                  <c:v>118.69894628099351</c:v>
                </c:pt>
                <c:pt idx="4531">
                  <c:v>118.70510344352796</c:v>
                </c:pt>
                <c:pt idx="4532">
                  <c:v>118.71126060606244</c:v>
                </c:pt>
                <c:pt idx="4533">
                  <c:v>118.71741776859683</c:v>
                </c:pt>
                <c:pt idx="4534">
                  <c:v>118.72357493113127</c:v>
                </c:pt>
                <c:pt idx="4535">
                  <c:v>118.72973209366565</c:v>
                </c:pt>
                <c:pt idx="4536">
                  <c:v>118.73588925620014</c:v>
                </c:pt>
                <c:pt idx="4537">
                  <c:v>118.74204641873455</c:v>
                </c:pt>
                <c:pt idx="4538">
                  <c:v>118.74820358126907</c:v>
                </c:pt>
                <c:pt idx="4539">
                  <c:v>118.75436074380346</c:v>
                </c:pt>
                <c:pt idx="4540">
                  <c:v>118.76051790633791</c:v>
                </c:pt>
                <c:pt idx="4541">
                  <c:v>118.76667506887235</c:v>
                </c:pt>
                <c:pt idx="4542">
                  <c:v>118.77283223140668</c:v>
                </c:pt>
                <c:pt idx="4543">
                  <c:v>118.77898939394116</c:v>
                </c:pt>
                <c:pt idx="4544">
                  <c:v>118.78514655647558</c:v>
                </c:pt>
                <c:pt idx="4545">
                  <c:v>118.79130371901009</c:v>
                </c:pt>
                <c:pt idx="4546">
                  <c:v>118.79746088154452</c:v>
                </c:pt>
                <c:pt idx="4547">
                  <c:v>118.80361804407893</c:v>
                </c:pt>
                <c:pt idx="4548">
                  <c:v>118.80977520661334</c:v>
                </c:pt>
                <c:pt idx="4549">
                  <c:v>118.8159323691478</c:v>
                </c:pt>
                <c:pt idx="4550">
                  <c:v>118.8220895316822</c:v>
                </c:pt>
                <c:pt idx="4551">
                  <c:v>118.82824669421667</c:v>
                </c:pt>
                <c:pt idx="4552">
                  <c:v>118.83440385675107</c:v>
                </c:pt>
                <c:pt idx="4553">
                  <c:v>118.84056101928554</c:v>
                </c:pt>
                <c:pt idx="4554">
                  <c:v>118.84671818181998</c:v>
                </c:pt>
                <c:pt idx="4555">
                  <c:v>118.85287534435436</c:v>
                </c:pt>
                <c:pt idx="4556">
                  <c:v>118.85903250688878</c:v>
                </c:pt>
                <c:pt idx="4557">
                  <c:v>118.86518966942329</c:v>
                </c:pt>
                <c:pt idx="4558">
                  <c:v>118.87134683195767</c:v>
                </c:pt>
                <c:pt idx="4559">
                  <c:v>118.87750399449216</c:v>
                </c:pt>
                <c:pt idx="4560">
                  <c:v>118.88366115702655</c:v>
                </c:pt>
                <c:pt idx="4561">
                  <c:v>118.88981831956097</c:v>
                </c:pt>
                <c:pt idx="4562">
                  <c:v>118.89597548209547</c:v>
                </c:pt>
                <c:pt idx="4563">
                  <c:v>118.90213264462987</c:v>
                </c:pt>
                <c:pt idx="4564">
                  <c:v>118.90828980716434</c:v>
                </c:pt>
                <c:pt idx="4565">
                  <c:v>118.9144469696988</c:v>
                </c:pt>
                <c:pt idx="4566">
                  <c:v>118.92060413223321</c:v>
                </c:pt>
                <c:pt idx="4567">
                  <c:v>118.92676129476764</c:v>
                </c:pt>
                <c:pt idx="4568">
                  <c:v>118.93291845730209</c:v>
                </c:pt>
                <c:pt idx="4569">
                  <c:v>118.93907561983652</c:v>
                </c:pt>
                <c:pt idx="4570">
                  <c:v>118.94523278237098</c:v>
                </c:pt>
                <c:pt idx="4571">
                  <c:v>118.95138994490542</c:v>
                </c:pt>
                <c:pt idx="4572">
                  <c:v>118.95754710743977</c:v>
                </c:pt>
                <c:pt idx="4573">
                  <c:v>118.96370426997429</c:v>
                </c:pt>
                <c:pt idx="4574">
                  <c:v>118.96986143250868</c:v>
                </c:pt>
                <c:pt idx="4575">
                  <c:v>118.97601859504313</c:v>
                </c:pt>
                <c:pt idx="4576">
                  <c:v>118.98217575757755</c:v>
                </c:pt>
                <c:pt idx="4577">
                  <c:v>118.988332920112</c:v>
                </c:pt>
                <c:pt idx="4578">
                  <c:v>118.99449008264646</c:v>
                </c:pt>
                <c:pt idx="4579">
                  <c:v>119.00064724518087</c:v>
                </c:pt>
                <c:pt idx="4580">
                  <c:v>119.00680440771532</c:v>
                </c:pt>
                <c:pt idx="4581">
                  <c:v>119.01296157024974</c:v>
                </c:pt>
                <c:pt idx="4582">
                  <c:v>119.01911873278414</c:v>
                </c:pt>
                <c:pt idx="4583">
                  <c:v>119.02527589531861</c:v>
                </c:pt>
                <c:pt idx="4584">
                  <c:v>119.03143305785305</c:v>
                </c:pt>
                <c:pt idx="4585">
                  <c:v>119.03759022038751</c:v>
                </c:pt>
                <c:pt idx="4586">
                  <c:v>119.04374738292186</c:v>
                </c:pt>
                <c:pt idx="4587">
                  <c:v>119.04990454545636</c:v>
                </c:pt>
                <c:pt idx="4588">
                  <c:v>119.05606170799078</c:v>
                </c:pt>
                <c:pt idx="4589">
                  <c:v>119.0622188705252</c:v>
                </c:pt>
                <c:pt idx="4590">
                  <c:v>119.06837603305958</c:v>
                </c:pt>
                <c:pt idx="4591">
                  <c:v>119.07453319559407</c:v>
                </c:pt>
                <c:pt idx="4592">
                  <c:v>119.08069035812854</c:v>
                </c:pt>
                <c:pt idx="4593">
                  <c:v>119.08684752066294</c:v>
                </c:pt>
                <c:pt idx="4594">
                  <c:v>119.09300468319746</c:v>
                </c:pt>
                <c:pt idx="4595">
                  <c:v>119.09916184573184</c:v>
                </c:pt>
                <c:pt idx="4596">
                  <c:v>119.10531900826628</c:v>
                </c:pt>
                <c:pt idx="4597">
                  <c:v>119.11147617080069</c:v>
                </c:pt>
                <c:pt idx="4598">
                  <c:v>119.11763333333516</c:v>
                </c:pt>
                <c:pt idx="4599">
                  <c:v>119.12379049586956</c:v>
                </c:pt>
                <c:pt idx="4600">
                  <c:v>119.12994765840396</c:v>
                </c:pt>
                <c:pt idx="4601">
                  <c:v>119.13610482093846</c:v>
                </c:pt>
                <c:pt idx="4602">
                  <c:v>119.14226198347289</c:v>
                </c:pt>
                <c:pt idx="4603">
                  <c:v>119.14841914600733</c:v>
                </c:pt>
                <c:pt idx="4604">
                  <c:v>119.15457630854171</c:v>
                </c:pt>
                <c:pt idx="4605">
                  <c:v>119.1607334710762</c:v>
                </c:pt>
                <c:pt idx="4606">
                  <c:v>119.16689063361061</c:v>
                </c:pt>
                <c:pt idx="4607">
                  <c:v>119.17304779614504</c:v>
                </c:pt>
                <c:pt idx="4608">
                  <c:v>119.17920495867951</c:v>
                </c:pt>
                <c:pt idx="4609">
                  <c:v>119.18536212121391</c:v>
                </c:pt>
                <c:pt idx="4610">
                  <c:v>119.19151928374843</c:v>
                </c:pt>
                <c:pt idx="4611">
                  <c:v>119.19767644628281</c:v>
                </c:pt>
                <c:pt idx="4612">
                  <c:v>119.20383360881731</c:v>
                </c:pt>
                <c:pt idx="4613">
                  <c:v>119.20999077135168</c:v>
                </c:pt>
                <c:pt idx="4614">
                  <c:v>119.21614793388611</c:v>
                </c:pt>
                <c:pt idx="4615">
                  <c:v>119.2223050964205</c:v>
                </c:pt>
                <c:pt idx="4616">
                  <c:v>119.22846225895493</c:v>
                </c:pt>
                <c:pt idx="4617">
                  <c:v>119.23461942148946</c:v>
                </c:pt>
                <c:pt idx="4618">
                  <c:v>119.24077658402385</c:v>
                </c:pt>
                <c:pt idx="4619">
                  <c:v>119.2469337465583</c:v>
                </c:pt>
                <c:pt idx="4620">
                  <c:v>119.25309090909273</c:v>
                </c:pt>
                <c:pt idx="4621">
                  <c:v>119.25924807162717</c:v>
                </c:pt>
                <c:pt idx="4622">
                  <c:v>119.26540523416161</c:v>
                </c:pt>
                <c:pt idx="4623">
                  <c:v>119.27156239669601</c:v>
                </c:pt>
                <c:pt idx="4624">
                  <c:v>119.27771955923049</c:v>
                </c:pt>
                <c:pt idx="4625">
                  <c:v>119.28387672176488</c:v>
                </c:pt>
                <c:pt idx="4626">
                  <c:v>119.29003388429936</c:v>
                </c:pt>
                <c:pt idx="4627">
                  <c:v>119.29619104683378</c:v>
                </c:pt>
                <c:pt idx="4628">
                  <c:v>119.30234820936819</c:v>
                </c:pt>
                <c:pt idx="4629">
                  <c:v>119.30850537190265</c:v>
                </c:pt>
                <c:pt idx="4630">
                  <c:v>119.31466253443709</c:v>
                </c:pt>
                <c:pt idx="4631">
                  <c:v>119.32081969697153</c:v>
                </c:pt>
                <c:pt idx="4632">
                  <c:v>119.3269768595059</c:v>
                </c:pt>
                <c:pt idx="4633">
                  <c:v>119.3331340220404</c:v>
                </c:pt>
                <c:pt idx="4634">
                  <c:v>119.3392911845748</c:v>
                </c:pt>
                <c:pt idx="4635">
                  <c:v>119.34544834710924</c:v>
                </c:pt>
                <c:pt idx="4636">
                  <c:v>119.3516055096437</c:v>
                </c:pt>
                <c:pt idx="4637">
                  <c:v>119.35776267217814</c:v>
                </c:pt>
                <c:pt idx="4638">
                  <c:v>119.36391983471259</c:v>
                </c:pt>
                <c:pt idx="4639">
                  <c:v>119.37007699724701</c:v>
                </c:pt>
                <c:pt idx="4640">
                  <c:v>119.3762341597814</c:v>
                </c:pt>
                <c:pt idx="4641">
                  <c:v>119.38239132231585</c:v>
                </c:pt>
                <c:pt idx="4642">
                  <c:v>119.38854848485029</c:v>
                </c:pt>
                <c:pt idx="4643">
                  <c:v>119.39470564738475</c:v>
                </c:pt>
                <c:pt idx="4644">
                  <c:v>119.40086280991919</c:v>
                </c:pt>
                <c:pt idx="4645">
                  <c:v>119.40701997245363</c:v>
                </c:pt>
                <c:pt idx="4646">
                  <c:v>119.41317713498805</c:v>
                </c:pt>
                <c:pt idx="4647">
                  <c:v>119.4193342975225</c:v>
                </c:pt>
                <c:pt idx="4648">
                  <c:v>119.4254914600569</c:v>
                </c:pt>
                <c:pt idx="4649">
                  <c:v>119.43164862259137</c:v>
                </c:pt>
                <c:pt idx="4650">
                  <c:v>119.43780578512583</c:v>
                </c:pt>
                <c:pt idx="4651">
                  <c:v>119.44396294766027</c:v>
                </c:pt>
                <c:pt idx="4652">
                  <c:v>119.45012011019465</c:v>
                </c:pt>
                <c:pt idx="4653">
                  <c:v>119.45627727272908</c:v>
                </c:pt>
                <c:pt idx="4654">
                  <c:v>119.46243443526356</c:v>
                </c:pt>
                <c:pt idx="4655">
                  <c:v>119.46859159779798</c:v>
                </c:pt>
                <c:pt idx="4656">
                  <c:v>119.47474876033242</c:v>
                </c:pt>
                <c:pt idx="4657">
                  <c:v>119.48090592286685</c:v>
                </c:pt>
                <c:pt idx="4658">
                  <c:v>119.48706308540132</c:v>
                </c:pt>
                <c:pt idx="4659">
                  <c:v>119.49322024793577</c:v>
                </c:pt>
                <c:pt idx="4660">
                  <c:v>119.49937741047015</c:v>
                </c:pt>
                <c:pt idx="4661">
                  <c:v>119.50553457300457</c:v>
                </c:pt>
                <c:pt idx="4662">
                  <c:v>119.51169173553903</c:v>
                </c:pt>
                <c:pt idx="4663">
                  <c:v>119.51784889807347</c:v>
                </c:pt>
                <c:pt idx="4664">
                  <c:v>119.5240060606079</c:v>
                </c:pt>
                <c:pt idx="4665">
                  <c:v>119.5301632231424</c:v>
                </c:pt>
                <c:pt idx="4666">
                  <c:v>119.53632038567677</c:v>
                </c:pt>
                <c:pt idx="4667">
                  <c:v>119.54247754821121</c:v>
                </c:pt>
                <c:pt idx="4668">
                  <c:v>119.54863471074566</c:v>
                </c:pt>
                <c:pt idx="4669">
                  <c:v>119.55479187328005</c:v>
                </c:pt>
                <c:pt idx="4670">
                  <c:v>119.56094903581452</c:v>
                </c:pt>
                <c:pt idx="4671">
                  <c:v>119.56710619834898</c:v>
                </c:pt>
                <c:pt idx="4672">
                  <c:v>119.57326336088339</c:v>
                </c:pt>
                <c:pt idx="4673">
                  <c:v>119.57942052341781</c:v>
                </c:pt>
                <c:pt idx="4674">
                  <c:v>119.58557768595226</c:v>
                </c:pt>
                <c:pt idx="4675">
                  <c:v>119.59173484848665</c:v>
                </c:pt>
                <c:pt idx="4676">
                  <c:v>119.5978920110211</c:v>
                </c:pt>
                <c:pt idx="4677">
                  <c:v>119.60404917355554</c:v>
                </c:pt>
                <c:pt idx="4678">
                  <c:v>119.61020633608996</c:v>
                </c:pt>
                <c:pt idx="4679">
                  <c:v>119.61636349862444</c:v>
                </c:pt>
                <c:pt idx="4680">
                  <c:v>119.62252066115887</c:v>
                </c:pt>
                <c:pt idx="4681">
                  <c:v>119.62867782369325</c:v>
                </c:pt>
                <c:pt idx="4682">
                  <c:v>119.63483498622774</c:v>
                </c:pt>
                <c:pt idx="4683">
                  <c:v>119.64099214876218</c:v>
                </c:pt>
                <c:pt idx="4684">
                  <c:v>119.64714931129662</c:v>
                </c:pt>
                <c:pt idx="4685">
                  <c:v>119.65330647383102</c:v>
                </c:pt>
                <c:pt idx="4686">
                  <c:v>119.65946363636549</c:v>
                </c:pt>
                <c:pt idx="4687">
                  <c:v>119.66562079889991</c:v>
                </c:pt>
                <c:pt idx="4688">
                  <c:v>119.6717779614343</c:v>
                </c:pt>
                <c:pt idx="4689">
                  <c:v>119.67793512396875</c:v>
                </c:pt>
                <c:pt idx="4690">
                  <c:v>119.6840922865032</c:v>
                </c:pt>
                <c:pt idx="4691">
                  <c:v>119.69024944903771</c:v>
                </c:pt>
                <c:pt idx="4692">
                  <c:v>119.6964066115721</c:v>
                </c:pt>
                <c:pt idx="4693">
                  <c:v>119.70256377410657</c:v>
                </c:pt>
                <c:pt idx="4694">
                  <c:v>119.70872093664094</c:v>
                </c:pt>
                <c:pt idx="4695">
                  <c:v>119.71487809917542</c:v>
                </c:pt>
                <c:pt idx="4696">
                  <c:v>119.72103526170984</c:v>
                </c:pt>
                <c:pt idx="4697">
                  <c:v>119.72719242424429</c:v>
                </c:pt>
                <c:pt idx="4698">
                  <c:v>119.73334958677871</c:v>
                </c:pt>
                <c:pt idx="4699">
                  <c:v>119.73950674931321</c:v>
                </c:pt>
                <c:pt idx="4700">
                  <c:v>119.74566391184764</c:v>
                </c:pt>
                <c:pt idx="4701">
                  <c:v>119.75182107438202</c:v>
                </c:pt>
                <c:pt idx="4702">
                  <c:v>119.75797823691643</c:v>
                </c:pt>
                <c:pt idx="4703">
                  <c:v>119.76413539945088</c:v>
                </c:pt>
                <c:pt idx="4704">
                  <c:v>119.77029256198533</c:v>
                </c:pt>
                <c:pt idx="4705">
                  <c:v>119.77644972451975</c:v>
                </c:pt>
                <c:pt idx="4706">
                  <c:v>119.78260688705417</c:v>
                </c:pt>
                <c:pt idx="4707">
                  <c:v>119.78876404958864</c:v>
                </c:pt>
                <c:pt idx="4708">
                  <c:v>119.79492121212307</c:v>
                </c:pt>
                <c:pt idx="4709">
                  <c:v>119.80107837465746</c:v>
                </c:pt>
                <c:pt idx="4710">
                  <c:v>119.80723553719191</c:v>
                </c:pt>
                <c:pt idx="4711">
                  <c:v>119.81339269972638</c:v>
                </c:pt>
                <c:pt idx="4712">
                  <c:v>119.81954986226081</c:v>
                </c:pt>
                <c:pt idx="4713">
                  <c:v>119.82570702479522</c:v>
                </c:pt>
                <c:pt idx="4714">
                  <c:v>119.83186418732969</c:v>
                </c:pt>
                <c:pt idx="4715">
                  <c:v>119.83802134986411</c:v>
                </c:pt>
                <c:pt idx="4716">
                  <c:v>119.84417851239853</c:v>
                </c:pt>
                <c:pt idx="4717">
                  <c:v>119.85033567493298</c:v>
                </c:pt>
                <c:pt idx="4718">
                  <c:v>119.85649283746737</c:v>
                </c:pt>
                <c:pt idx="4719">
                  <c:v>119.86265000000185</c:v>
                </c:pt>
                <c:pt idx="4720">
                  <c:v>119.86880716253624</c:v>
                </c:pt>
                <c:pt idx="4721">
                  <c:v>119.87496432507076</c:v>
                </c:pt>
                <c:pt idx="4722">
                  <c:v>119.8811214876052</c:v>
                </c:pt>
                <c:pt idx="4723">
                  <c:v>119.88727865013961</c:v>
                </c:pt>
                <c:pt idx="4724">
                  <c:v>119.89343581267399</c:v>
                </c:pt>
                <c:pt idx="4725">
                  <c:v>119.89959297520849</c:v>
                </c:pt>
                <c:pt idx="4726">
                  <c:v>119.90575013774288</c:v>
                </c:pt>
                <c:pt idx="4727">
                  <c:v>119.91190730027741</c:v>
                </c:pt>
                <c:pt idx="4728">
                  <c:v>119.91806446281181</c:v>
                </c:pt>
                <c:pt idx="4729">
                  <c:v>119.92422162534629</c:v>
                </c:pt>
                <c:pt idx="4730">
                  <c:v>119.93037878788063</c:v>
                </c:pt>
                <c:pt idx="4731">
                  <c:v>119.93653595041509</c:v>
                </c:pt>
                <c:pt idx="4732">
                  <c:v>119.94269311294953</c:v>
                </c:pt>
                <c:pt idx="4733">
                  <c:v>119.94885027548395</c:v>
                </c:pt>
                <c:pt idx="4734">
                  <c:v>119.9550074380184</c:v>
                </c:pt>
                <c:pt idx="4735">
                  <c:v>119.96116460055288</c:v>
                </c:pt>
                <c:pt idx="4736">
                  <c:v>119.9673217630873</c:v>
                </c:pt>
                <c:pt idx="4737">
                  <c:v>119.97347892562166</c:v>
                </c:pt>
                <c:pt idx="4738">
                  <c:v>119.97963608815614</c:v>
                </c:pt>
                <c:pt idx="4739">
                  <c:v>119.98579325069058</c:v>
                </c:pt>
                <c:pt idx="4740">
                  <c:v>119.99195041322504</c:v>
                </c:pt>
                <c:pt idx="4741">
                  <c:v>119.99810757575945</c:v>
                </c:pt>
                <c:pt idx="4742">
                  <c:v>120.00426473829391</c:v>
                </c:pt>
                <c:pt idx="4743">
                  <c:v>120.01042190082832</c:v>
                </c:pt>
                <c:pt idx="4744">
                  <c:v>120.01657906336278</c:v>
                </c:pt>
                <c:pt idx="4745">
                  <c:v>120.02273622589718</c:v>
                </c:pt>
                <c:pt idx="4746">
                  <c:v>120.0288933884316</c:v>
                </c:pt>
                <c:pt idx="4747">
                  <c:v>120.03505055096605</c:v>
                </c:pt>
                <c:pt idx="4748">
                  <c:v>120.0412077135005</c:v>
                </c:pt>
                <c:pt idx="4749">
                  <c:v>120.04736487603491</c:v>
                </c:pt>
                <c:pt idx="4750">
                  <c:v>120.05352203856934</c:v>
                </c:pt>
                <c:pt idx="4751">
                  <c:v>120.0596792011038</c:v>
                </c:pt>
                <c:pt idx="4752">
                  <c:v>120.06583636363821</c:v>
                </c:pt>
                <c:pt idx="4753">
                  <c:v>120.07199352617269</c:v>
                </c:pt>
                <c:pt idx="4754">
                  <c:v>120.07815068870714</c:v>
                </c:pt>
                <c:pt idx="4755">
                  <c:v>120.08430785124155</c:v>
                </c:pt>
                <c:pt idx="4756">
                  <c:v>120.09046501377598</c:v>
                </c:pt>
                <c:pt idx="4757">
                  <c:v>120.09662217631042</c:v>
                </c:pt>
                <c:pt idx="4758">
                  <c:v>120.1027793388448</c:v>
                </c:pt>
                <c:pt idx="4759">
                  <c:v>120.10893650137928</c:v>
                </c:pt>
                <c:pt idx="4760">
                  <c:v>120.11509366391375</c:v>
                </c:pt>
                <c:pt idx="4761">
                  <c:v>120.12125082644815</c:v>
                </c:pt>
                <c:pt idx="4762">
                  <c:v>120.1274079889826</c:v>
                </c:pt>
                <c:pt idx="4763">
                  <c:v>120.13356515151703</c:v>
                </c:pt>
                <c:pt idx="4764">
                  <c:v>120.13972231405141</c:v>
                </c:pt>
                <c:pt idx="4765">
                  <c:v>120.14587947658586</c:v>
                </c:pt>
                <c:pt idx="4766">
                  <c:v>120.15203663912031</c:v>
                </c:pt>
                <c:pt idx="4767">
                  <c:v>120.15819380165473</c:v>
                </c:pt>
                <c:pt idx="4768">
                  <c:v>120.16435096418921</c:v>
                </c:pt>
                <c:pt idx="4769">
                  <c:v>120.17050812672358</c:v>
                </c:pt>
                <c:pt idx="4770">
                  <c:v>120.17666528925811</c:v>
                </c:pt>
                <c:pt idx="4771">
                  <c:v>120.18282245179249</c:v>
                </c:pt>
                <c:pt idx="4772">
                  <c:v>120.18897961432693</c:v>
                </c:pt>
                <c:pt idx="4773">
                  <c:v>120.19513677686133</c:v>
                </c:pt>
                <c:pt idx="4774">
                  <c:v>120.20129393939587</c:v>
                </c:pt>
                <c:pt idx="4775">
                  <c:v>120.20745110193026</c:v>
                </c:pt>
                <c:pt idx="4776">
                  <c:v>120.2136082644647</c:v>
                </c:pt>
                <c:pt idx="4777">
                  <c:v>120.21976542699913</c:v>
                </c:pt>
                <c:pt idx="4778">
                  <c:v>120.22592258953357</c:v>
                </c:pt>
                <c:pt idx="4779">
                  <c:v>120.23207975206797</c:v>
                </c:pt>
                <c:pt idx="4780">
                  <c:v>120.23823691460244</c:v>
                </c:pt>
                <c:pt idx="4781">
                  <c:v>120.24439407713687</c:v>
                </c:pt>
                <c:pt idx="4782">
                  <c:v>120.25055123967131</c:v>
                </c:pt>
                <c:pt idx="4783">
                  <c:v>120.25670840220575</c:v>
                </c:pt>
                <c:pt idx="4784">
                  <c:v>120.26286556474021</c:v>
                </c:pt>
                <c:pt idx="4785">
                  <c:v>120.26902272727462</c:v>
                </c:pt>
                <c:pt idx="4786">
                  <c:v>120.27517988980905</c:v>
                </c:pt>
                <c:pt idx="4787">
                  <c:v>120.28133705234346</c:v>
                </c:pt>
                <c:pt idx="4788">
                  <c:v>120.28749421487792</c:v>
                </c:pt>
                <c:pt idx="4789">
                  <c:v>120.29365137741236</c:v>
                </c:pt>
                <c:pt idx="4790">
                  <c:v>120.2998085399468</c:v>
                </c:pt>
                <c:pt idx="4791">
                  <c:v>120.30596570248117</c:v>
                </c:pt>
                <c:pt idx="4792">
                  <c:v>120.3121228650157</c:v>
                </c:pt>
                <c:pt idx="4793">
                  <c:v>120.31828002755007</c:v>
                </c:pt>
                <c:pt idx="4794">
                  <c:v>120.32443719008448</c:v>
                </c:pt>
                <c:pt idx="4795">
                  <c:v>120.33059435261895</c:v>
                </c:pt>
                <c:pt idx="4796">
                  <c:v>120.33675151515338</c:v>
                </c:pt>
                <c:pt idx="4797">
                  <c:v>120.34290867768782</c:v>
                </c:pt>
                <c:pt idx="4798">
                  <c:v>120.34906584022229</c:v>
                </c:pt>
                <c:pt idx="4799">
                  <c:v>120.35522300275669</c:v>
                </c:pt>
                <c:pt idx="4800">
                  <c:v>120.36138016529115</c:v>
                </c:pt>
                <c:pt idx="4801">
                  <c:v>120.36753732782556</c:v>
                </c:pt>
                <c:pt idx="4802">
                  <c:v>120.37369449036002</c:v>
                </c:pt>
                <c:pt idx="4803">
                  <c:v>120.3798516528944</c:v>
                </c:pt>
                <c:pt idx="4804">
                  <c:v>120.38600881542882</c:v>
                </c:pt>
                <c:pt idx="4805">
                  <c:v>120.39216597796333</c:v>
                </c:pt>
                <c:pt idx="4806">
                  <c:v>120.39832314049777</c:v>
                </c:pt>
                <c:pt idx="4807">
                  <c:v>120.4044803030322</c:v>
                </c:pt>
                <c:pt idx="4808">
                  <c:v>120.41063746556667</c:v>
                </c:pt>
                <c:pt idx="4809">
                  <c:v>120.4167946281011</c:v>
                </c:pt>
                <c:pt idx="4810">
                  <c:v>120.42295179063551</c:v>
                </c:pt>
                <c:pt idx="4811">
                  <c:v>120.42910895316992</c:v>
                </c:pt>
                <c:pt idx="4812">
                  <c:v>120.43526611570438</c:v>
                </c:pt>
                <c:pt idx="4813">
                  <c:v>120.44142327823887</c:v>
                </c:pt>
                <c:pt idx="4814">
                  <c:v>120.44758044077331</c:v>
                </c:pt>
                <c:pt idx="4815">
                  <c:v>120.45373760330769</c:v>
                </c:pt>
                <c:pt idx="4816">
                  <c:v>120.45989476584217</c:v>
                </c:pt>
                <c:pt idx="4817">
                  <c:v>120.46605192837659</c:v>
                </c:pt>
                <c:pt idx="4818">
                  <c:v>120.47220909091099</c:v>
                </c:pt>
                <c:pt idx="4819">
                  <c:v>120.4783662534454</c:v>
                </c:pt>
                <c:pt idx="4820">
                  <c:v>120.48452341597991</c:v>
                </c:pt>
                <c:pt idx="4821">
                  <c:v>120.4906805785143</c:v>
                </c:pt>
                <c:pt idx="4822">
                  <c:v>120.49683774104876</c:v>
                </c:pt>
                <c:pt idx="4823">
                  <c:v>120.50299490358314</c:v>
                </c:pt>
                <c:pt idx="4824">
                  <c:v>120.50915206611762</c:v>
                </c:pt>
                <c:pt idx="4825">
                  <c:v>120.51530922865204</c:v>
                </c:pt>
                <c:pt idx="4826">
                  <c:v>120.52146639118648</c:v>
                </c:pt>
                <c:pt idx="4827">
                  <c:v>120.52762355372091</c:v>
                </c:pt>
                <c:pt idx="4828">
                  <c:v>120.53378071625532</c:v>
                </c:pt>
                <c:pt idx="4829">
                  <c:v>120.53993787878973</c:v>
                </c:pt>
                <c:pt idx="4830">
                  <c:v>120.54609504132422</c:v>
                </c:pt>
                <c:pt idx="4831">
                  <c:v>120.55225220385863</c:v>
                </c:pt>
                <c:pt idx="4832">
                  <c:v>120.55840936639308</c:v>
                </c:pt>
                <c:pt idx="4833">
                  <c:v>120.56456652892756</c:v>
                </c:pt>
                <c:pt idx="4834">
                  <c:v>120.57072369146195</c:v>
                </c:pt>
                <c:pt idx="4835">
                  <c:v>120.57688085399634</c:v>
                </c:pt>
                <c:pt idx="4836">
                  <c:v>120.58303801653078</c:v>
                </c:pt>
                <c:pt idx="4837">
                  <c:v>120.58919517906527</c:v>
                </c:pt>
                <c:pt idx="4838">
                  <c:v>120.59535234159966</c:v>
                </c:pt>
                <c:pt idx="4839">
                  <c:v>120.60150950413414</c:v>
                </c:pt>
                <c:pt idx="4840">
                  <c:v>120.60766666666859</c:v>
                </c:pt>
                <c:pt idx="4841">
                  <c:v>120.61382382920304</c:v>
                </c:pt>
                <c:pt idx="4842">
                  <c:v>120.61998099173746</c:v>
                </c:pt>
                <c:pt idx="4843">
                  <c:v>120.62613815427183</c:v>
                </c:pt>
                <c:pt idx="4844">
                  <c:v>120.63229531680626</c:v>
                </c:pt>
                <c:pt idx="4845">
                  <c:v>120.63845247934076</c:v>
                </c:pt>
                <c:pt idx="4846">
                  <c:v>120.64460964187525</c:v>
                </c:pt>
                <c:pt idx="4847">
                  <c:v>120.65076680440957</c:v>
                </c:pt>
                <c:pt idx="4848">
                  <c:v>120.65692396694406</c:v>
                </c:pt>
                <c:pt idx="4849">
                  <c:v>120.66308112947847</c:v>
                </c:pt>
                <c:pt idx="4850">
                  <c:v>120.66923829201291</c:v>
                </c:pt>
                <c:pt idx="4851">
                  <c:v>120.67539545454734</c:v>
                </c:pt>
                <c:pt idx="4852">
                  <c:v>120.68155261708176</c:v>
                </c:pt>
                <c:pt idx="4853">
                  <c:v>120.68770977961624</c:v>
                </c:pt>
                <c:pt idx="4854">
                  <c:v>120.69386694215068</c:v>
                </c:pt>
                <c:pt idx="4855">
                  <c:v>120.70002410468511</c:v>
                </c:pt>
                <c:pt idx="4856">
                  <c:v>120.70618126721956</c:v>
                </c:pt>
                <c:pt idx="4857">
                  <c:v>120.71233842975396</c:v>
                </c:pt>
                <c:pt idx="4858">
                  <c:v>120.71849559228841</c:v>
                </c:pt>
                <c:pt idx="4859">
                  <c:v>120.72465275482286</c:v>
                </c:pt>
                <c:pt idx="4860">
                  <c:v>120.73080991735729</c:v>
                </c:pt>
                <c:pt idx="4861">
                  <c:v>120.73696707989173</c:v>
                </c:pt>
                <c:pt idx="4862">
                  <c:v>120.74312424242616</c:v>
                </c:pt>
                <c:pt idx="4863">
                  <c:v>120.74928140496063</c:v>
                </c:pt>
                <c:pt idx="4864">
                  <c:v>120.75543856749499</c:v>
                </c:pt>
                <c:pt idx="4865">
                  <c:v>120.76159573002947</c:v>
                </c:pt>
                <c:pt idx="4866">
                  <c:v>120.76775289256386</c:v>
                </c:pt>
                <c:pt idx="4867">
                  <c:v>120.77391005509834</c:v>
                </c:pt>
                <c:pt idx="4868">
                  <c:v>120.78006721763278</c:v>
                </c:pt>
                <c:pt idx="4869">
                  <c:v>120.78622438016727</c:v>
                </c:pt>
                <c:pt idx="4870">
                  <c:v>120.79238154270161</c:v>
                </c:pt>
                <c:pt idx="4871">
                  <c:v>120.79853870523608</c:v>
                </c:pt>
                <c:pt idx="4872">
                  <c:v>120.80469586777052</c:v>
                </c:pt>
                <c:pt idx="4873">
                  <c:v>120.81085303030495</c:v>
                </c:pt>
                <c:pt idx="4874">
                  <c:v>120.81701019283938</c:v>
                </c:pt>
                <c:pt idx="4875">
                  <c:v>120.82316735537383</c:v>
                </c:pt>
                <c:pt idx="4876">
                  <c:v>120.82932451790825</c:v>
                </c:pt>
                <c:pt idx="4877">
                  <c:v>120.8354816804427</c:v>
                </c:pt>
                <c:pt idx="4878">
                  <c:v>120.84163884297713</c:v>
                </c:pt>
                <c:pt idx="4879">
                  <c:v>120.84779600551157</c:v>
                </c:pt>
                <c:pt idx="4880">
                  <c:v>120.853953168046</c:v>
                </c:pt>
                <c:pt idx="4881">
                  <c:v>120.86011033058041</c:v>
                </c:pt>
                <c:pt idx="4882">
                  <c:v>120.86626749311489</c:v>
                </c:pt>
                <c:pt idx="4883">
                  <c:v>120.87242465564931</c:v>
                </c:pt>
                <c:pt idx="4884">
                  <c:v>120.87858181818368</c:v>
                </c:pt>
                <c:pt idx="4885">
                  <c:v>120.88473898071818</c:v>
                </c:pt>
                <c:pt idx="4886">
                  <c:v>120.89089614325259</c:v>
                </c:pt>
                <c:pt idx="4887">
                  <c:v>120.89705330578708</c:v>
                </c:pt>
                <c:pt idx="4888">
                  <c:v>120.90321046832152</c:v>
                </c:pt>
                <c:pt idx="4889">
                  <c:v>120.90936763085593</c:v>
                </c:pt>
                <c:pt idx="4890">
                  <c:v>120.9155247933904</c:v>
                </c:pt>
                <c:pt idx="4891">
                  <c:v>120.9216819559248</c:v>
                </c:pt>
                <c:pt idx="4892">
                  <c:v>120.92783911845918</c:v>
                </c:pt>
                <c:pt idx="4893">
                  <c:v>120.9339962809937</c:v>
                </c:pt>
                <c:pt idx="4894">
                  <c:v>120.94015344352813</c:v>
                </c:pt>
                <c:pt idx="4895">
                  <c:v>120.94631060606257</c:v>
                </c:pt>
                <c:pt idx="4896">
                  <c:v>120.95246776859695</c:v>
                </c:pt>
                <c:pt idx="4897">
                  <c:v>120.95862493113142</c:v>
                </c:pt>
                <c:pt idx="4898">
                  <c:v>120.96478209366585</c:v>
                </c:pt>
                <c:pt idx="4899">
                  <c:v>120.97093925620028</c:v>
                </c:pt>
                <c:pt idx="4900">
                  <c:v>120.97709641873469</c:v>
                </c:pt>
                <c:pt idx="4901">
                  <c:v>120.98325358126921</c:v>
                </c:pt>
                <c:pt idx="4902">
                  <c:v>120.98941074380359</c:v>
                </c:pt>
                <c:pt idx="4903">
                  <c:v>120.99556790633802</c:v>
                </c:pt>
                <c:pt idx="4904">
                  <c:v>121.00172506887249</c:v>
                </c:pt>
                <c:pt idx="4905">
                  <c:v>121.00788223140687</c:v>
                </c:pt>
                <c:pt idx="4906">
                  <c:v>121.01403939394133</c:v>
                </c:pt>
                <c:pt idx="4907">
                  <c:v>121.02019655647574</c:v>
                </c:pt>
                <c:pt idx="4908">
                  <c:v>121.0263537190102</c:v>
                </c:pt>
                <c:pt idx="4909">
                  <c:v>121.03251088154464</c:v>
                </c:pt>
                <c:pt idx="4910">
                  <c:v>121.03866804407907</c:v>
                </c:pt>
                <c:pt idx="4911">
                  <c:v>121.04482520661352</c:v>
                </c:pt>
                <c:pt idx="4912">
                  <c:v>121.05098236914796</c:v>
                </c:pt>
                <c:pt idx="4913">
                  <c:v>121.05713953168238</c:v>
                </c:pt>
                <c:pt idx="4914">
                  <c:v>121.06329669421685</c:v>
                </c:pt>
                <c:pt idx="4915">
                  <c:v>121.06945385675122</c:v>
                </c:pt>
                <c:pt idx="4916">
                  <c:v>121.07561101928566</c:v>
                </c:pt>
                <c:pt idx="4917">
                  <c:v>121.08176818182011</c:v>
                </c:pt>
                <c:pt idx="4918">
                  <c:v>121.08792534435456</c:v>
                </c:pt>
                <c:pt idx="4919">
                  <c:v>121.09408250688895</c:v>
                </c:pt>
                <c:pt idx="4920">
                  <c:v>121.10023966942343</c:v>
                </c:pt>
                <c:pt idx="4921">
                  <c:v>121.10639683195784</c:v>
                </c:pt>
                <c:pt idx="4922">
                  <c:v>121.1125539944923</c:v>
                </c:pt>
                <c:pt idx="4923">
                  <c:v>121.11871115702668</c:v>
                </c:pt>
                <c:pt idx="4924">
                  <c:v>121.12486831956112</c:v>
                </c:pt>
                <c:pt idx="4925">
                  <c:v>121.13102548209562</c:v>
                </c:pt>
                <c:pt idx="4926">
                  <c:v>121.13718264463004</c:v>
                </c:pt>
                <c:pt idx="4927">
                  <c:v>121.14333980716445</c:v>
                </c:pt>
                <c:pt idx="4928">
                  <c:v>121.14949696969892</c:v>
                </c:pt>
                <c:pt idx="4929">
                  <c:v>121.15565413223332</c:v>
                </c:pt>
                <c:pt idx="4930">
                  <c:v>121.16181129476779</c:v>
                </c:pt>
                <c:pt idx="4931">
                  <c:v>121.16796845730222</c:v>
                </c:pt>
                <c:pt idx="4932">
                  <c:v>121.17412561983666</c:v>
                </c:pt>
                <c:pt idx="4933">
                  <c:v>121.18028278237108</c:v>
                </c:pt>
                <c:pt idx="4934">
                  <c:v>121.18643994490553</c:v>
                </c:pt>
                <c:pt idx="4935">
                  <c:v>121.19259710743991</c:v>
                </c:pt>
                <c:pt idx="4936">
                  <c:v>121.1987542699744</c:v>
                </c:pt>
                <c:pt idx="4937">
                  <c:v>121.20491143250884</c:v>
                </c:pt>
                <c:pt idx="4938">
                  <c:v>121.2110685950433</c:v>
                </c:pt>
                <c:pt idx="4939">
                  <c:v>121.21722575757776</c:v>
                </c:pt>
                <c:pt idx="4940">
                  <c:v>121.22338292011214</c:v>
                </c:pt>
                <c:pt idx="4941">
                  <c:v>121.22954008264658</c:v>
                </c:pt>
                <c:pt idx="4942">
                  <c:v>121.23569724518102</c:v>
                </c:pt>
                <c:pt idx="4943">
                  <c:v>121.24185440771551</c:v>
                </c:pt>
                <c:pt idx="4944">
                  <c:v>121.24801157024989</c:v>
                </c:pt>
                <c:pt idx="4945">
                  <c:v>121.25416873278427</c:v>
                </c:pt>
                <c:pt idx="4946">
                  <c:v>121.26032589531879</c:v>
                </c:pt>
                <c:pt idx="4947">
                  <c:v>121.26648305785318</c:v>
                </c:pt>
                <c:pt idx="4948">
                  <c:v>121.27264022038763</c:v>
                </c:pt>
                <c:pt idx="4949">
                  <c:v>121.27879738292202</c:v>
                </c:pt>
                <c:pt idx="4950">
                  <c:v>121.2849545454565</c:v>
                </c:pt>
                <c:pt idx="4951">
                  <c:v>121.29111170799096</c:v>
                </c:pt>
                <c:pt idx="4952">
                  <c:v>121.29726887052537</c:v>
                </c:pt>
                <c:pt idx="4953">
                  <c:v>121.30342603305976</c:v>
                </c:pt>
                <c:pt idx="4954">
                  <c:v>121.30958319559421</c:v>
                </c:pt>
                <c:pt idx="4955">
                  <c:v>121.31574035812864</c:v>
                </c:pt>
                <c:pt idx="4956">
                  <c:v>121.32189752066309</c:v>
                </c:pt>
                <c:pt idx="4957">
                  <c:v>121.32805468319756</c:v>
                </c:pt>
                <c:pt idx="4958">
                  <c:v>121.33421184573199</c:v>
                </c:pt>
                <c:pt idx="4959">
                  <c:v>121.34036900826642</c:v>
                </c:pt>
                <c:pt idx="4960">
                  <c:v>121.34652617080086</c:v>
                </c:pt>
                <c:pt idx="4961">
                  <c:v>121.35268333333528</c:v>
                </c:pt>
                <c:pt idx="4962">
                  <c:v>121.3588404958697</c:v>
                </c:pt>
                <c:pt idx="4963">
                  <c:v>121.36499765840415</c:v>
                </c:pt>
                <c:pt idx="4964">
                  <c:v>121.3711548209386</c:v>
                </c:pt>
                <c:pt idx="4965">
                  <c:v>121.37731198347304</c:v>
                </c:pt>
                <c:pt idx="4966">
                  <c:v>121.38346914600747</c:v>
                </c:pt>
                <c:pt idx="4967">
                  <c:v>121.38962630854191</c:v>
                </c:pt>
                <c:pt idx="4968">
                  <c:v>121.39578347107634</c:v>
                </c:pt>
                <c:pt idx="4969">
                  <c:v>121.40194063361079</c:v>
                </c:pt>
                <c:pt idx="4970">
                  <c:v>121.40809779614521</c:v>
                </c:pt>
                <c:pt idx="4971">
                  <c:v>121.41425495867971</c:v>
                </c:pt>
                <c:pt idx="4972">
                  <c:v>121.42041212121408</c:v>
                </c:pt>
                <c:pt idx="4973">
                  <c:v>121.42656928374855</c:v>
                </c:pt>
                <c:pt idx="4974">
                  <c:v>121.43272644628296</c:v>
                </c:pt>
                <c:pt idx="4975">
                  <c:v>121.43888360881743</c:v>
                </c:pt>
                <c:pt idx="4976">
                  <c:v>121.44504077135183</c:v>
                </c:pt>
                <c:pt idx="4977">
                  <c:v>121.45119793388625</c:v>
                </c:pt>
                <c:pt idx="4978">
                  <c:v>121.45735509642067</c:v>
                </c:pt>
                <c:pt idx="4979">
                  <c:v>121.46351225895513</c:v>
                </c:pt>
                <c:pt idx="4980">
                  <c:v>121.4696694214896</c:v>
                </c:pt>
                <c:pt idx="4981">
                  <c:v>121.47582658402401</c:v>
                </c:pt>
                <c:pt idx="4982">
                  <c:v>121.48198374655844</c:v>
                </c:pt>
                <c:pt idx="4983">
                  <c:v>121.48814090909289</c:v>
                </c:pt>
                <c:pt idx="4984">
                  <c:v>121.49429807162734</c:v>
                </c:pt>
                <c:pt idx="4985">
                  <c:v>121.50045523416175</c:v>
                </c:pt>
                <c:pt idx="4986">
                  <c:v>121.50661239669616</c:v>
                </c:pt>
                <c:pt idx="4987">
                  <c:v>121.51276955923062</c:v>
                </c:pt>
                <c:pt idx="4988">
                  <c:v>121.51892672176508</c:v>
                </c:pt>
                <c:pt idx="4989">
                  <c:v>121.52508388429948</c:v>
                </c:pt>
                <c:pt idx="4990">
                  <c:v>121.53124104683393</c:v>
                </c:pt>
                <c:pt idx="4991">
                  <c:v>121.53739820936836</c:v>
                </c:pt>
                <c:pt idx="4992">
                  <c:v>121.54355537190283</c:v>
                </c:pt>
                <c:pt idx="4993">
                  <c:v>121.54971253443721</c:v>
                </c:pt>
                <c:pt idx="4994">
                  <c:v>121.55586969697167</c:v>
                </c:pt>
                <c:pt idx="4995">
                  <c:v>121.56202685950608</c:v>
                </c:pt>
                <c:pt idx="4996">
                  <c:v>121.56818402204054</c:v>
                </c:pt>
                <c:pt idx="4997">
                  <c:v>121.57434118457493</c:v>
                </c:pt>
                <c:pt idx="4998">
                  <c:v>121.58049834710938</c:v>
                </c:pt>
                <c:pt idx="4999">
                  <c:v>121.58665550964386</c:v>
                </c:pt>
                <c:pt idx="5000">
                  <c:v>121.59281267217828</c:v>
                </c:pt>
                <c:pt idx="5001">
                  <c:v>121.59896983471272</c:v>
                </c:pt>
                <c:pt idx="5002">
                  <c:v>121.60512699724718</c:v>
                </c:pt>
                <c:pt idx="5003">
                  <c:v>121.61128415978158</c:v>
                </c:pt>
                <c:pt idx="5004">
                  <c:v>121.61744132231603</c:v>
                </c:pt>
                <c:pt idx="5005">
                  <c:v>121.62359848485045</c:v>
                </c:pt>
                <c:pt idx="5006">
                  <c:v>121.62975564738487</c:v>
                </c:pt>
                <c:pt idx="5007">
                  <c:v>121.6359128099193</c:v>
                </c:pt>
                <c:pt idx="5008">
                  <c:v>121.64206997245374</c:v>
                </c:pt>
                <c:pt idx="5009">
                  <c:v>121.64822713498818</c:v>
                </c:pt>
                <c:pt idx="5010">
                  <c:v>121.65438429752261</c:v>
                </c:pt>
                <c:pt idx="5011">
                  <c:v>121.66054146005709</c:v>
                </c:pt>
                <c:pt idx="5012">
                  <c:v>121.66669862259148</c:v>
                </c:pt>
                <c:pt idx="5013">
                  <c:v>121.67285578512595</c:v>
                </c:pt>
                <c:pt idx="5014">
                  <c:v>121.67901294766035</c:v>
                </c:pt>
                <c:pt idx="5015">
                  <c:v>121.68517011019475</c:v>
                </c:pt>
                <c:pt idx="5016">
                  <c:v>121.69132727272923</c:v>
                </c:pt>
                <c:pt idx="5017">
                  <c:v>121.69748443526369</c:v>
                </c:pt>
                <c:pt idx="5018">
                  <c:v>121.70364159779811</c:v>
                </c:pt>
                <c:pt idx="5019">
                  <c:v>121.70979876033256</c:v>
                </c:pt>
                <c:pt idx="5020">
                  <c:v>121.71595592286702</c:v>
                </c:pt>
                <c:pt idx="5021">
                  <c:v>121.72211308540143</c:v>
                </c:pt>
                <c:pt idx="5022">
                  <c:v>121.72827024793587</c:v>
                </c:pt>
                <c:pt idx="5023">
                  <c:v>121.7344274104703</c:v>
                </c:pt>
                <c:pt idx="5024">
                  <c:v>121.74058457300474</c:v>
                </c:pt>
                <c:pt idx="5025">
                  <c:v>121.74674173553915</c:v>
                </c:pt>
                <c:pt idx="5026">
                  <c:v>121.75289889807358</c:v>
                </c:pt>
                <c:pt idx="5027">
                  <c:v>121.75905606060806</c:v>
                </c:pt>
                <c:pt idx="5028">
                  <c:v>121.76521322314254</c:v>
                </c:pt>
                <c:pt idx="5029">
                  <c:v>121.77137038567689</c:v>
                </c:pt>
                <c:pt idx="5030">
                  <c:v>121.77752754821138</c:v>
                </c:pt>
                <c:pt idx="5031">
                  <c:v>121.78368471074579</c:v>
                </c:pt>
                <c:pt idx="5032">
                  <c:v>121.78984187328018</c:v>
                </c:pt>
                <c:pt idx="5033">
                  <c:v>121.79599903581466</c:v>
                </c:pt>
                <c:pt idx="5034">
                  <c:v>121.8021561983491</c:v>
                </c:pt>
                <c:pt idx="5035">
                  <c:v>121.8083133608835</c:v>
                </c:pt>
                <c:pt idx="5036">
                  <c:v>121.81447052341797</c:v>
                </c:pt>
                <c:pt idx="5037">
                  <c:v>121.82062768595243</c:v>
                </c:pt>
                <c:pt idx="5038">
                  <c:v>121.82678484848678</c:v>
                </c:pt>
                <c:pt idx="5039">
                  <c:v>121.83294201102123</c:v>
                </c:pt>
                <c:pt idx="5040">
                  <c:v>121.83909917355568</c:v>
                </c:pt>
                <c:pt idx="5041">
                  <c:v>121.84525633609015</c:v>
                </c:pt>
                <c:pt idx="5042">
                  <c:v>121.85141349862458</c:v>
                </c:pt>
                <c:pt idx="5043">
                  <c:v>121.85757066115902</c:v>
                </c:pt>
                <c:pt idx="5044">
                  <c:v>121.86372782369342</c:v>
                </c:pt>
                <c:pt idx="5045">
                  <c:v>121.86988498622789</c:v>
                </c:pt>
                <c:pt idx="5046">
                  <c:v>121.87604214876227</c:v>
                </c:pt>
                <c:pt idx="5047">
                  <c:v>121.88219931129673</c:v>
                </c:pt>
                <c:pt idx="5048">
                  <c:v>121.88835647383115</c:v>
                </c:pt>
                <c:pt idx="5049">
                  <c:v>121.89451363636566</c:v>
                </c:pt>
                <c:pt idx="5050">
                  <c:v>121.90067079890009</c:v>
                </c:pt>
                <c:pt idx="5051">
                  <c:v>121.9068279614345</c:v>
                </c:pt>
                <c:pt idx="5052">
                  <c:v>121.91298512396894</c:v>
                </c:pt>
                <c:pt idx="5053">
                  <c:v>121.91914228650337</c:v>
                </c:pt>
                <c:pt idx="5054">
                  <c:v>121.92529944903787</c:v>
                </c:pt>
                <c:pt idx="5055">
                  <c:v>121.93145661157227</c:v>
                </c:pt>
                <c:pt idx="5056">
                  <c:v>121.93761377410674</c:v>
                </c:pt>
                <c:pt idx="5057">
                  <c:v>121.94377093664109</c:v>
                </c:pt>
                <c:pt idx="5058">
                  <c:v>121.94992809917561</c:v>
                </c:pt>
                <c:pt idx="5059">
                  <c:v>121.95608526170999</c:v>
                </c:pt>
                <c:pt idx="5060">
                  <c:v>121.96224242424442</c:v>
                </c:pt>
                <c:pt idx="5061">
                  <c:v>121.96839958677886</c:v>
                </c:pt>
                <c:pt idx="5062">
                  <c:v>121.97455674931334</c:v>
                </c:pt>
                <c:pt idx="5063">
                  <c:v>121.98071391184776</c:v>
                </c:pt>
                <c:pt idx="5064">
                  <c:v>121.98687107438217</c:v>
                </c:pt>
                <c:pt idx="5065">
                  <c:v>121.9930282369166</c:v>
                </c:pt>
                <c:pt idx="5066">
                  <c:v>121.99918539945104</c:v>
                </c:pt>
                <c:pt idx="5067">
                  <c:v>122.00534256198544</c:v>
                </c:pt>
                <c:pt idx="5068">
                  <c:v>122.01149972451992</c:v>
                </c:pt>
                <c:pt idx="5069">
                  <c:v>122.01765688705434</c:v>
                </c:pt>
                <c:pt idx="5070">
                  <c:v>122.02381404958878</c:v>
                </c:pt>
                <c:pt idx="5071">
                  <c:v>122.02997121212316</c:v>
                </c:pt>
                <c:pt idx="5072">
                  <c:v>122.03612837465765</c:v>
                </c:pt>
                <c:pt idx="5073">
                  <c:v>122.04228553719209</c:v>
                </c:pt>
                <c:pt idx="5074">
                  <c:v>122.04844269972651</c:v>
                </c:pt>
                <c:pt idx="5075">
                  <c:v>122.05459986226096</c:v>
                </c:pt>
                <c:pt idx="5076">
                  <c:v>122.06075702479538</c:v>
                </c:pt>
                <c:pt idx="5077">
                  <c:v>122.06691418732983</c:v>
                </c:pt>
                <c:pt idx="5078">
                  <c:v>122.07307134986422</c:v>
                </c:pt>
                <c:pt idx="5079">
                  <c:v>122.07922851239867</c:v>
                </c:pt>
                <c:pt idx="5080">
                  <c:v>122.08538567493314</c:v>
                </c:pt>
                <c:pt idx="5081">
                  <c:v>122.09154283746754</c:v>
                </c:pt>
                <c:pt idx="5082">
                  <c:v>122.09770000000202</c:v>
                </c:pt>
                <c:pt idx="5083">
                  <c:v>122.10385716253639</c:v>
                </c:pt>
                <c:pt idx="5084">
                  <c:v>122.11001432507089</c:v>
                </c:pt>
                <c:pt idx="5085">
                  <c:v>122.11617148760531</c:v>
                </c:pt>
                <c:pt idx="5086">
                  <c:v>122.12232865013972</c:v>
                </c:pt>
                <c:pt idx="5087">
                  <c:v>122.1284858126741</c:v>
                </c:pt>
                <c:pt idx="5088">
                  <c:v>122.13464297520862</c:v>
                </c:pt>
                <c:pt idx="5089">
                  <c:v>122.14080013774303</c:v>
                </c:pt>
                <c:pt idx="5090">
                  <c:v>122.14695730027749</c:v>
                </c:pt>
                <c:pt idx="5091">
                  <c:v>122.15311446281193</c:v>
                </c:pt>
                <c:pt idx="5092">
                  <c:v>122.15927162534636</c:v>
                </c:pt>
                <c:pt idx="5093">
                  <c:v>122.16542878788077</c:v>
                </c:pt>
                <c:pt idx="5094">
                  <c:v>122.17158595041521</c:v>
                </c:pt>
                <c:pt idx="5095">
                  <c:v>122.17774311294961</c:v>
                </c:pt>
                <c:pt idx="5096">
                  <c:v>122.18390027548406</c:v>
                </c:pt>
                <c:pt idx="5097">
                  <c:v>122.19005743801854</c:v>
                </c:pt>
                <c:pt idx="5098">
                  <c:v>122.19621460055299</c:v>
                </c:pt>
                <c:pt idx="5099">
                  <c:v>122.20237176308738</c:v>
                </c:pt>
                <c:pt idx="5100">
                  <c:v>122.20852892562185</c:v>
                </c:pt>
                <c:pt idx="5101">
                  <c:v>122.21468608815631</c:v>
                </c:pt>
                <c:pt idx="5102">
                  <c:v>122.22084325069071</c:v>
                </c:pt>
                <c:pt idx="5103">
                  <c:v>122.22700041322516</c:v>
                </c:pt>
                <c:pt idx="5104">
                  <c:v>122.23315757575958</c:v>
                </c:pt>
                <c:pt idx="5105">
                  <c:v>122.23931473829403</c:v>
                </c:pt>
                <c:pt idx="5106">
                  <c:v>122.24547190082845</c:v>
                </c:pt>
                <c:pt idx="5107">
                  <c:v>122.25162906336296</c:v>
                </c:pt>
                <c:pt idx="5108">
                  <c:v>122.25778622589733</c:v>
                </c:pt>
                <c:pt idx="5109">
                  <c:v>122.26394338843177</c:v>
                </c:pt>
                <c:pt idx="5110">
                  <c:v>122.27010055096621</c:v>
                </c:pt>
                <c:pt idx="5111">
                  <c:v>122.27625771350061</c:v>
                </c:pt>
                <c:pt idx="5112">
                  <c:v>122.28241487603508</c:v>
                </c:pt>
                <c:pt idx="5113">
                  <c:v>122.28857203856946</c:v>
                </c:pt>
                <c:pt idx="5114">
                  <c:v>122.294729201104</c:v>
                </c:pt>
                <c:pt idx="5115">
                  <c:v>122.30088636363836</c:v>
                </c:pt>
                <c:pt idx="5116">
                  <c:v>122.30704352617282</c:v>
                </c:pt>
                <c:pt idx="5117">
                  <c:v>122.31320068870731</c:v>
                </c:pt>
                <c:pt idx="5118">
                  <c:v>122.31935785124168</c:v>
                </c:pt>
                <c:pt idx="5119">
                  <c:v>122.3255150137761</c:v>
                </c:pt>
                <c:pt idx="5120">
                  <c:v>122.33167217631055</c:v>
                </c:pt>
                <c:pt idx="5121">
                  <c:v>122.33782933884503</c:v>
                </c:pt>
                <c:pt idx="5122">
                  <c:v>122.34398650137943</c:v>
                </c:pt>
                <c:pt idx="5123">
                  <c:v>122.3501436639139</c:v>
                </c:pt>
                <c:pt idx="5124">
                  <c:v>122.35630082644826</c:v>
                </c:pt>
                <c:pt idx="5125">
                  <c:v>122.36245798898274</c:v>
                </c:pt>
                <c:pt idx="5126">
                  <c:v>122.36861515151719</c:v>
                </c:pt>
                <c:pt idx="5127">
                  <c:v>122.37477231405153</c:v>
                </c:pt>
                <c:pt idx="5128">
                  <c:v>122.38092947658605</c:v>
                </c:pt>
                <c:pt idx="5129">
                  <c:v>122.38708663912048</c:v>
                </c:pt>
                <c:pt idx="5130">
                  <c:v>122.39324380165489</c:v>
                </c:pt>
                <c:pt idx="5131">
                  <c:v>122.39940096418935</c:v>
                </c:pt>
                <c:pt idx="5132">
                  <c:v>122.40555812672373</c:v>
                </c:pt>
                <c:pt idx="5133">
                  <c:v>122.41171528925828</c:v>
                </c:pt>
                <c:pt idx="5134">
                  <c:v>122.41787245179266</c:v>
                </c:pt>
                <c:pt idx="5135">
                  <c:v>122.42402961432715</c:v>
                </c:pt>
                <c:pt idx="5136">
                  <c:v>122.4301867768615</c:v>
                </c:pt>
                <c:pt idx="5137">
                  <c:v>122.436343939396</c:v>
                </c:pt>
                <c:pt idx="5138">
                  <c:v>122.4425011019304</c:v>
                </c:pt>
                <c:pt idx="5139">
                  <c:v>122.44865826446484</c:v>
                </c:pt>
                <c:pt idx="5140">
                  <c:v>122.45481542699929</c:v>
                </c:pt>
                <c:pt idx="5141">
                  <c:v>122.46097258953371</c:v>
                </c:pt>
                <c:pt idx="5142">
                  <c:v>122.46712975206819</c:v>
                </c:pt>
                <c:pt idx="5143">
                  <c:v>122.47328691460258</c:v>
                </c:pt>
                <c:pt idx="5144">
                  <c:v>122.47944407713702</c:v>
                </c:pt>
                <c:pt idx="5145">
                  <c:v>122.48560123967145</c:v>
                </c:pt>
                <c:pt idx="5146">
                  <c:v>122.49175840220589</c:v>
                </c:pt>
                <c:pt idx="5147">
                  <c:v>122.49791556474037</c:v>
                </c:pt>
                <c:pt idx="5148">
                  <c:v>122.50407272727475</c:v>
                </c:pt>
                <c:pt idx="5149">
                  <c:v>122.51022988980924</c:v>
                </c:pt>
                <c:pt idx="5150">
                  <c:v>122.5163870523436</c:v>
                </c:pt>
                <c:pt idx="5151">
                  <c:v>122.52254421487807</c:v>
                </c:pt>
                <c:pt idx="5152">
                  <c:v>122.52870137741245</c:v>
                </c:pt>
                <c:pt idx="5153">
                  <c:v>122.53485853994694</c:v>
                </c:pt>
                <c:pt idx="5154">
                  <c:v>122.54101570248135</c:v>
                </c:pt>
                <c:pt idx="5155">
                  <c:v>122.54717286501582</c:v>
                </c:pt>
                <c:pt idx="5156">
                  <c:v>122.5533300275502</c:v>
                </c:pt>
                <c:pt idx="5157">
                  <c:v>122.55948719008462</c:v>
                </c:pt>
                <c:pt idx="5158">
                  <c:v>122.56564435261909</c:v>
                </c:pt>
                <c:pt idx="5159">
                  <c:v>122.57180151515352</c:v>
                </c:pt>
                <c:pt idx="5160">
                  <c:v>122.57795867768796</c:v>
                </c:pt>
                <c:pt idx="5161">
                  <c:v>122.58411584022242</c:v>
                </c:pt>
                <c:pt idx="5162">
                  <c:v>122.59027300275685</c:v>
                </c:pt>
                <c:pt idx="5163">
                  <c:v>122.5964301652913</c:v>
                </c:pt>
                <c:pt idx="5164">
                  <c:v>122.60258732782567</c:v>
                </c:pt>
                <c:pt idx="5165">
                  <c:v>122.60874449036017</c:v>
                </c:pt>
                <c:pt idx="5166">
                  <c:v>122.61490165289457</c:v>
                </c:pt>
                <c:pt idx="5167">
                  <c:v>122.62105881542898</c:v>
                </c:pt>
                <c:pt idx="5168">
                  <c:v>122.62721597796347</c:v>
                </c:pt>
                <c:pt idx="5169">
                  <c:v>122.63337314049787</c:v>
                </c:pt>
                <c:pt idx="5170">
                  <c:v>122.63953030303232</c:v>
                </c:pt>
                <c:pt idx="5171">
                  <c:v>122.64568746556678</c:v>
                </c:pt>
                <c:pt idx="5172">
                  <c:v>122.65184462810122</c:v>
                </c:pt>
                <c:pt idx="5173">
                  <c:v>122.65800179063562</c:v>
                </c:pt>
                <c:pt idx="5174">
                  <c:v>122.66415895317009</c:v>
                </c:pt>
                <c:pt idx="5175">
                  <c:v>122.67031611570445</c:v>
                </c:pt>
                <c:pt idx="5176">
                  <c:v>122.67647327823893</c:v>
                </c:pt>
                <c:pt idx="5177">
                  <c:v>122.68263044077338</c:v>
                </c:pt>
                <c:pt idx="5178">
                  <c:v>122.6887876033078</c:v>
                </c:pt>
                <c:pt idx="5179">
                  <c:v>122.69494476584231</c:v>
                </c:pt>
                <c:pt idx="5180">
                  <c:v>122.70110192837673</c:v>
                </c:pt>
                <c:pt idx="5181">
                  <c:v>122.70725909091119</c:v>
                </c:pt>
                <c:pt idx="5182">
                  <c:v>122.71341625344557</c:v>
                </c:pt>
                <c:pt idx="5183">
                  <c:v>122.71957341598002</c:v>
                </c:pt>
                <c:pt idx="5184">
                  <c:v>122.72573057851439</c:v>
                </c:pt>
                <c:pt idx="5185">
                  <c:v>122.73188774104889</c:v>
                </c:pt>
                <c:pt idx="5186">
                  <c:v>122.73804490358329</c:v>
                </c:pt>
                <c:pt idx="5187">
                  <c:v>122.74420206611781</c:v>
                </c:pt>
                <c:pt idx="5188">
                  <c:v>122.75035922865219</c:v>
                </c:pt>
                <c:pt idx="5189">
                  <c:v>122.75651639118661</c:v>
                </c:pt>
                <c:pt idx="5190">
                  <c:v>122.76267355372103</c:v>
                </c:pt>
                <c:pt idx="5191">
                  <c:v>122.76883071625545</c:v>
                </c:pt>
                <c:pt idx="5192">
                  <c:v>122.77498787878987</c:v>
                </c:pt>
                <c:pt idx="5193">
                  <c:v>122.78114504132436</c:v>
                </c:pt>
                <c:pt idx="5194">
                  <c:v>122.78730220385877</c:v>
                </c:pt>
                <c:pt idx="5195">
                  <c:v>122.79345936639326</c:v>
                </c:pt>
                <c:pt idx="5196">
                  <c:v>122.7996165289277</c:v>
                </c:pt>
                <c:pt idx="5197">
                  <c:v>122.80577369146211</c:v>
                </c:pt>
                <c:pt idx="5198">
                  <c:v>122.81193085399651</c:v>
                </c:pt>
                <c:pt idx="5199">
                  <c:v>122.81808801653092</c:v>
                </c:pt>
                <c:pt idx="5200">
                  <c:v>122.82424517906541</c:v>
                </c:pt>
                <c:pt idx="5201">
                  <c:v>122.83040234159982</c:v>
                </c:pt>
                <c:pt idx="5202">
                  <c:v>122.83655950413429</c:v>
                </c:pt>
                <c:pt idx="5203">
                  <c:v>122.84271666666871</c:v>
                </c:pt>
                <c:pt idx="5204">
                  <c:v>122.84887382920316</c:v>
                </c:pt>
                <c:pt idx="5205">
                  <c:v>122.85503099173758</c:v>
                </c:pt>
                <c:pt idx="5206">
                  <c:v>122.86118815427203</c:v>
                </c:pt>
                <c:pt idx="5207">
                  <c:v>122.86734531680642</c:v>
                </c:pt>
                <c:pt idx="5208">
                  <c:v>122.8735024793409</c:v>
                </c:pt>
                <c:pt idx="5209">
                  <c:v>122.87965964187538</c:v>
                </c:pt>
                <c:pt idx="5210">
                  <c:v>122.88581680440971</c:v>
                </c:pt>
                <c:pt idx="5211">
                  <c:v>122.89197396694422</c:v>
                </c:pt>
                <c:pt idx="5212">
                  <c:v>122.89813112947861</c:v>
                </c:pt>
                <c:pt idx="5213">
                  <c:v>122.90428829201309</c:v>
                </c:pt>
                <c:pt idx="5214">
                  <c:v>122.91044545454754</c:v>
                </c:pt>
                <c:pt idx="5215">
                  <c:v>122.91660261708195</c:v>
                </c:pt>
                <c:pt idx="5216">
                  <c:v>122.92275977961638</c:v>
                </c:pt>
                <c:pt idx="5217">
                  <c:v>122.92891694215081</c:v>
                </c:pt>
                <c:pt idx="5218">
                  <c:v>122.93507410468523</c:v>
                </c:pt>
                <c:pt idx="5219">
                  <c:v>122.94123126721973</c:v>
                </c:pt>
                <c:pt idx="5220">
                  <c:v>122.94738842975413</c:v>
                </c:pt>
                <c:pt idx="5221">
                  <c:v>122.95354559228855</c:v>
                </c:pt>
                <c:pt idx="5222">
                  <c:v>122.95970275482297</c:v>
                </c:pt>
                <c:pt idx="5223">
                  <c:v>122.96585991735743</c:v>
                </c:pt>
                <c:pt idx="5224">
                  <c:v>122.97201707989184</c:v>
                </c:pt>
                <c:pt idx="5225">
                  <c:v>122.97817424242626</c:v>
                </c:pt>
                <c:pt idx="5226">
                  <c:v>122.98433140496074</c:v>
                </c:pt>
                <c:pt idx="5227">
                  <c:v>122.99048856749518</c:v>
                </c:pt>
                <c:pt idx="5228">
                  <c:v>122.99664573002961</c:v>
                </c:pt>
                <c:pt idx="5229">
                  <c:v>123.00280289256398</c:v>
                </c:pt>
                <c:pt idx="5230">
                  <c:v>123.00896005509848</c:v>
                </c:pt>
                <c:pt idx="5231">
                  <c:v>123.01511721763291</c:v>
                </c:pt>
                <c:pt idx="5232">
                  <c:v>123.02127438016738</c:v>
                </c:pt>
                <c:pt idx="5233">
                  <c:v>123.02743154270173</c:v>
                </c:pt>
                <c:pt idx="5234">
                  <c:v>123.03358870523623</c:v>
                </c:pt>
                <c:pt idx="5235">
                  <c:v>123.03974586777065</c:v>
                </c:pt>
                <c:pt idx="5236">
                  <c:v>123.04590303030513</c:v>
                </c:pt>
                <c:pt idx="5237">
                  <c:v>123.05206019283949</c:v>
                </c:pt>
                <c:pt idx="5238">
                  <c:v>123.05821735537397</c:v>
                </c:pt>
                <c:pt idx="5239">
                  <c:v>123.06437451790838</c:v>
                </c:pt>
                <c:pt idx="5240">
                  <c:v>123.07053168044284</c:v>
                </c:pt>
                <c:pt idx="5241">
                  <c:v>123.07668884297728</c:v>
                </c:pt>
                <c:pt idx="5242">
                  <c:v>123.08284600551168</c:v>
                </c:pt>
                <c:pt idx="5243">
                  <c:v>123.08900316804616</c:v>
                </c:pt>
                <c:pt idx="5244">
                  <c:v>123.09516033058055</c:v>
                </c:pt>
                <c:pt idx="5245">
                  <c:v>123.10131749311502</c:v>
                </c:pt>
                <c:pt idx="5246">
                  <c:v>123.10747465564945</c:v>
                </c:pt>
                <c:pt idx="5247">
                  <c:v>123.11363181818383</c:v>
                </c:pt>
                <c:pt idx="5248">
                  <c:v>123.11978898071833</c:v>
                </c:pt>
                <c:pt idx="5249">
                  <c:v>123.1259461432527</c:v>
                </c:pt>
                <c:pt idx="5250">
                  <c:v>123.1321033057872</c:v>
                </c:pt>
                <c:pt idx="5251">
                  <c:v>123.13826046832163</c:v>
                </c:pt>
                <c:pt idx="5252">
                  <c:v>123.14441763085607</c:v>
                </c:pt>
                <c:pt idx="5253">
                  <c:v>123.15057479339048</c:v>
                </c:pt>
                <c:pt idx="5254">
                  <c:v>123.15673195592488</c:v>
                </c:pt>
                <c:pt idx="5255">
                  <c:v>123.16288911845932</c:v>
                </c:pt>
                <c:pt idx="5256">
                  <c:v>123.16904628099381</c:v>
                </c:pt>
                <c:pt idx="5257">
                  <c:v>123.17520344352825</c:v>
                </c:pt>
                <c:pt idx="5258">
                  <c:v>123.18136060606268</c:v>
                </c:pt>
                <c:pt idx="5259">
                  <c:v>123.18751776859712</c:v>
                </c:pt>
                <c:pt idx="5260">
                  <c:v>123.19367493113155</c:v>
                </c:pt>
                <c:pt idx="5261">
                  <c:v>123.19983209366593</c:v>
                </c:pt>
                <c:pt idx="5262">
                  <c:v>123.20598925620043</c:v>
                </c:pt>
                <c:pt idx="5263">
                  <c:v>123.21214641873485</c:v>
                </c:pt>
                <c:pt idx="5264">
                  <c:v>123.21830358126932</c:v>
                </c:pt>
                <c:pt idx="5265">
                  <c:v>123.22446074380373</c:v>
                </c:pt>
                <c:pt idx="5266">
                  <c:v>123.2306179063382</c:v>
                </c:pt>
                <c:pt idx="5267">
                  <c:v>123.2367750688726</c:v>
                </c:pt>
                <c:pt idx="5268">
                  <c:v>123.24293223140704</c:v>
                </c:pt>
                <c:pt idx="5269">
                  <c:v>123.24908939394147</c:v>
                </c:pt>
                <c:pt idx="5270">
                  <c:v>123.25524655647588</c:v>
                </c:pt>
                <c:pt idx="5271">
                  <c:v>123.26140371901039</c:v>
                </c:pt>
                <c:pt idx="5272">
                  <c:v>123.26756088154481</c:v>
                </c:pt>
                <c:pt idx="5273">
                  <c:v>123.27371804407919</c:v>
                </c:pt>
                <c:pt idx="5274">
                  <c:v>123.27987520661362</c:v>
                </c:pt>
                <c:pt idx="5275">
                  <c:v>123.28603236914809</c:v>
                </c:pt>
                <c:pt idx="5276">
                  <c:v>123.29218953168251</c:v>
                </c:pt>
                <c:pt idx="5277">
                  <c:v>123.29834669421696</c:v>
                </c:pt>
                <c:pt idx="5278">
                  <c:v>123.30450385675137</c:v>
                </c:pt>
                <c:pt idx="5279">
                  <c:v>123.31066101928583</c:v>
                </c:pt>
                <c:pt idx="5280">
                  <c:v>123.31681818182027</c:v>
                </c:pt>
                <c:pt idx="5281">
                  <c:v>123.32297534435465</c:v>
                </c:pt>
                <c:pt idx="5282">
                  <c:v>123.32913250688908</c:v>
                </c:pt>
                <c:pt idx="5283">
                  <c:v>123.33528966942357</c:v>
                </c:pt>
                <c:pt idx="5284">
                  <c:v>123.34144683195801</c:v>
                </c:pt>
                <c:pt idx="5285">
                  <c:v>123.34760399449249</c:v>
                </c:pt>
                <c:pt idx="5286">
                  <c:v>123.35376115702682</c:v>
                </c:pt>
                <c:pt idx="5287">
                  <c:v>123.35991831956126</c:v>
                </c:pt>
                <c:pt idx="5288">
                  <c:v>123.36607548209575</c:v>
                </c:pt>
                <c:pt idx="5289">
                  <c:v>123.37223264463016</c:v>
                </c:pt>
                <c:pt idx="5290">
                  <c:v>123.37838980716455</c:v>
                </c:pt>
                <c:pt idx="5291">
                  <c:v>123.38454696969906</c:v>
                </c:pt>
                <c:pt idx="5292">
                  <c:v>123.39070413223345</c:v>
                </c:pt>
                <c:pt idx="5293">
                  <c:v>123.39686129476793</c:v>
                </c:pt>
                <c:pt idx="5294">
                  <c:v>123.40301845730239</c:v>
                </c:pt>
                <c:pt idx="5295">
                  <c:v>123.4091756198368</c:v>
                </c:pt>
                <c:pt idx="5296">
                  <c:v>123.41533278237124</c:v>
                </c:pt>
                <c:pt idx="5297">
                  <c:v>123.4214899449057</c:v>
                </c:pt>
                <c:pt idx="5298">
                  <c:v>123.42764710744011</c:v>
                </c:pt>
                <c:pt idx="5299">
                  <c:v>123.43380426997457</c:v>
                </c:pt>
                <c:pt idx="5300">
                  <c:v>123.43996143250898</c:v>
                </c:pt>
                <c:pt idx="5301">
                  <c:v>123.44611859504344</c:v>
                </c:pt>
                <c:pt idx="5302">
                  <c:v>123.45227575757785</c:v>
                </c:pt>
                <c:pt idx="5303">
                  <c:v>123.45843292011229</c:v>
                </c:pt>
                <c:pt idx="5304">
                  <c:v>123.46459008264672</c:v>
                </c:pt>
                <c:pt idx="5305">
                  <c:v>123.47074724518113</c:v>
                </c:pt>
                <c:pt idx="5306">
                  <c:v>123.47690440771559</c:v>
                </c:pt>
                <c:pt idx="5307">
                  <c:v>123.48306157025003</c:v>
                </c:pt>
                <c:pt idx="5308">
                  <c:v>123.48921873278444</c:v>
                </c:pt>
                <c:pt idx="5309">
                  <c:v>123.4953758953189</c:v>
                </c:pt>
                <c:pt idx="5310">
                  <c:v>123.50153305785334</c:v>
                </c:pt>
                <c:pt idx="5311">
                  <c:v>123.5076902203878</c:v>
                </c:pt>
                <c:pt idx="5312">
                  <c:v>123.51384738292221</c:v>
                </c:pt>
                <c:pt idx="5313">
                  <c:v>123.52000454545662</c:v>
                </c:pt>
                <c:pt idx="5314">
                  <c:v>123.52616170799108</c:v>
                </c:pt>
                <c:pt idx="5315">
                  <c:v>123.53231887052546</c:v>
                </c:pt>
                <c:pt idx="5316">
                  <c:v>123.53847603305988</c:v>
                </c:pt>
                <c:pt idx="5317">
                  <c:v>123.54463319559439</c:v>
                </c:pt>
                <c:pt idx="5318">
                  <c:v>123.55079035812876</c:v>
                </c:pt>
                <c:pt idx="5319">
                  <c:v>123.55694752066323</c:v>
                </c:pt>
                <c:pt idx="5320">
                  <c:v>123.56310468319774</c:v>
                </c:pt>
                <c:pt idx="5321">
                  <c:v>123.56926184573216</c:v>
                </c:pt>
                <c:pt idx="5322">
                  <c:v>123.57541900826655</c:v>
                </c:pt>
                <c:pt idx="5323">
                  <c:v>123.58157617080097</c:v>
                </c:pt>
                <c:pt idx="5324">
                  <c:v>123.58773333333544</c:v>
                </c:pt>
                <c:pt idx="5325">
                  <c:v>123.59389049586987</c:v>
                </c:pt>
                <c:pt idx="5326">
                  <c:v>123.60004765840426</c:v>
                </c:pt>
                <c:pt idx="5327">
                  <c:v>123.60620482093874</c:v>
                </c:pt>
                <c:pt idx="5328">
                  <c:v>123.61236198347318</c:v>
                </c:pt>
                <c:pt idx="5329">
                  <c:v>123.61851914600761</c:v>
                </c:pt>
                <c:pt idx="5330">
                  <c:v>123.62467630854205</c:v>
                </c:pt>
                <c:pt idx="5331">
                  <c:v>123.63083347107649</c:v>
                </c:pt>
                <c:pt idx="5332">
                  <c:v>123.63699063361091</c:v>
                </c:pt>
                <c:pt idx="5333">
                  <c:v>123.64314779614536</c:v>
                </c:pt>
                <c:pt idx="5334">
                  <c:v>123.64930495867978</c:v>
                </c:pt>
                <c:pt idx="5335">
                  <c:v>123.6554621212142</c:v>
                </c:pt>
                <c:pt idx="5336">
                  <c:v>123.66161928374871</c:v>
                </c:pt>
                <c:pt idx="5337">
                  <c:v>123.66777644628307</c:v>
                </c:pt>
                <c:pt idx="5338">
                  <c:v>123.67393360881753</c:v>
                </c:pt>
                <c:pt idx="5339">
                  <c:v>123.68009077135194</c:v>
                </c:pt>
                <c:pt idx="5340">
                  <c:v>123.68624793388636</c:v>
                </c:pt>
                <c:pt idx="5341">
                  <c:v>123.69240509642079</c:v>
                </c:pt>
                <c:pt idx="5342">
                  <c:v>123.69856225895528</c:v>
                </c:pt>
                <c:pt idx="5343">
                  <c:v>123.70471942148971</c:v>
                </c:pt>
                <c:pt idx="5344">
                  <c:v>123.71087658402415</c:v>
                </c:pt>
                <c:pt idx="5345">
                  <c:v>123.71703374655858</c:v>
                </c:pt>
                <c:pt idx="5346">
                  <c:v>123.72319090909302</c:v>
                </c:pt>
                <c:pt idx="5347">
                  <c:v>123.72934807162743</c:v>
                </c:pt>
                <c:pt idx="5348">
                  <c:v>123.73550523416188</c:v>
                </c:pt>
                <c:pt idx="5349">
                  <c:v>123.74166239669633</c:v>
                </c:pt>
                <c:pt idx="5350">
                  <c:v>123.74781955923081</c:v>
                </c:pt>
                <c:pt idx="5351">
                  <c:v>123.7539767217652</c:v>
                </c:pt>
                <c:pt idx="5352">
                  <c:v>123.76013388429963</c:v>
                </c:pt>
                <c:pt idx="5353">
                  <c:v>123.76629104683407</c:v>
                </c:pt>
                <c:pt idx="5354">
                  <c:v>123.77244820936851</c:v>
                </c:pt>
                <c:pt idx="5355">
                  <c:v>123.77860537190294</c:v>
                </c:pt>
                <c:pt idx="5356">
                  <c:v>123.78476253443738</c:v>
                </c:pt>
                <c:pt idx="5357">
                  <c:v>123.79091969697184</c:v>
                </c:pt>
                <c:pt idx="5358">
                  <c:v>123.79707685950625</c:v>
                </c:pt>
                <c:pt idx="5359">
                  <c:v>123.80323402204068</c:v>
                </c:pt>
                <c:pt idx="5360">
                  <c:v>123.80939118457511</c:v>
                </c:pt>
                <c:pt idx="5361">
                  <c:v>123.81554834710953</c:v>
                </c:pt>
                <c:pt idx="5362">
                  <c:v>123.82170550964398</c:v>
                </c:pt>
                <c:pt idx="5363">
                  <c:v>123.82786267217843</c:v>
                </c:pt>
                <c:pt idx="5364">
                  <c:v>123.83401983471286</c:v>
                </c:pt>
                <c:pt idx="5365">
                  <c:v>123.84017699724733</c:v>
                </c:pt>
                <c:pt idx="5366">
                  <c:v>123.84633415978168</c:v>
                </c:pt>
                <c:pt idx="5367">
                  <c:v>123.85249132231614</c:v>
                </c:pt>
                <c:pt idx="5368">
                  <c:v>123.85864848485058</c:v>
                </c:pt>
                <c:pt idx="5369">
                  <c:v>123.86480564738507</c:v>
                </c:pt>
                <c:pt idx="5370">
                  <c:v>123.87096280991948</c:v>
                </c:pt>
                <c:pt idx="5371">
                  <c:v>123.87711997245388</c:v>
                </c:pt>
                <c:pt idx="5372">
                  <c:v>123.8832771349883</c:v>
                </c:pt>
                <c:pt idx="5373">
                  <c:v>123.88943429752275</c:v>
                </c:pt>
                <c:pt idx="5374">
                  <c:v>123.89559146005722</c:v>
                </c:pt>
                <c:pt idx="5375">
                  <c:v>123.90174862259163</c:v>
                </c:pt>
                <c:pt idx="5376">
                  <c:v>123.90790578512612</c:v>
                </c:pt>
                <c:pt idx="5377">
                  <c:v>123.91406294766055</c:v>
                </c:pt>
                <c:pt idx="5378">
                  <c:v>123.92022011019495</c:v>
                </c:pt>
                <c:pt idx="5379">
                  <c:v>123.92637727272934</c:v>
                </c:pt>
                <c:pt idx="5380">
                  <c:v>123.93253443526383</c:v>
                </c:pt>
                <c:pt idx="5381">
                  <c:v>123.93869159779827</c:v>
                </c:pt>
                <c:pt idx="5382">
                  <c:v>123.94484876033273</c:v>
                </c:pt>
                <c:pt idx="5383">
                  <c:v>123.95100592286717</c:v>
                </c:pt>
                <c:pt idx="5384">
                  <c:v>123.95716308540162</c:v>
                </c:pt>
                <c:pt idx="5385">
                  <c:v>123.96332024793602</c:v>
                </c:pt>
                <c:pt idx="5386">
                  <c:v>123.96947741047045</c:v>
                </c:pt>
                <c:pt idx="5387">
                  <c:v>123.97563457300485</c:v>
                </c:pt>
                <c:pt idx="5388">
                  <c:v>123.98179173553929</c:v>
                </c:pt>
                <c:pt idx="5389">
                  <c:v>123.98794889807375</c:v>
                </c:pt>
                <c:pt idx="5390">
                  <c:v>123.99410606060822</c:v>
                </c:pt>
                <c:pt idx="5391">
                  <c:v>124.00026322314267</c:v>
                </c:pt>
                <c:pt idx="5392">
                  <c:v>124.00642038567709</c:v>
                </c:pt>
                <c:pt idx="5393">
                  <c:v>124.0125775482115</c:v>
                </c:pt>
                <c:pt idx="5394">
                  <c:v>124.0187347107459</c:v>
                </c:pt>
                <c:pt idx="5395">
                  <c:v>124.02489187328034</c:v>
                </c:pt>
                <c:pt idx="5396">
                  <c:v>124.0310490358148</c:v>
                </c:pt>
                <c:pt idx="5397">
                  <c:v>124.03720619834927</c:v>
                </c:pt>
                <c:pt idx="5398">
                  <c:v>124.04336336088367</c:v>
                </c:pt>
                <c:pt idx="5399">
                  <c:v>124.04952052341812</c:v>
                </c:pt>
                <c:pt idx="5400">
                  <c:v>124.05567768595256</c:v>
                </c:pt>
                <c:pt idx="5401">
                  <c:v>124.06183484848695</c:v>
                </c:pt>
                <c:pt idx="5402">
                  <c:v>124.06799201102139</c:v>
                </c:pt>
                <c:pt idx="5403">
                  <c:v>124.07414917355582</c:v>
                </c:pt>
                <c:pt idx="5404">
                  <c:v>124.08030633609023</c:v>
                </c:pt>
                <c:pt idx="5405">
                  <c:v>124.08646349862471</c:v>
                </c:pt>
                <c:pt idx="5406">
                  <c:v>124.09262066115919</c:v>
                </c:pt>
                <c:pt idx="5407">
                  <c:v>124.09877782369354</c:v>
                </c:pt>
                <c:pt idx="5408">
                  <c:v>124.10493498622803</c:v>
                </c:pt>
                <c:pt idx="5409">
                  <c:v>124.11109214876247</c:v>
                </c:pt>
                <c:pt idx="5410">
                  <c:v>124.1172493112969</c:v>
                </c:pt>
                <c:pt idx="5411">
                  <c:v>124.1234064738313</c:v>
                </c:pt>
                <c:pt idx="5412">
                  <c:v>124.12956363636577</c:v>
                </c:pt>
                <c:pt idx="5413">
                  <c:v>124.13572079890021</c:v>
                </c:pt>
                <c:pt idx="5414">
                  <c:v>124.14187796143462</c:v>
                </c:pt>
                <c:pt idx="5415">
                  <c:v>124.14803512396905</c:v>
                </c:pt>
                <c:pt idx="5416">
                  <c:v>124.15419228650349</c:v>
                </c:pt>
                <c:pt idx="5417">
                  <c:v>124.16034944903798</c:v>
                </c:pt>
                <c:pt idx="5418">
                  <c:v>124.16650661157239</c:v>
                </c:pt>
                <c:pt idx="5419">
                  <c:v>124.17266377410681</c:v>
                </c:pt>
                <c:pt idx="5420">
                  <c:v>124.1788209366412</c:v>
                </c:pt>
                <c:pt idx="5421">
                  <c:v>124.18497809917568</c:v>
                </c:pt>
                <c:pt idx="5422">
                  <c:v>124.19113526171016</c:v>
                </c:pt>
                <c:pt idx="5423">
                  <c:v>124.19729242424459</c:v>
                </c:pt>
                <c:pt idx="5424">
                  <c:v>124.203449586779</c:v>
                </c:pt>
                <c:pt idx="5425">
                  <c:v>124.20960674931349</c:v>
                </c:pt>
                <c:pt idx="5426">
                  <c:v>124.2157639118479</c:v>
                </c:pt>
                <c:pt idx="5427">
                  <c:v>124.22192107438232</c:v>
                </c:pt>
                <c:pt idx="5428">
                  <c:v>124.22807823691669</c:v>
                </c:pt>
                <c:pt idx="5429">
                  <c:v>124.23423539945118</c:v>
                </c:pt>
                <c:pt idx="5430">
                  <c:v>124.24039256198562</c:v>
                </c:pt>
                <c:pt idx="5431">
                  <c:v>124.24654972452008</c:v>
                </c:pt>
                <c:pt idx="5432">
                  <c:v>124.25270688705443</c:v>
                </c:pt>
                <c:pt idx="5433">
                  <c:v>124.25886404958891</c:v>
                </c:pt>
                <c:pt idx="5434">
                  <c:v>124.26502121212333</c:v>
                </c:pt>
                <c:pt idx="5435">
                  <c:v>124.27117837465775</c:v>
                </c:pt>
                <c:pt idx="5436">
                  <c:v>124.2773355371922</c:v>
                </c:pt>
                <c:pt idx="5437">
                  <c:v>124.28349269972665</c:v>
                </c:pt>
                <c:pt idx="5438">
                  <c:v>124.2896498622611</c:v>
                </c:pt>
                <c:pt idx="5439">
                  <c:v>124.29580702479554</c:v>
                </c:pt>
                <c:pt idx="5440">
                  <c:v>124.30196418732997</c:v>
                </c:pt>
                <c:pt idx="5441">
                  <c:v>124.30812134986441</c:v>
                </c:pt>
                <c:pt idx="5442">
                  <c:v>124.31427851239881</c:v>
                </c:pt>
                <c:pt idx="5443">
                  <c:v>124.32043567493328</c:v>
                </c:pt>
                <c:pt idx="5444">
                  <c:v>124.32659283746766</c:v>
                </c:pt>
                <c:pt idx="5445">
                  <c:v>124.33275000000215</c:v>
                </c:pt>
                <c:pt idx="5446">
                  <c:v>124.33890716253653</c:v>
                </c:pt>
                <c:pt idx="5447">
                  <c:v>124.34506432507102</c:v>
                </c:pt>
                <c:pt idx="5448">
                  <c:v>124.35122148760549</c:v>
                </c:pt>
                <c:pt idx="5449">
                  <c:v>124.35737865013984</c:v>
                </c:pt>
                <c:pt idx="5450">
                  <c:v>124.36353581267427</c:v>
                </c:pt>
                <c:pt idx="5451">
                  <c:v>124.36969297520876</c:v>
                </c:pt>
                <c:pt idx="5452">
                  <c:v>124.37585013774314</c:v>
                </c:pt>
                <c:pt idx="5453">
                  <c:v>124.38200730027764</c:v>
                </c:pt>
                <c:pt idx="5454">
                  <c:v>124.3881644628121</c:v>
                </c:pt>
                <c:pt idx="5455">
                  <c:v>124.39432162534656</c:v>
                </c:pt>
                <c:pt idx="5456">
                  <c:v>124.40047878788091</c:v>
                </c:pt>
                <c:pt idx="5457">
                  <c:v>124.40663595041539</c:v>
                </c:pt>
                <c:pt idx="5458">
                  <c:v>124.41279311294979</c:v>
                </c:pt>
                <c:pt idx="5459">
                  <c:v>124.41895027548425</c:v>
                </c:pt>
                <c:pt idx="5460">
                  <c:v>124.42510743801869</c:v>
                </c:pt>
                <c:pt idx="5461">
                  <c:v>124.43126460055315</c:v>
                </c:pt>
                <c:pt idx="5462">
                  <c:v>124.43742176308758</c:v>
                </c:pt>
                <c:pt idx="5463">
                  <c:v>124.44357892562198</c:v>
                </c:pt>
                <c:pt idx="5464">
                  <c:v>124.44973608815643</c:v>
                </c:pt>
                <c:pt idx="5465">
                  <c:v>124.45589325069085</c:v>
                </c:pt>
                <c:pt idx="5466">
                  <c:v>124.4620504132253</c:v>
                </c:pt>
                <c:pt idx="5467">
                  <c:v>124.46820757575971</c:v>
                </c:pt>
                <c:pt idx="5468">
                  <c:v>124.47436473829417</c:v>
                </c:pt>
                <c:pt idx="5469">
                  <c:v>124.48052190082862</c:v>
                </c:pt>
                <c:pt idx="5470">
                  <c:v>124.48667906336307</c:v>
                </c:pt>
                <c:pt idx="5471">
                  <c:v>124.49283622589749</c:v>
                </c:pt>
                <c:pt idx="5472">
                  <c:v>124.49899338843191</c:v>
                </c:pt>
                <c:pt idx="5473">
                  <c:v>124.50515055096635</c:v>
                </c:pt>
                <c:pt idx="5474">
                  <c:v>124.51130771350076</c:v>
                </c:pt>
                <c:pt idx="5475">
                  <c:v>124.51746487603522</c:v>
                </c:pt>
                <c:pt idx="5476">
                  <c:v>124.52362203856963</c:v>
                </c:pt>
                <c:pt idx="5477">
                  <c:v>124.52977920110408</c:v>
                </c:pt>
                <c:pt idx="5478">
                  <c:v>124.5359363636385</c:v>
                </c:pt>
                <c:pt idx="5479">
                  <c:v>124.54209352617296</c:v>
                </c:pt>
                <c:pt idx="5480">
                  <c:v>124.54825068870745</c:v>
                </c:pt>
                <c:pt idx="5481">
                  <c:v>124.55440785124181</c:v>
                </c:pt>
                <c:pt idx="5482">
                  <c:v>124.56056501377627</c:v>
                </c:pt>
                <c:pt idx="5483">
                  <c:v>124.56672217631071</c:v>
                </c:pt>
                <c:pt idx="5484">
                  <c:v>124.57287933884511</c:v>
                </c:pt>
                <c:pt idx="5485">
                  <c:v>124.57903650137958</c:v>
                </c:pt>
                <c:pt idx="5486">
                  <c:v>124.58519366391404</c:v>
                </c:pt>
                <c:pt idx="5487">
                  <c:v>124.59135082644845</c:v>
                </c:pt>
                <c:pt idx="5488">
                  <c:v>124.59750798898291</c:v>
                </c:pt>
                <c:pt idx="5489">
                  <c:v>124.60366515151732</c:v>
                </c:pt>
                <c:pt idx="5490">
                  <c:v>124.6098223140517</c:v>
                </c:pt>
                <c:pt idx="5491">
                  <c:v>124.61597947658613</c:v>
                </c:pt>
                <c:pt idx="5492">
                  <c:v>124.6221366391206</c:v>
                </c:pt>
                <c:pt idx="5493">
                  <c:v>124.62829380165505</c:v>
                </c:pt>
                <c:pt idx="5494">
                  <c:v>124.6344509641895</c:v>
                </c:pt>
                <c:pt idx="5495">
                  <c:v>124.64060812672388</c:v>
                </c:pt>
                <c:pt idx="5496">
                  <c:v>124.6467652892584</c:v>
                </c:pt>
                <c:pt idx="5497">
                  <c:v>124.65292245179278</c:v>
                </c:pt>
                <c:pt idx="5498">
                  <c:v>124.65907961432724</c:v>
                </c:pt>
                <c:pt idx="5499">
                  <c:v>124.66523677686163</c:v>
                </c:pt>
                <c:pt idx="5500">
                  <c:v>124.67139393939611</c:v>
                </c:pt>
                <c:pt idx="5501">
                  <c:v>124.67755110193055</c:v>
                </c:pt>
                <c:pt idx="5502">
                  <c:v>124.68370826446493</c:v>
                </c:pt>
                <c:pt idx="5503">
                  <c:v>124.68986542699939</c:v>
                </c:pt>
                <c:pt idx="5504">
                  <c:v>124.69602258953385</c:v>
                </c:pt>
                <c:pt idx="5505">
                  <c:v>124.70217975206828</c:v>
                </c:pt>
                <c:pt idx="5506">
                  <c:v>124.7083369146027</c:v>
                </c:pt>
                <c:pt idx="5507">
                  <c:v>124.7144940771372</c:v>
                </c:pt>
                <c:pt idx="5508">
                  <c:v>124.7206512396716</c:v>
                </c:pt>
                <c:pt idx="5509">
                  <c:v>124.726808402206</c:v>
                </c:pt>
                <c:pt idx="5510">
                  <c:v>124.7329655647405</c:v>
                </c:pt>
                <c:pt idx="5511">
                  <c:v>124.7391227272749</c:v>
                </c:pt>
                <c:pt idx="5512">
                  <c:v>124.74527988980937</c:v>
                </c:pt>
                <c:pt idx="5513">
                  <c:v>124.75143705234375</c:v>
                </c:pt>
                <c:pt idx="5514">
                  <c:v>124.75759421487822</c:v>
                </c:pt>
                <c:pt idx="5515">
                  <c:v>124.76375137741265</c:v>
                </c:pt>
                <c:pt idx="5516">
                  <c:v>124.76990853994711</c:v>
                </c:pt>
                <c:pt idx="5517">
                  <c:v>124.77606570248146</c:v>
                </c:pt>
                <c:pt idx="5518">
                  <c:v>124.78222286501598</c:v>
                </c:pt>
                <c:pt idx="5519">
                  <c:v>124.78838002755033</c:v>
                </c:pt>
                <c:pt idx="5520">
                  <c:v>124.79453719008478</c:v>
                </c:pt>
                <c:pt idx="5521">
                  <c:v>124.80069435261925</c:v>
                </c:pt>
                <c:pt idx="5522">
                  <c:v>124.80685151515367</c:v>
                </c:pt>
                <c:pt idx="5523">
                  <c:v>124.8130086776881</c:v>
                </c:pt>
                <c:pt idx="5524">
                  <c:v>124.8191658402226</c:v>
                </c:pt>
                <c:pt idx="5525">
                  <c:v>124.82532300275696</c:v>
                </c:pt>
                <c:pt idx="5526">
                  <c:v>124.83148016529144</c:v>
                </c:pt>
                <c:pt idx="5527">
                  <c:v>124.83763732782585</c:v>
                </c:pt>
                <c:pt idx="5528">
                  <c:v>124.84379449036032</c:v>
                </c:pt>
                <c:pt idx="5529">
                  <c:v>124.84995165289475</c:v>
                </c:pt>
                <c:pt idx="5530">
                  <c:v>124.85610881542912</c:v>
                </c:pt>
                <c:pt idx="5531">
                  <c:v>124.86226597796362</c:v>
                </c:pt>
                <c:pt idx="5532">
                  <c:v>124.86842314049805</c:v>
                </c:pt>
                <c:pt idx="5533">
                  <c:v>124.87458030303246</c:v>
                </c:pt>
                <c:pt idx="5534">
                  <c:v>124.88073746556688</c:v>
                </c:pt>
                <c:pt idx="5535">
                  <c:v>124.88689462810136</c:v>
                </c:pt>
                <c:pt idx="5536">
                  <c:v>124.89305179063578</c:v>
                </c:pt>
                <c:pt idx="5537">
                  <c:v>124.89920895317023</c:v>
                </c:pt>
                <c:pt idx="5538">
                  <c:v>124.90536611570464</c:v>
                </c:pt>
                <c:pt idx="5539">
                  <c:v>124.91152327823916</c:v>
                </c:pt>
                <c:pt idx="5540">
                  <c:v>124.91768044077359</c:v>
                </c:pt>
                <c:pt idx="5541">
                  <c:v>124.92383760330797</c:v>
                </c:pt>
                <c:pt idx="5542">
                  <c:v>124.92999476584247</c:v>
                </c:pt>
                <c:pt idx="5543">
                  <c:v>124.93615192837687</c:v>
                </c:pt>
                <c:pt idx="5544">
                  <c:v>124.94230909091129</c:v>
                </c:pt>
                <c:pt idx="5545">
                  <c:v>124.94846625344572</c:v>
                </c:pt>
                <c:pt idx="5546">
                  <c:v>124.95462341598021</c:v>
                </c:pt>
                <c:pt idx="5547">
                  <c:v>124.96078057851456</c:v>
                </c:pt>
                <c:pt idx="5548">
                  <c:v>124.96693774104902</c:v>
                </c:pt>
                <c:pt idx="5549">
                  <c:v>124.97309490358343</c:v>
                </c:pt>
                <c:pt idx="5550">
                  <c:v>124.97925206611789</c:v>
                </c:pt>
                <c:pt idx="5551">
                  <c:v>124.98540922865233</c:v>
                </c:pt>
                <c:pt idx="5552">
                  <c:v>124.99156639118679</c:v>
                </c:pt>
                <c:pt idx="5553">
                  <c:v>124.9977235537212</c:v>
                </c:pt>
                <c:pt idx="5554">
                  <c:v>125.00388071625559</c:v>
                </c:pt>
                <c:pt idx="5555">
                  <c:v>125.01003787879004</c:v>
                </c:pt>
                <c:pt idx="5556">
                  <c:v>125.01619504132452</c:v>
                </c:pt>
                <c:pt idx="5557">
                  <c:v>125.02235220385889</c:v>
                </c:pt>
                <c:pt idx="5558">
                  <c:v>125.02850936639338</c:v>
                </c:pt>
                <c:pt idx="5559">
                  <c:v>125.03466652892784</c:v>
                </c:pt>
                <c:pt idx="5560">
                  <c:v>125.04082369146231</c:v>
                </c:pt>
                <c:pt idx="5561">
                  <c:v>125.04698085399666</c:v>
                </c:pt>
                <c:pt idx="5562">
                  <c:v>125.05313801653105</c:v>
                </c:pt>
                <c:pt idx="5563">
                  <c:v>125.05929517906556</c:v>
                </c:pt>
                <c:pt idx="5564">
                  <c:v>125.06545234159994</c:v>
                </c:pt>
                <c:pt idx="5565">
                  <c:v>125.07160950413443</c:v>
                </c:pt>
                <c:pt idx="5566">
                  <c:v>125.07776666666885</c:v>
                </c:pt>
                <c:pt idx="5567">
                  <c:v>125.08392382920333</c:v>
                </c:pt>
                <c:pt idx="5568">
                  <c:v>125.09008099173776</c:v>
                </c:pt>
                <c:pt idx="5569">
                  <c:v>125.09623815427217</c:v>
                </c:pt>
                <c:pt idx="5570">
                  <c:v>125.10239531680655</c:v>
                </c:pt>
                <c:pt idx="5571">
                  <c:v>125.10855247934104</c:v>
                </c:pt>
                <c:pt idx="5572">
                  <c:v>125.11470964187554</c:v>
                </c:pt>
                <c:pt idx="5573">
                  <c:v>125.12086680440986</c:v>
                </c:pt>
                <c:pt idx="5574">
                  <c:v>125.12702396694436</c:v>
                </c:pt>
                <c:pt idx="5575">
                  <c:v>125.13318112947876</c:v>
                </c:pt>
                <c:pt idx="5576">
                  <c:v>125.13933829201316</c:v>
                </c:pt>
                <c:pt idx="5577">
                  <c:v>125.14549545454766</c:v>
                </c:pt>
                <c:pt idx="5578">
                  <c:v>125.15165261708208</c:v>
                </c:pt>
                <c:pt idx="5579">
                  <c:v>125.15780977961653</c:v>
                </c:pt>
                <c:pt idx="5580">
                  <c:v>125.16396694215095</c:v>
                </c:pt>
                <c:pt idx="5581">
                  <c:v>125.17012410468537</c:v>
                </c:pt>
                <c:pt idx="5582">
                  <c:v>125.17628126721984</c:v>
                </c:pt>
                <c:pt idx="5583">
                  <c:v>125.18243842975421</c:v>
                </c:pt>
                <c:pt idx="5584">
                  <c:v>125.18859559228866</c:v>
                </c:pt>
                <c:pt idx="5585">
                  <c:v>125.19475275482311</c:v>
                </c:pt>
                <c:pt idx="5586">
                  <c:v>125.20090991735759</c:v>
                </c:pt>
                <c:pt idx="5587">
                  <c:v>125.20706707989204</c:v>
                </c:pt>
                <c:pt idx="5588">
                  <c:v>125.21322424242646</c:v>
                </c:pt>
                <c:pt idx="5589">
                  <c:v>125.21938140496088</c:v>
                </c:pt>
                <c:pt idx="5590">
                  <c:v>125.22553856749526</c:v>
                </c:pt>
                <c:pt idx="5591">
                  <c:v>125.23169573002976</c:v>
                </c:pt>
                <c:pt idx="5592">
                  <c:v>125.23785289256413</c:v>
                </c:pt>
                <c:pt idx="5593">
                  <c:v>125.24401005509866</c:v>
                </c:pt>
                <c:pt idx="5594">
                  <c:v>125.25016721763305</c:v>
                </c:pt>
                <c:pt idx="5595">
                  <c:v>125.25632438016753</c:v>
                </c:pt>
                <c:pt idx="5596">
                  <c:v>125.26248154270189</c:v>
                </c:pt>
                <c:pt idx="5597">
                  <c:v>125.26863870523637</c:v>
                </c:pt>
                <c:pt idx="5598">
                  <c:v>125.27479586777081</c:v>
                </c:pt>
                <c:pt idx="5599">
                  <c:v>125.28095303030527</c:v>
                </c:pt>
                <c:pt idx="5600">
                  <c:v>125.28711019283968</c:v>
                </c:pt>
                <c:pt idx="5601">
                  <c:v>125.29326735537414</c:v>
                </c:pt>
                <c:pt idx="5602">
                  <c:v>125.29942451790856</c:v>
                </c:pt>
                <c:pt idx="5603">
                  <c:v>125.30558168044298</c:v>
                </c:pt>
                <c:pt idx="5604">
                  <c:v>125.31173884297741</c:v>
                </c:pt>
                <c:pt idx="5605">
                  <c:v>125.31789600551186</c:v>
                </c:pt>
                <c:pt idx="5606">
                  <c:v>125.32405316804629</c:v>
                </c:pt>
                <c:pt idx="5607">
                  <c:v>125.3302103305807</c:v>
                </c:pt>
                <c:pt idx="5608">
                  <c:v>125.33636749311516</c:v>
                </c:pt>
                <c:pt idx="5609">
                  <c:v>125.34252465564963</c:v>
                </c:pt>
                <c:pt idx="5610">
                  <c:v>125.34868181818399</c:v>
                </c:pt>
                <c:pt idx="5611">
                  <c:v>125.35483898071847</c:v>
                </c:pt>
                <c:pt idx="5612">
                  <c:v>125.36099614325288</c:v>
                </c:pt>
                <c:pt idx="5613">
                  <c:v>125.36715330578737</c:v>
                </c:pt>
                <c:pt idx="5614">
                  <c:v>125.37331046832178</c:v>
                </c:pt>
                <c:pt idx="5615">
                  <c:v>125.37946763085618</c:v>
                </c:pt>
                <c:pt idx="5616">
                  <c:v>125.38562479339066</c:v>
                </c:pt>
                <c:pt idx="5617">
                  <c:v>125.39178195592508</c:v>
                </c:pt>
                <c:pt idx="5618">
                  <c:v>125.39793911845946</c:v>
                </c:pt>
                <c:pt idx="5619">
                  <c:v>125.40409628099398</c:v>
                </c:pt>
                <c:pt idx="5620">
                  <c:v>125.41025344352842</c:v>
                </c:pt>
                <c:pt idx="5621">
                  <c:v>125.41641060606285</c:v>
                </c:pt>
                <c:pt idx="5622">
                  <c:v>125.42256776859726</c:v>
                </c:pt>
                <c:pt idx="5623">
                  <c:v>125.4287249311317</c:v>
                </c:pt>
                <c:pt idx="5624">
                  <c:v>125.4348820936661</c:v>
                </c:pt>
                <c:pt idx="5625">
                  <c:v>125.4410392562006</c:v>
                </c:pt>
                <c:pt idx="5626">
                  <c:v>125.44719641873503</c:v>
                </c:pt>
                <c:pt idx="5627">
                  <c:v>125.45335358126947</c:v>
                </c:pt>
                <c:pt idx="5628">
                  <c:v>125.45951074380389</c:v>
                </c:pt>
                <c:pt idx="5629">
                  <c:v>125.46566790633834</c:v>
                </c:pt>
                <c:pt idx="5630">
                  <c:v>125.47182506887279</c:v>
                </c:pt>
                <c:pt idx="5631">
                  <c:v>125.47798223140718</c:v>
                </c:pt>
                <c:pt idx="5632">
                  <c:v>125.48413939394162</c:v>
                </c:pt>
                <c:pt idx="5633">
                  <c:v>125.49029655647605</c:v>
                </c:pt>
                <c:pt idx="5634">
                  <c:v>125.49645371901052</c:v>
                </c:pt>
                <c:pt idx="5635">
                  <c:v>125.50261088154491</c:v>
                </c:pt>
                <c:pt idx="5636">
                  <c:v>125.50876804407935</c:v>
                </c:pt>
                <c:pt idx="5637">
                  <c:v>125.51492520661382</c:v>
                </c:pt>
                <c:pt idx="5638">
                  <c:v>125.52108236914823</c:v>
                </c:pt>
                <c:pt idx="5639">
                  <c:v>125.52723953168267</c:v>
                </c:pt>
                <c:pt idx="5640">
                  <c:v>125.53339669421713</c:v>
                </c:pt>
                <c:pt idx="5641">
                  <c:v>125.5395538567515</c:v>
                </c:pt>
                <c:pt idx="5642">
                  <c:v>125.54571101928595</c:v>
                </c:pt>
                <c:pt idx="5643">
                  <c:v>125.55186818182041</c:v>
                </c:pt>
                <c:pt idx="5644">
                  <c:v>125.55802534435485</c:v>
                </c:pt>
                <c:pt idx="5645">
                  <c:v>125.56418250688925</c:v>
                </c:pt>
                <c:pt idx="5646">
                  <c:v>125.57033966942369</c:v>
                </c:pt>
                <c:pt idx="5647">
                  <c:v>125.57649683195812</c:v>
                </c:pt>
                <c:pt idx="5648">
                  <c:v>125.58265399449259</c:v>
                </c:pt>
                <c:pt idx="5649">
                  <c:v>125.58881115702698</c:v>
                </c:pt>
                <c:pt idx="5650">
                  <c:v>125.59496831956145</c:v>
                </c:pt>
                <c:pt idx="5651">
                  <c:v>125.60112548209592</c:v>
                </c:pt>
                <c:pt idx="5652">
                  <c:v>125.60728264463033</c:v>
                </c:pt>
                <c:pt idx="5653">
                  <c:v>125.61343980716474</c:v>
                </c:pt>
                <c:pt idx="5654">
                  <c:v>125.6195969696992</c:v>
                </c:pt>
                <c:pt idx="5655">
                  <c:v>125.62575413223358</c:v>
                </c:pt>
                <c:pt idx="5656">
                  <c:v>125.63191129476807</c:v>
                </c:pt>
                <c:pt idx="5657">
                  <c:v>125.63806845730251</c:v>
                </c:pt>
                <c:pt idx="5658">
                  <c:v>125.64422561983697</c:v>
                </c:pt>
                <c:pt idx="5659">
                  <c:v>125.65038278237135</c:v>
                </c:pt>
                <c:pt idx="5660">
                  <c:v>125.65653994490582</c:v>
                </c:pt>
                <c:pt idx="5661">
                  <c:v>125.66269710744022</c:v>
                </c:pt>
                <c:pt idx="5662">
                  <c:v>125.66885426997469</c:v>
                </c:pt>
                <c:pt idx="5663">
                  <c:v>125.67501143250905</c:v>
                </c:pt>
                <c:pt idx="5664">
                  <c:v>125.68116859504356</c:v>
                </c:pt>
                <c:pt idx="5665">
                  <c:v>125.68732575757798</c:v>
                </c:pt>
                <c:pt idx="5666">
                  <c:v>125.69348292011243</c:v>
                </c:pt>
                <c:pt idx="5667">
                  <c:v>125.69964008264687</c:v>
                </c:pt>
                <c:pt idx="5668">
                  <c:v>125.70579724518127</c:v>
                </c:pt>
                <c:pt idx="5669">
                  <c:v>125.71195440771579</c:v>
                </c:pt>
                <c:pt idx="5670">
                  <c:v>125.71811157025017</c:v>
                </c:pt>
                <c:pt idx="5671">
                  <c:v>125.72426873278457</c:v>
                </c:pt>
                <c:pt idx="5672">
                  <c:v>125.73042589531907</c:v>
                </c:pt>
                <c:pt idx="5673">
                  <c:v>125.73658305785348</c:v>
                </c:pt>
                <c:pt idx="5674">
                  <c:v>125.74274022038792</c:v>
                </c:pt>
                <c:pt idx="5675">
                  <c:v>125.74889738292235</c:v>
                </c:pt>
                <c:pt idx="5676">
                  <c:v>125.75505454545676</c:v>
                </c:pt>
                <c:pt idx="5677">
                  <c:v>125.76121170799122</c:v>
                </c:pt>
                <c:pt idx="5678">
                  <c:v>125.76736887052563</c:v>
                </c:pt>
                <c:pt idx="5679">
                  <c:v>125.77352603306008</c:v>
                </c:pt>
                <c:pt idx="5680">
                  <c:v>125.7796831955945</c:v>
                </c:pt>
                <c:pt idx="5681">
                  <c:v>125.78584035812894</c:v>
                </c:pt>
                <c:pt idx="5682">
                  <c:v>125.7919975206634</c:v>
                </c:pt>
                <c:pt idx="5683">
                  <c:v>125.79815468319788</c:v>
                </c:pt>
                <c:pt idx="5684">
                  <c:v>125.80431184573227</c:v>
                </c:pt>
                <c:pt idx="5685">
                  <c:v>125.81046900826672</c:v>
                </c:pt>
                <c:pt idx="5686">
                  <c:v>125.81662617080114</c:v>
                </c:pt>
                <c:pt idx="5687">
                  <c:v>125.82278333333554</c:v>
                </c:pt>
                <c:pt idx="5688">
                  <c:v>125.82894049587001</c:v>
                </c:pt>
                <c:pt idx="5689">
                  <c:v>125.83509765840442</c:v>
                </c:pt>
                <c:pt idx="5690">
                  <c:v>125.84125482093891</c:v>
                </c:pt>
                <c:pt idx="5691">
                  <c:v>125.84741198347332</c:v>
                </c:pt>
                <c:pt idx="5692">
                  <c:v>125.85356914600776</c:v>
                </c:pt>
                <c:pt idx="5693">
                  <c:v>125.85972630854218</c:v>
                </c:pt>
                <c:pt idx="5694">
                  <c:v>125.86588347107663</c:v>
                </c:pt>
                <c:pt idx="5695">
                  <c:v>125.87204063361102</c:v>
                </c:pt>
                <c:pt idx="5696">
                  <c:v>125.87819779614547</c:v>
                </c:pt>
                <c:pt idx="5697">
                  <c:v>125.88435495867994</c:v>
                </c:pt>
                <c:pt idx="5698">
                  <c:v>125.89051212121437</c:v>
                </c:pt>
                <c:pt idx="5699">
                  <c:v>125.89666928374886</c:v>
                </c:pt>
                <c:pt idx="5700">
                  <c:v>125.90282644628324</c:v>
                </c:pt>
                <c:pt idx="5701">
                  <c:v>125.90898360881773</c:v>
                </c:pt>
                <c:pt idx="5702">
                  <c:v>125.91514077135214</c:v>
                </c:pt>
                <c:pt idx="5703">
                  <c:v>125.92129793388655</c:v>
                </c:pt>
                <c:pt idx="5704">
                  <c:v>125.92745509642096</c:v>
                </c:pt>
                <c:pt idx="5705">
                  <c:v>125.93361225895542</c:v>
                </c:pt>
                <c:pt idx="5706">
                  <c:v>125.93976942148986</c:v>
                </c:pt>
                <c:pt idx="5707">
                  <c:v>125.94592658402429</c:v>
                </c:pt>
                <c:pt idx="5708">
                  <c:v>125.9520837465587</c:v>
                </c:pt>
                <c:pt idx="5709">
                  <c:v>125.95824090909316</c:v>
                </c:pt>
                <c:pt idx="5710">
                  <c:v>125.9643980716276</c:v>
                </c:pt>
                <c:pt idx="5711">
                  <c:v>125.97055523416203</c:v>
                </c:pt>
                <c:pt idx="5712">
                  <c:v>125.97671239669641</c:v>
                </c:pt>
                <c:pt idx="5713">
                  <c:v>125.98286955923092</c:v>
                </c:pt>
                <c:pt idx="5714">
                  <c:v>125.98902672176537</c:v>
                </c:pt>
                <c:pt idx="5715">
                  <c:v>125.99518388429979</c:v>
                </c:pt>
                <c:pt idx="5716">
                  <c:v>126.00134104683418</c:v>
                </c:pt>
                <c:pt idx="5717">
                  <c:v>126.00749820936866</c:v>
                </c:pt>
                <c:pt idx="5718">
                  <c:v>126.01365537190311</c:v>
                </c:pt>
                <c:pt idx="5719">
                  <c:v>126.01981253443751</c:v>
                </c:pt>
                <c:pt idx="5720">
                  <c:v>126.02596969697196</c:v>
                </c:pt>
                <c:pt idx="5721">
                  <c:v>126.03212685950638</c:v>
                </c:pt>
                <c:pt idx="5722">
                  <c:v>126.03828402204083</c:v>
                </c:pt>
                <c:pt idx="5723">
                  <c:v>126.04444118457526</c:v>
                </c:pt>
                <c:pt idx="5724">
                  <c:v>126.05059834710967</c:v>
                </c:pt>
                <c:pt idx="5725">
                  <c:v>126.05675550964411</c:v>
                </c:pt>
                <c:pt idx="5726">
                  <c:v>126.06291267217857</c:v>
                </c:pt>
                <c:pt idx="5727">
                  <c:v>126.06906983471302</c:v>
                </c:pt>
                <c:pt idx="5728">
                  <c:v>126.07522699724747</c:v>
                </c:pt>
                <c:pt idx="5729">
                  <c:v>126.08138415978183</c:v>
                </c:pt>
                <c:pt idx="5730">
                  <c:v>126.08754132231631</c:v>
                </c:pt>
                <c:pt idx="5731">
                  <c:v>126.09369848485076</c:v>
                </c:pt>
                <c:pt idx="5732">
                  <c:v>126.09985564738521</c:v>
                </c:pt>
                <c:pt idx="5733">
                  <c:v>126.10601280991959</c:v>
                </c:pt>
                <c:pt idx="5734">
                  <c:v>126.11216997245403</c:v>
                </c:pt>
                <c:pt idx="5735">
                  <c:v>126.11832713498843</c:v>
                </c:pt>
                <c:pt idx="5736">
                  <c:v>126.1244842975229</c:v>
                </c:pt>
                <c:pt idx="5737">
                  <c:v>126.13064146005736</c:v>
                </c:pt>
                <c:pt idx="5738">
                  <c:v>126.13679862259174</c:v>
                </c:pt>
                <c:pt idx="5739">
                  <c:v>126.14295578512623</c:v>
                </c:pt>
                <c:pt idx="5740">
                  <c:v>126.14911294766067</c:v>
                </c:pt>
                <c:pt idx="5741">
                  <c:v>126.15527011019506</c:v>
                </c:pt>
                <c:pt idx="5742">
                  <c:v>126.16142727272951</c:v>
                </c:pt>
                <c:pt idx="5743">
                  <c:v>126.16758443526399</c:v>
                </c:pt>
                <c:pt idx="5744">
                  <c:v>126.17374159779835</c:v>
                </c:pt>
                <c:pt idx="5745">
                  <c:v>126.17989876033285</c:v>
                </c:pt>
                <c:pt idx="5746">
                  <c:v>126.18605592286728</c:v>
                </c:pt>
                <c:pt idx="5747">
                  <c:v>126.19221308540172</c:v>
                </c:pt>
                <c:pt idx="5748">
                  <c:v>126.19837024793613</c:v>
                </c:pt>
                <c:pt idx="5749">
                  <c:v>126.20452741047059</c:v>
                </c:pt>
                <c:pt idx="5750">
                  <c:v>126.21068457300505</c:v>
                </c:pt>
                <c:pt idx="5751">
                  <c:v>126.21684173553945</c:v>
                </c:pt>
                <c:pt idx="5752">
                  <c:v>126.22299889807387</c:v>
                </c:pt>
                <c:pt idx="5753">
                  <c:v>126.22915606060833</c:v>
                </c:pt>
                <c:pt idx="5754">
                  <c:v>126.2353132231428</c:v>
                </c:pt>
                <c:pt idx="5755">
                  <c:v>126.24147038567723</c:v>
                </c:pt>
                <c:pt idx="5756">
                  <c:v>126.2476275482117</c:v>
                </c:pt>
                <c:pt idx="5757">
                  <c:v>126.25378471074605</c:v>
                </c:pt>
                <c:pt idx="5758">
                  <c:v>126.25994187328048</c:v>
                </c:pt>
                <c:pt idx="5759">
                  <c:v>126.26609903581496</c:v>
                </c:pt>
                <c:pt idx="5760">
                  <c:v>126.27225619834938</c:v>
                </c:pt>
                <c:pt idx="5761">
                  <c:v>126.27841336088379</c:v>
                </c:pt>
                <c:pt idx="5762">
                  <c:v>126.28457052341825</c:v>
                </c:pt>
                <c:pt idx="5763">
                  <c:v>126.29072768595272</c:v>
                </c:pt>
                <c:pt idx="5764">
                  <c:v>126.29688484848711</c:v>
                </c:pt>
                <c:pt idx="5765">
                  <c:v>126.3030420110215</c:v>
                </c:pt>
                <c:pt idx="5766">
                  <c:v>126.30919917355597</c:v>
                </c:pt>
                <c:pt idx="5767">
                  <c:v>126.31535633609037</c:v>
                </c:pt>
                <c:pt idx="5768">
                  <c:v>126.32151349862487</c:v>
                </c:pt>
                <c:pt idx="5769">
                  <c:v>126.3276706611593</c:v>
                </c:pt>
                <c:pt idx="5770">
                  <c:v>126.3338278236937</c:v>
                </c:pt>
                <c:pt idx="5771">
                  <c:v>126.33998498622817</c:v>
                </c:pt>
                <c:pt idx="5772">
                  <c:v>126.34614214876261</c:v>
                </c:pt>
                <c:pt idx="5773">
                  <c:v>126.35229931129706</c:v>
                </c:pt>
                <c:pt idx="5774">
                  <c:v>126.35845647383145</c:v>
                </c:pt>
                <c:pt idx="5775">
                  <c:v>126.36461363636595</c:v>
                </c:pt>
                <c:pt idx="5776">
                  <c:v>126.37077079890032</c:v>
                </c:pt>
                <c:pt idx="5777">
                  <c:v>126.37692796143476</c:v>
                </c:pt>
                <c:pt idx="5778">
                  <c:v>126.38308512396918</c:v>
                </c:pt>
                <c:pt idx="5779">
                  <c:v>126.38924228650365</c:v>
                </c:pt>
                <c:pt idx="5780">
                  <c:v>126.39539944903809</c:v>
                </c:pt>
                <c:pt idx="5781">
                  <c:v>126.40155661157256</c:v>
                </c:pt>
                <c:pt idx="5782">
                  <c:v>126.40771377410699</c:v>
                </c:pt>
                <c:pt idx="5783">
                  <c:v>126.41387093664137</c:v>
                </c:pt>
                <c:pt idx="5784">
                  <c:v>126.42002809917587</c:v>
                </c:pt>
                <c:pt idx="5785">
                  <c:v>126.4261852617103</c:v>
                </c:pt>
                <c:pt idx="5786">
                  <c:v>126.43234242424471</c:v>
                </c:pt>
                <c:pt idx="5787">
                  <c:v>126.43849958677914</c:v>
                </c:pt>
                <c:pt idx="5788">
                  <c:v>126.44465674931365</c:v>
                </c:pt>
                <c:pt idx="5789">
                  <c:v>126.45081391184804</c:v>
                </c:pt>
                <c:pt idx="5790">
                  <c:v>126.45697107438245</c:v>
                </c:pt>
                <c:pt idx="5791">
                  <c:v>126.46312823691689</c:v>
                </c:pt>
                <c:pt idx="5792">
                  <c:v>126.46928539945131</c:v>
                </c:pt>
                <c:pt idx="5793">
                  <c:v>126.47544256198573</c:v>
                </c:pt>
                <c:pt idx="5794">
                  <c:v>126.48159972452019</c:v>
                </c:pt>
                <c:pt idx="5795">
                  <c:v>126.4877568870546</c:v>
                </c:pt>
                <c:pt idx="5796">
                  <c:v>126.49391404958909</c:v>
                </c:pt>
                <c:pt idx="5797">
                  <c:v>126.50007121212344</c:v>
                </c:pt>
                <c:pt idx="5798">
                  <c:v>126.50622837465794</c:v>
                </c:pt>
                <c:pt idx="5799">
                  <c:v>126.51238553719234</c:v>
                </c:pt>
                <c:pt idx="5800">
                  <c:v>126.51854269972681</c:v>
                </c:pt>
                <c:pt idx="5801">
                  <c:v>126.52469986226124</c:v>
                </c:pt>
                <c:pt idx="5802">
                  <c:v>126.53085702479568</c:v>
                </c:pt>
                <c:pt idx="5803">
                  <c:v>126.53701418733014</c:v>
                </c:pt>
                <c:pt idx="5804">
                  <c:v>126.54317134986455</c:v>
                </c:pt>
                <c:pt idx="5805">
                  <c:v>126.54932851239896</c:v>
                </c:pt>
                <c:pt idx="5806">
                  <c:v>126.55548567493341</c:v>
                </c:pt>
                <c:pt idx="5807">
                  <c:v>126.56164283746783</c:v>
                </c:pt>
                <c:pt idx="5808">
                  <c:v>126.56780000000229</c:v>
                </c:pt>
                <c:pt idx="5809">
                  <c:v>126.57395716253667</c:v>
                </c:pt>
                <c:pt idx="5810">
                  <c:v>126.58011432507116</c:v>
                </c:pt>
                <c:pt idx="5811">
                  <c:v>126.5862714876056</c:v>
                </c:pt>
                <c:pt idx="5812">
                  <c:v>126.59242865014006</c:v>
                </c:pt>
                <c:pt idx="5813">
                  <c:v>126.59858581267441</c:v>
                </c:pt>
                <c:pt idx="5814">
                  <c:v>126.60474297520891</c:v>
                </c:pt>
                <c:pt idx="5815">
                  <c:v>126.61090013774331</c:v>
                </c:pt>
                <c:pt idx="5816">
                  <c:v>126.61705730027779</c:v>
                </c:pt>
                <c:pt idx="5817">
                  <c:v>126.62321446281224</c:v>
                </c:pt>
                <c:pt idx="5818">
                  <c:v>126.62937162534665</c:v>
                </c:pt>
                <c:pt idx="5819">
                  <c:v>126.63552878788106</c:v>
                </c:pt>
                <c:pt idx="5820">
                  <c:v>126.64168595041552</c:v>
                </c:pt>
                <c:pt idx="5821">
                  <c:v>126.64784311294993</c:v>
                </c:pt>
                <c:pt idx="5822">
                  <c:v>126.65400027548434</c:v>
                </c:pt>
                <c:pt idx="5823">
                  <c:v>126.66015743801883</c:v>
                </c:pt>
                <c:pt idx="5824">
                  <c:v>126.66631460055325</c:v>
                </c:pt>
                <c:pt idx="5825">
                  <c:v>126.67247176308764</c:v>
                </c:pt>
                <c:pt idx="5826">
                  <c:v>126.67862892562214</c:v>
                </c:pt>
                <c:pt idx="5827">
                  <c:v>126.68478608815654</c:v>
                </c:pt>
                <c:pt idx="5828">
                  <c:v>126.69094325069101</c:v>
                </c:pt>
                <c:pt idx="5829">
                  <c:v>126.69710041322544</c:v>
                </c:pt>
                <c:pt idx="5830">
                  <c:v>126.70325757575988</c:v>
                </c:pt>
                <c:pt idx="5831">
                  <c:v>126.70941473829431</c:v>
                </c:pt>
                <c:pt idx="5832">
                  <c:v>126.71557190082875</c:v>
                </c:pt>
                <c:pt idx="5833">
                  <c:v>126.72172906336321</c:v>
                </c:pt>
                <c:pt idx="5834">
                  <c:v>126.72788622589762</c:v>
                </c:pt>
                <c:pt idx="5835">
                  <c:v>126.73404338843208</c:v>
                </c:pt>
                <c:pt idx="5836">
                  <c:v>126.74020055096649</c:v>
                </c:pt>
                <c:pt idx="5837">
                  <c:v>126.7463577135009</c:v>
                </c:pt>
                <c:pt idx="5838">
                  <c:v>126.75251487603535</c:v>
                </c:pt>
                <c:pt idx="5839">
                  <c:v>126.75867203856974</c:v>
                </c:pt>
                <c:pt idx="5840">
                  <c:v>126.76482920110428</c:v>
                </c:pt>
                <c:pt idx="5841">
                  <c:v>126.77098636363864</c:v>
                </c:pt>
                <c:pt idx="5842">
                  <c:v>126.77714352617312</c:v>
                </c:pt>
                <c:pt idx="5843">
                  <c:v>126.78330068870757</c:v>
                </c:pt>
                <c:pt idx="5844">
                  <c:v>126.78945785124198</c:v>
                </c:pt>
                <c:pt idx="5845">
                  <c:v>126.79561501377641</c:v>
                </c:pt>
                <c:pt idx="5846">
                  <c:v>126.80177217631081</c:v>
                </c:pt>
                <c:pt idx="5847">
                  <c:v>126.80792933884531</c:v>
                </c:pt>
                <c:pt idx="5848">
                  <c:v>126.81408650137972</c:v>
                </c:pt>
                <c:pt idx="5849">
                  <c:v>126.82024366391418</c:v>
                </c:pt>
                <c:pt idx="5850">
                  <c:v>126.82640082644853</c:v>
                </c:pt>
                <c:pt idx="5851">
                  <c:v>126.83255798898303</c:v>
                </c:pt>
                <c:pt idx="5852">
                  <c:v>126.83871515151745</c:v>
                </c:pt>
                <c:pt idx="5853">
                  <c:v>126.84487231405184</c:v>
                </c:pt>
                <c:pt idx="5854">
                  <c:v>126.85102947658631</c:v>
                </c:pt>
                <c:pt idx="5855">
                  <c:v>126.85718663912077</c:v>
                </c:pt>
                <c:pt idx="5856">
                  <c:v>126.86334380165518</c:v>
                </c:pt>
                <c:pt idx="5857">
                  <c:v>126.86950096418964</c:v>
                </c:pt>
                <c:pt idx="5858">
                  <c:v>126.87565812672402</c:v>
                </c:pt>
                <c:pt idx="5859">
                  <c:v>126.88181528925854</c:v>
                </c:pt>
                <c:pt idx="5860">
                  <c:v>126.88797245179295</c:v>
                </c:pt>
                <c:pt idx="5861">
                  <c:v>126.89412961432744</c:v>
                </c:pt>
                <c:pt idx="5862">
                  <c:v>126.90028677686179</c:v>
                </c:pt>
                <c:pt idx="5863">
                  <c:v>126.90644393939628</c:v>
                </c:pt>
                <c:pt idx="5864">
                  <c:v>126.91260110193069</c:v>
                </c:pt>
                <c:pt idx="5865">
                  <c:v>126.91875826446513</c:v>
                </c:pt>
                <c:pt idx="5866">
                  <c:v>126.92491542699956</c:v>
                </c:pt>
                <c:pt idx="5867">
                  <c:v>126.931072589534</c:v>
                </c:pt>
                <c:pt idx="5868">
                  <c:v>126.93722975206848</c:v>
                </c:pt>
                <c:pt idx="5869">
                  <c:v>126.94338691460287</c:v>
                </c:pt>
                <c:pt idx="5870">
                  <c:v>126.94954407713733</c:v>
                </c:pt>
                <c:pt idx="5871">
                  <c:v>126.95570123967171</c:v>
                </c:pt>
                <c:pt idx="5872">
                  <c:v>126.96185840220619</c:v>
                </c:pt>
                <c:pt idx="5873">
                  <c:v>126.96801556474064</c:v>
                </c:pt>
                <c:pt idx="5874">
                  <c:v>126.97417272727506</c:v>
                </c:pt>
                <c:pt idx="5875">
                  <c:v>126.98032988980951</c:v>
                </c:pt>
                <c:pt idx="5876">
                  <c:v>126.98648705234389</c:v>
                </c:pt>
                <c:pt idx="5877">
                  <c:v>126.99264421487838</c:v>
                </c:pt>
                <c:pt idx="5878">
                  <c:v>126.99880137741278</c:v>
                </c:pt>
                <c:pt idx="5879">
                  <c:v>127.00495853994722</c:v>
                </c:pt>
                <c:pt idx="5880">
                  <c:v>127.01111570248165</c:v>
                </c:pt>
                <c:pt idx="5881">
                  <c:v>127.01727286501612</c:v>
                </c:pt>
                <c:pt idx="5882">
                  <c:v>127.02343002755048</c:v>
                </c:pt>
                <c:pt idx="5883">
                  <c:v>127.02958719008491</c:v>
                </c:pt>
                <c:pt idx="5884">
                  <c:v>127.03574435261935</c:v>
                </c:pt>
                <c:pt idx="5885">
                  <c:v>127.04190151515384</c:v>
                </c:pt>
                <c:pt idx="5886">
                  <c:v>127.04805867768825</c:v>
                </c:pt>
                <c:pt idx="5887">
                  <c:v>127.05421584022272</c:v>
                </c:pt>
                <c:pt idx="5888">
                  <c:v>127.06037300275715</c:v>
                </c:pt>
                <c:pt idx="5889">
                  <c:v>127.06653016529158</c:v>
                </c:pt>
                <c:pt idx="5890">
                  <c:v>127.07268732782596</c:v>
                </c:pt>
                <c:pt idx="5891">
                  <c:v>127.07884449036045</c:v>
                </c:pt>
                <c:pt idx="5892">
                  <c:v>127.08500165289483</c:v>
                </c:pt>
                <c:pt idx="5893">
                  <c:v>127.09115881542928</c:v>
                </c:pt>
                <c:pt idx="5894">
                  <c:v>127.09731597796376</c:v>
                </c:pt>
                <c:pt idx="5895">
                  <c:v>127.10347314049817</c:v>
                </c:pt>
                <c:pt idx="5896">
                  <c:v>127.1096303030326</c:v>
                </c:pt>
                <c:pt idx="5897">
                  <c:v>127.11578746556707</c:v>
                </c:pt>
                <c:pt idx="5898">
                  <c:v>127.1219446281015</c:v>
                </c:pt>
                <c:pt idx="5899">
                  <c:v>127.1281017906359</c:v>
                </c:pt>
                <c:pt idx="5900">
                  <c:v>127.13425895317037</c:v>
                </c:pt>
                <c:pt idx="5901">
                  <c:v>127.14041611570478</c:v>
                </c:pt>
                <c:pt idx="5902">
                  <c:v>127.14657327823926</c:v>
                </c:pt>
                <c:pt idx="5903">
                  <c:v>127.15273044077365</c:v>
                </c:pt>
                <c:pt idx="5904">
                  <c:v>127.15888760330809</c:v>
                </c:pt>
                <c:pt idx="5905">
                  <c:v>127.16504476584258</c:v>
                </c:pt>
                <c:pt idx="5906">
                  <c:v>127.17120192837699</c:v>
                </c:pt>
                <c:pt idx="5907">
                  <c:v>127.17735909091141</c:v>
                </c:pt>
                <c:pt idx="5908">
                  <c:v>127.18351625344583</c:v>
                </c:pt>
                <c:pt idx="5909">
                  <c:v>127.18967341598028</c:v>
                </c:pt>
                <c:pt idx="5910">
                  <c:v>127.19583057851467</c:v>
                </c:pt>
                <c:pt idx="5911">
                  <c:v>127.20198774104919</c:v>
                </c:pt>
                <c:pt idx="5912">
                  <c:v>127.20814490358357</c:v>
                </c:pt>
                <c:pt idx="5913">
                  <c:v>127.21430206611807</c:v>
                </c:pt>
                <c:pt idx="5914">
                  <c:v>127.22045922865247</c:v>
                </c:pt>
                <c:pt idx="5915">
                  <c:v>127.22661639118691</c:v>
                </c:pt>
                <c:pt idx="5916">
                  <c:v>127.23277355372129</c:v>
                </c:pt>
                <c:pt idx="5917">
                  <c:v>127.23893071625575</c:v>
                </c:pt>
                <c:pt idx="5918">
                  <c:v>127.24508787879019</c:v>
                </c:pt>
                <c:pt idx="5919">
                  <c:v>127.25124504132468</c:v>
                </c:pt>
                <c:pt idx="5920">
                  <c:v>127.25740220385906</c:v>
                </c:pt>
                <c:pt idx="5921">
                  <c:v>127.26355936639352</c:v>
                </c:pt>
                <c:pt idx="5922">
                  <c:v>127.26971652892796</c:v>
                </c:pt>
                <c:pt idx="5923">
                  <c:v>127.27587369146238</c:v>
                </c:pt>
                <c:pt idx="5924">
                  <c:v>127.28203085399677</c:v>
                </c:pt>
                <c:pt idx="5925">
                  <c:v>127.28818801653121</c:v>
                </c:pt>
                <c:pt idx="5926">
                  <c:v>127.2943451790657</c:v>
                </c:pt>
                <c:pt idx="5927">
                  <c:v>127.30050234160014</c:v>
                </c:pt>
                <c:pt idx="5928">
                  <c:v>127.30665950413457</c:v>
                </c:pt>
                <c:pt idx="5929">
                  <c:v>127.31281666666901</c:v>
                </c:pt>
                <c:pt idx="5930">
                  <c:v>127.31897382920344</c:v>
                </c:pt>
                <c:pt idx="5931">
                  <c:v>127.32513099173788</c:v>
                </c:pt>
                <c:pt idx="5932">
                  <c:v>127.33128815427231</c:v>
                </c:pt>
                <c:pt idx="5933">
                  <c:v>127.33744531680672</c:v>
                </c:pt>
                <c:pt idx="5934">
                  <c:v>127.34360247934121</c:v>
                </c:pt>
                <c:pt idx="5935">
                  <c:v>127.34975964187566</c:v>
                </c:pt>
                <c:pt idx="5936">
                  <c:v>127.35591680441003</c:v>
                </c:pt>
                <c:pt idx="5937">
                  <c:v>127.36207396694448</c:v>
                </c:pt>
                <c:pt idx="5938">
                  <c:v>127.3682311294789</c:v>
                </c:pt>
                <c:pt idx="5939">
                  <c:v>127.37438829201332</c:v>
                </c:pt>
                <c:pt idx="5940">
                  <c:v>127.3805454545478</c:v>
                </c:pt>
                <c:pt idx="5941">
                  <c:v>127.38670261708219</c:v>
                </c:pt>
                <c:pt idx="5942">
                  <c:v>127.39285977961667</c:v>
                </c:pt>
                <c:pt idx="5943">
                  <c:v>127.39901694215111</c:v>
                </c:pt>
                <c:pt idx="5944">
                  <c:v>127.40517410468551</c:v>
                </c:pt>
                <c:pt idx="5945">
                  <c:v>127.41133126721999</c:v>
                </c:pt>
                <c:pt idx="5946">
                  <c:v>127.41748842975441</c:v>
                </c:pt>
                <c:pt idx="5947">
                  <c:v>127.42364559228885</c:v>
                </c:pt>
                <c:pt idx="5948">
                  <c:v>127.42980275482326</c:v>
                </c:pt>
                <c:pt idx="5949">
                  <c:v>127.43595991735772</c:v>
                </c:pt>
                <c:pt idx="5950">
                  <c:v>127.44211707989218</c:v>
                </c:pt>
                <c:pt idx="5951">
                  <c:v>127.44827424242658</c:v>
                </c:pt>
                <c:pt idx="5952">
                  <c:v>127.45443140496103</c:v>
                </c:pt>
                <c:pt idx="5953">
                  <c:v>127.46058856749545</c:v>
                </c:pt>
                <c:pt idx="5954">
                  <c:v>127.46674573002987</c:v>
                </c:pt>
                <c:pt idx="5955">
                  <c:v>127.47290289256425</c:v>
                </c:pt>
                <c:pt idx="5956">
                  <c:v>127.47906005509877</c:v>
                </c:pt>
                <c:pt idx="5957">
                  <c:v>127.48521721763321</c:v>
                </c:pt>
                <c:pt idx="5958">
                  <c:v>127.49137438016767</c:v>
                </c:pt>
                <c:pt idx="5959">
                  <c:v>127.49753154270209</c:v>
                </c:pt>
                <c:pt idx="5960">
                  <c:v>127.50368870523651</c:v>
                </c:pt>
                <c:pt idx="5961">
                  <c:v>127.50984586777095</c:v>
                </c:pt>
                <c:pt idx="5962">
                  <c:v>127.51600303030541</c:v>
                </c:pt>
                <c:pt idx="5963">
                  <c:v>127.52216019283976</c:v>
                </c:pt>
                <c:pt idx="5964">
                  <c:v>127.52831735537423</c:v>
                </c:pt>
                <c:pt idx="5965">
                  <c:v>127.53447451790868</c:v>
                </c:pt>
                <c:pt idx="5966">
                  <c:v>127.54063168044316</c:v>
                </c:pt>
                <c:pt idx="5967">
                  <c:v>127.54678884297755</c:v>
                </c:pt>
                <c:pt idx="5968">
                  <c:v>127.552946005512</c:v>
                </c:pt>
                <c:pt idx="5969">
                  <c:v>127.55910316804643</c:v>
                </c:pt>
                <c:pt idx="5970">
                  <c:v>127.56526033058084</c:v>
                </c:pt>
                <c:pt idx="5971">
                  <c:v>127.57141749311532</c:v>
                </c:pt>
                <c:pt idx="5972">
                  <c:v>127.57757465564974</c:v>
                </c:pt>
                <c:pt idx="5973">
                  <c:v>127.58373181818412</c:v>
                </c:pt>
                <c:pt idx="5974">
                  <c:v>127.58988898071861</c:v>
                </c:pt>
                <c:pt idx="5975">
                  <c:v>127.59604614325305</c:v>
                </c:pt>
                <c:pt idx="5976">
                  <c:v>127.60220330578748</c:v>
                </c:pt>
                <c:pt idx="5977">
                  <c:v>127.60836046832191</c:v>
                </c:pt>
                <c:pt idx="5978">
                  <c:v>127.61451763085635</c:v>
                </c:pt>
                <c:pt idx="5979">
                  <c:v>127.62067479339078</c:v>
                </c:pt>
                <c:pt idx="5980">
                  <c:v>127.6268319559252</c:v>
                </c:pt>
                <c:pt idx="5981">
                  <c:v>127.63298911845958</c:v>
                </c:pt>
                <c:pt idx="5982">
                  <c:v>127.6391462809941</c:v>
                </c:pt>
                <c:pt idx="5983">
                  <c:v>127.6453034435285</c:v>
                </c:pt>
                <c:pt idx="5984">
                  <c:v>127.65146060606297</c:v>
                </c:pt>
                <c:pt idx="5985">
                  <c:v>127.6576177685974</c:v>
                </c:pt>
                <c:pt idx="5986">
                  <c:v>127.66377493113181</c:v>
                </c:pt>
                <c:pt idx="5987">
                  <c:v>127.66993209366623</c:v>
                </c:pt>
                <c:pt idx="5988">
                  <c:v>127.67608925620068</c:v>
                </c:pt>
                <c:pt idx="5989">
                  <c:v>127.68224641873515</c:v>
                </c:pt>
                <c:pt idx="5990">
                  <c:v>127.68840358126958</c:v>
                </c:pt>
                <c:pt idx="5991">
                  <c:v>127.69456074380402</c:v>
                </c:pt>
                <c:pt idx="5992">
                  <c:v>127.70071790633845</c:v>
                </c:pt>
                <c:pt idx="5993">
                  <c:v>127.70687506887289</c:v>
                </c:pt>
                <c:pt idx="5994">
                  <c:v>127.71303223140733</c:v>
                </c:pt>
                <c:pt idx="5995">
                  <c:v>127.71918939394176</c:v>
                </c:pt>
                <c:pt idx="5996">
                  <c:v>127.72534655647614</c:v>
                </c:pt>
                <c:pt idx="5997">
                  <c:v>127.73150371901068</c:v>
                </c:pt>
                <c:pt idx="5998">
                  <c:v>127.73766088154512</c:v>
                </c:pt>
                <c:pt idx="5999">
                  <c:v>127.7438180440795</c:v>
                </c:pt>
                <c:pt idx="6000">
                  <c:v>127.74997520661394</c:v>
                </c:pt>
                <c:pt idx="6001">
                  <c:v>127.75613236914839</c:v>
                </c:pt>
                <c:pt idx="6002">
                  <c:v>127.76228953168281</c:v>
                </c:pt>
                <c:pt idx="6003">
                  <c:v>127.76844669421729</c:v>
                </c:pt>
                <c:pt idx="6004">
                  <c:v>127.77460385675165</c:v>
                </c:pt>
                <c:pt idx="6005">
                  <c:v>127.78076101928609</c:v>
                </c:pt>
                <c:pt idx="6006">
                  <c:v>127.78691818182055</c:v>
                </c:pt>
                <c:pt idx="6007">
                  <c:v>127.79307534435496</c:v>
                </c:pt>
                <c:pt idx="6008">
                  <c:v>127.79923250688938</c:v>
                </c:pt>
                <c:pt idx="6009">
                  <c:v>127.80538966942385</c:v>
                </c:pt>
                <c:pt idx="6010">
                  <c:v>127.8115468319583</c:v>
                </c:pt>
                <c:pt idx="6011">
                  <c:v>127.81770399449273</c:v>
                </c:pt>
                <c:pt idx="6012">
                  <c:v>127.82386115702714</c:v>
                </c:pt>
                <c:pt idx="6013">
                  <c:v>127.83001831956155</c:v>
                </c:pt>
                <c:pt idx="6014">
                  <c:v>127.83617548209604</c:v>
                </c:pt>
                <c:pt idx="6015">
                  <c:v>127.84233264463045</c:v>
                </c:pt>
                <c:pt idx="6016">
                  <c:v>127.84848980716488</c:v>
                </c:pt>
                <c:pt idx="6017">
                  <c:v>127.85464696969936</c:v>
                </c:pt>
                <c:pt idx="6018">
                  <c:v>127.86080413223375</c:v>
                </c:pt>
                <c:pt idx="6019">
                  <c:v>127.86696129476822</c:v>
                </c:pt>
                <c:pt idx="6020">
                  <c:v>127.87311845730265</c:v>
                </c:pt>
                <c:pt idx="6021">
                  <c:v>127.87927561983709</c:v>
                </c:pt>
                <c:pt idx="6022">
                  <c:v>127.88543278237148</c:v>
                </c:pt>
                <c:pt idx="6023">
                  <c:v>127.89158994490599</c:v>
                </c:pt>
                <c:pt idx="6024">
                  <c:v>127.89774710744037</c:v>
                </c:pt>
                <c:pt idx="6025">
                  <c:v>127.90390426997486</c:v>
                </c:pt>
                <c:pt idx="6026">
                  <c:v>127.91006143250927</c:v>
                </c:pt>
                <c:pt idx="6027">
                  <c:v>127.91621859504373</c:v>
                </c:pt>
                <c:pt idx="6028">
                  <c:v>127.9223757575781</c:v>
                </c:pt>
                <c:pt idx="6029">
                  <c:v>127.92853292011257</c:v>
                </c:pt>
                <c:pt idx="6030">
                  <c:v>127.93469008264707</c:v>
                </c:pt>
                <c:pt idx="6031">
                  <c:v>127.94084724518144</c:v>
                </c:pt>
                <c:pt idx="6032">
                  <c:v>127.94700440771594</c:v>
                </c:pt>
                <c:pt idx="6033">
                  <c:v>127.95316157025032</c:v>
                </c:pt>
                <c:pt idx="6034">
                  <c:v>127.95931873278468</c:v>
                </c:pt>
                <c:pt idx="6035">
                  <c:v>127.96547589531919</c:v>
                </c:pt>
                <c:pt idx="6036">
                  <c:v>127.97163305785361</c:v>
                </c:pt>
                <c:pt idx="6037">
                  <c:v>127.97779022038806</c:v>
                </c:pt>
                <c:pt idx="6038">
                  <c:v>127.98394738292248</c:v>
                </c:pt>
                <c:pt idx="6039">
                  <c:v>127.99010454545693</c:v>
                </c:pt>
                <c:pt idx="6040">
                  <c:v>127.99626170799139</c:v>
                </c:pt>
                <c:pt idx="6041">
                  <c:v>128.00241887052587</c:v>
                </c:pt>
                <c:pt idx="6042">
                  <c:v>128.00857603306022</c:v>
                </c:pt>
                <c:pt idx="6043">
                  <c:v>128.0147331955946</c:v>
                </c:pt>
                <c:pt idx="6044">
                  <c:v>128.02089035812918</c:v>
                </c:pt>
                <c:pt idx="6045">
                  <c:v>128.02704752066364</c:v>
                </c:pt>
                <c:pt idx="6046">
                  <c:v>128.03320468319791</c:v>
                </c:pt>
                <c:pt idx="6047">
                  <c:v>128.0393618457324</c:v>
                </c:pt>
                <c:pt idx="6048">
                  <c:v>128.04551900826678</c:v>
                </c:pt>
                <c:pt idx="6049">
                  <c:v>128.05167617080122</c:v>
                </c:pt>
                <c:pt idx="6050">
                  <c:v>128.05783333333576</c:v>
                </c:pt>
                <c:pt idx="6051">
                  <c:v>128.06399049587012</c:v>
                </c:pt>
                <c:pt idx="6052">
                  <c:v>128.07014765840466</c:v>
                </c:pt>
                <c:pt idx="6053">
                  <c:v>128.07630482093901</c:v>
                </c:pt>
                <c:pt idx="6054">
                  <c:v>128.08246198347356</c:v>
                </c:pt>
                <c:pt idx="6055">
                  <c:v>128.08861914600789</c:v>
                </c:pt>
                <c:pt idx="6056">
                  <c:v>128.09477630854232</c:v>
                </c:pt>
                <c:pt idx="6057">
                  <c:v>128.10093347107676</c:v>
                </c:pt>
                <c:pt idx="6058">
                  <c:v>128.10709063361119</c:v>
                </c:pt>
                <c:pt idx="6059">
                  <c:v>128.11324779614552</c:v>
                </c:pt>
                <c:pt idx="6060">
                  <c:v>128.11940495868006</c:v>
                </c:pt>
                <c:pt idx="6061">
                  <c:v>128.12556212121441</c:v>
                </c:pt>
                <c:pt idx="6062">
                  <c:v>128.13171928374888</c:v>
                </c:pt>
                <c:pt idx="6063">
                  <c:v>128.13787644628343</c:v>
                </c:pt>
                <c:pt idx="6064">
                  <c:v>128.14403360881772</c:v>
                </c:pt>
                <c:pt idx="6065">
                  <c:v>128.15019077135216</c:v>
                </c:pt>
                <c:pt idx="6066">
                  <c:v>128.15634793388674</c:v>
                </c:pt>
                <c:pt idx="6067">
                  <c:v>128.16250509642106</c:v>
                </c:pt>
                <c:pt idx="6068">
                  <c:v>128.16866225895555</c:v>
                </c:pt>
                <c:pt idx="6069">
                  <c:v>128.17481942148999</c:v>
                </c:pt>
                <c:pt idx="6070">
                  <c:v>128.18097658402448</c:v>
                </c:pt>
                <c:pt idx="6071">
                  <c:v>128.1871337465588</c:v>
                </c:pt>
                <c:pt idx="6072">
                  <c:v>128.19329090909329</c:v>
                </c:pt>
                <c:pt idx="6073">
                  <c:v>128.19944807162778</c:v>
                </c:pt>
                <c:pt idx="6074">
                  <c:v>128.20560523416199</c:v>
                </c:pt>
                <c:pt idx="6075">
                  <c:v>128.21176239669654</c:v>
                </c:pt>
                <c:pt idx="6076">
                  <c:v>128.21791955923104</c:v>
                </c:pt>
                <c:pt idx="6077">
                  <c:v>128.22407672176536</c:v>
                </c:pt>
                <c:pt idx="6078">
                  <c:v>128.23023388429996</c:v>
                </c:pt>
                <c:pt idx="6079">
                  <c:v>128.23639104683434</c:v>
                </c:pt>
                <c:pt idx="6080">
                  <c:v>128.24254820936872</c:v>
                </c:pt>
                <c:pt idx="6081">
                  <c:v>128.24870537190318</c:v>
                </c:pt>
                <c:pt idx="6082">
                  <c:v>128.25486253443759</c:v>
                </c:pt>
                <c:pt idx="6083">
                  <c:v>128.26101969697203</c:v>
                </c:pt>
                <c:pt idx="6084">
                  <c:v>128.26717685950658</c:v>
                </c:pt>
                <c:pt idx="6085">
                  <c:v>128.2733340220409</c:v>
                </c:pt>
                <c:pt idx="6086">
                  <c:v>128.27949118457533</c:v>
                </c:pt>
                <c:pt idx="6087">
                  <c:v>128.28564834710988</c:v>
                </c:pt>
                <c:pt idx="6088">
                  <c:v>128.29180550964421</c:v>
                </c:pt>
                <c:pt idx="6089">
                  <c:v>128.29796267217861</c:v>
                </c:pt>
                <c:pt idx="6090">
                  <c:v>128.30411983471319</c:v>
                </c:pt>
                <c:pt idx="6091">
                  <c:v>128.31027699724757</c:v>
                </c:pt>
                <c:pt idx="6092">
                  <c:v>128.31643415978201</c:v>
                </c:pt>
                <c:pt idx="6093">
                  <c:v>128.32259132231644</c:v>
                </c:pt>
                <c:pt idx="6094">
                  <c:v>128.32874848485093</c:v>
                </c:pt>
                <c:pt idx="6095">
                  <c:v>128.33490564738531</c:v>
                </c:pt>
                <c:pt idx="6096">
                  <c:v>128.3410628099198</c:v>
                </c:pt>
                <c:pt idx="6097">
                  <c:v>128.34721997245427</c:v>
                </c:pt>
                <c:pt idx="6098">
                  <c:v>128.35337713498862</c:v>
                </c:pt>
                <c:pt idx="6099">
                  <c:v>128.35953429752306</c:v>
                </c:pt>
                <c:pt idx="6100">
                  <c:v>128.36569146005743</c:v>
                </c:pt>
                <c:pt idx="6101">
                  <c:v>128.37184862259198</c:v>
                </c:pt>
                <c:pt idx="6102">
                  <c:v>128.37800578512636</c:v>
                </c:pt>
                <c:pt idx="6103">
                  <c:v>128.38416294766085</c:v>
                </c:pt>
                <c:pt idx="6104">
                  <c:v>128.39032011019529</c:v>
                </c:pt>
                <c:pt idx="6105">
                  <c:v>128.39647727272975</c:v>
                </c:pt>
                <c:pt idx="6106">
                  <c:v>128.40263443526416</c:v>
                </c:pt>
                <c:pt idx="6107">
                  <c:v>128.40879159779854</c:v>
                </c:pt>
                <c:pt idx="6108">
                  <c:v>128.41494876033298</c:v>
                </c:pt>
                <c:pt idx="6109">
                  <c:v>128.42110592286738</c:v>
                </c:pt>
                <c:pt idx="6110">
                  <c:v>128.4272630854019</c:v>
                </c:pt>
                <c:pt idx="6111">
                  <c:v>128.43342024793634</c:v>
                </c:pt>
                <c:pt idx="6112">
                  <c:v>128.43957741047078</c:v>
                </c:pt>
                <c:pt idx="6113">
                  <c:v>128.44573457300515</c:v>
                </c:pt>
                <c:pt idx="6114">
                  <c:v>128.45189173553965</c:v>
                </c:pt>
                <c:pt idx="6115">
                  <c:v>128.45804889807414</c:v>
                </c:pt>
                <c:pt idx="6116">
                  <c:v>128.46420606060846</c:v>
                </c:pt>
                <c:pt idx="6117">
                  <c:v>128.47036322314275</c:v>
                </c:pt>
                <c:pt idx="6118">
                  <c:v>128.47652038567739</c:v>
                </c:pt>
                <c:pt idx="6119">
                  <c:v>128.48267754821183</c:v>
                </c:pt>
                <c:pt idx="6120">
                  <c:v>128.4888347107462</c:v>
                </c:pt>
                <c:pt idx="6121">
                  <c:v>128.49499187328064</c:v>
                </c:pt>
                <c:pt idx="6122">
                  <c:v>128.50114903581513</c:v>
                </c:pt>
                <c:pt idx="6123">
                  <c:v>128.50730619834951</c:v>
                </c:pt>
                <c:pt idx="6124">
                  <c:v>128.51346336088395</c:v>
                </c:pt>
                <c:pt idx="6125">
                  <c:v>128.51962052341833</c:v>
                </c:pt>
                <c:pt idx="6126">
                  <c:v>128.52577768595282</c:v>
                </c:pt>
                <c:pt idx="6127">
                  <c:v>128.53193484848731</c:v>
                </c:pt>
                <c:pt idx="6128">
                  <c:v>128.53809201102169</c:v>
                </c:pt>
                <c:pt idx="6129">
                  <c:v>128.54424917355612</c:v>
                </c:pt>
                <c:pt idx="6130">
                  <c:v>128.55040633609067</c:v>
                </c:pt>
                <c:pt idx="6131">
                  <c:v>128.556563498625</c:v>
                </c:pt>
                <c:pt idx="6132">
                  <c:v>128.56272066115937</c:v>
                </c:pt>
                <c:pt idx="6133">
                  <c:v>128.56887782369395</c:v>
                </c:pt>
                <c:pt idx="6134">
                  <c:v>128.5750349862283</c:v>
                </c:pt>
                <c:pt idx="6135">
                  <c:v>128.58119214876274</c:v>
                </c:pt>
                <c:pt idx="6136">
                  <c:v>128.58734931129729</c:v>
                </c:pt>
                <c:pt idx="6137">
                  <c:v>128.59350647383158</c:v>
                </c:pt>
                <c:pt idx="6138">
                  <c:v>128.59966363636593</c:v>
                </c:pt>
                <c:pt idx="6139">
                  <c:v>128.60582079890042</c:v>
                </c:pt>
                <c:pt idx="6140">
                  <c:v>128.61197796143497</c:v>
                </c:pt>
                <c:pt idx="6141">
                  <c:v>128.61813512396935</c:v>
                </c:pt>
                <c:pt idx="6142">
                  <c:v>128.62429228650379</c:v>
                </c:pt>
                <c:pt idx="6143">
                  <c:v>128.63044944903828</c:v>
                </c:pt>
                <c:pt idx="6144">
                  <c:v>128.6366066115726</c:v>
                </c:pt>
                <c:pt idx="6145">
                  <c:v>128.64276377410695</c:v>
                </c:pt>
                <c:pt idx="6146">
                  <c:v>128.64892093664153</c:v>
                </c:pt>
                <c:pt idx="6147">
                  <c:v>128.65507809917591</c:v>
                </c:pt>
                <c:pt idx="6148">
                  <c:v>128.66123526171035</c:v>
                </c:pt>
                <c:pt idx="6149">
                  <c:v>128.66739242424478</c:v>
                </c:pt>
                <c:pt idx="6150">
                  <c:v>128.67354958677925</c:v>
                </c:pt>
                <c:pt idx="6151">
                  <c:v>128.67970674931365</c:v>
                </c:pt>
                <c:pt idx="6152">
                  <c:v>128.68586391184803</c:v>
                </c:pt>
                <c:pt idx="6153">
                  <c:v>128.69202107438258</c:v>
                </c:pt>
                <c:pt idx="6154">
                  <c:v>128.69817823691702</c:v>
                </c:pt>
                <c:pt idx="6155">
                  <c:v>128.7043353994514</c:v>
                </c:pt>
                <c:pt idx="6156">
                  <c:v>128.71049256198583</c:v>
                </c:pt>
                <c:pt idx="6157">
                  <c:v>128.71664972452024</c:v>
                </c:pt>
                <c:pt idx="6158">
                  <c:v>128.72280688705487</c:v>
                </c:pt>
                <c:pt idx="6159">
                  <c:v>128.72896404958919</c:v>
                </c:pt>
                <c:pt idx="6160">
                  <c:v>128.73512121212363</c:v>
                </c:pt>
                <c:pt idx="6161">
                  <c:v>128.74127837465801</c:v>
                </c:pt>
                <c:pt idx="6162">
                  <c:v>128.7474355371925</c:v>
                </c:pt>
                <c:pt idx="6163">
                  <c:v>128.75359269972682</c:v>
                </c:pt>
                <c:pt idx="6164">
                  <c:v>128.75974986226137</c:v>
                </c:pt>
                <c:pt idx="6165">
                  <c:v>128.76590702479578</c:v>
                </c:pt>
                <c:pt idx="6166">
                  <c:v>128.77206418733022</c:v>
                </c:pt>
                <c:pt idx="6167">
                  <c:v>128.77822134986468</c:v>
                </c:pt>
                <c:pt idx="6168">
                  <c:v>128.7843785123992</c:v>
                </c:pt>
                <c:pt idx="6169">
                  <c:v>128.79053567493355</c:v>
                </c:pt>
                <c:pt idx="6170">
                  <c:v>128.79669283746799</c:v>
                </c:pt>
                <c:pt idx="6171">
                  <c:v>128.80285000000242</c:v>
                </c:pt>
                <c:pt idx="6172">
                  <c:v>128.80900716253686</c:v>
                </c:pt>
                <c:pt idx="6173">
                  <c:v>128.81516432507124</c:v>
                </c:pt>
                <c:pt idx="6174">
                  <c:v>128.82132148760587</c:v>
                </c:pt>
                <c:pt idx="6175">
                  <c:v>128.82747865014022</c:v>
                </c:pt>
                <c:pt idx="6176">
                  <c:v>128.83363581267466</c:v>
                </c:pt>
                <c:pt idx="6177">
                  <c:v>128.83979297520904</c:v>
                </c:pt>
                <c:pt idx="6178">
                  <c:v>128.84595013774342</c:v>
                </c:pt>
                <c:pt idx="6179">
                  <c:v>128.85210730027802</c:v>
                </c:pt>
                <c:pt idx="6180">
                  <c:v>128.85826446281234</c:v>
                </c:pt>
                <c:pt idx="6181">
                  <c:v>128.86442162534678</c:v>
                </c:pt>
                <c:pt idx="6182">
                  <c:v>128.87057878788119</c:v>
                </c:pt>
                <c:pt idx="6183">
                  <c:v>128.87673595041571</c:v>
                </c:pt>
                <c:pt idx="6184">
                  <c:v>128.88289311295014</c:v>
                </c:pt>
                <c:pt idx="6185">
                  <c:v>128.88905027548458</c:v>
                </c:pt>
                <c:pt idx="6186">
                  <c:v>128.89520743801901</c:v>
                </c:pt>
                <c:pt idx="6187">
                  <c:v>128.90136460055339</c:v>
                </c:pt>
                <c:pt idx="6188">
                  <c:v>128.90752176308777</c:v>
                </c:pt>
                <c:pt idx="6189">
                  <c:v>128.91367892562221</c:v>
                </c:pt>
                <c:pt idx="6190">
                  <c:v>128.9198360881567</c:v>
                </c:pt>
                <c:pt idx="6191">
                  <c:v>128.92599325069119</c:v>
                </c:pt>
                <c:pt idx="6192">
                  <c:v>128.93215041322563</c:v>
                </c:pt>
                <c:pt idx="6193">
                  <c:v>128.93830757576006</c:v>
                </c:pt>
                <c:pt idx="6194">
                  <c:v>128.94446473829439</c:v>
                </c:pt>
                <c:pt idx="6195">
                  <c:v>128.95062190082888</c:v>
                </c:pt>
                <c:pt idx="6196">
                  <c:v>128.95677906336331</c:v>
                </c:pt>
                <c:pt idx="6197">
                  <c:v>128.96293622589781</c:v>
                </c:pt>
                <c:pt idx="6198">
                  <c:v>128.96909338843221</c:v>
                </c:pt>
                <c:pt idx="6199">
                  <c:v>128.97525055096662</c:v>
                </c:pt>
                <c:pt idx="6200">
                  <c:v>128.98140771350111</c:v>
                </c:pt>
                <c:pt idx="6201">
                  <c:v>128.98756487603549</c:v>
                </c:pt>
                <c:pt idx="6202">
                  <c:v>128.99372203856993</c:v>
                </c:pt>
                <c:pt idx="6203">
                  <c:v>128.99987920110431</c:v>
                </c:pt>
                <c:pt idx="6204">
                  <c:v>129.00603636363886</c:v>
                </c:pt>
                <c:pt idx="6205">
                  <c:v>129.01219352617318</c:v>
                </c:pt>
                <c:pt idx="6206">
                  <c:v>129.01835068870761</c:v>
                </c:pt>
                <c:pt idx="6207">
                  <c:v>129.02450785124211</c:v>
                </c:pt>
                <c:pt idx="6208">
                  <c:v>129.03066501377648</c:v>
                </c:pt>
                <c:pt idx="6209">
                  <c:v>129.03682217631098</c:v>
                </c:pt>
                <c:pt idx="6210">
                  <c:v>129.04297933884538</c:v>
                </c:pt>
                <c:pt idx="6211">
                  <c:v>129.04913650137985</c:v>
                </c:pt>
                <c:pt idx="6212">
                  <c:v>129.05529366391428</c:v>
                </c:pt>
                <c:pt idx="6213">
                  <c:v>129.06145082644872</c:v>
                </c:pt>
                <c:pt idx="6214">
                  <c:v>129.06760798898324</c:v>
                </c:pt>
                <c:pt idx="6215">
                  <c:v>129.07376515151748</c:v>
                </c:pt>
                <c:pt idx="6216">
                  <c:v>129.07992231405197</c:v>
                </c:pt>
                <c:pt idx="6217">
                  <c:v>129.08607947658646</c:v>
                </c:pt>
                <c:pt idx="6218">
                  <c:v>129.09223663912096</c:v>
                </c:pt>
                <c:pt idx="6219">
                  <c:v>129.09839380165539</c:v>
                </c:pt>
                <c:pt idx="6220">
                  <c:v>129.10455096418966</c:v>
                </c:pt>
                <c:pt idx="6221">
                  <c:v>129.11070812672418</c:v>
                </c:pt>
                <c:pt idx="6222">
                  <c:v>129.1168652892585</c:v>
                </c:pt>
                <c:pt idx="6223">
                  <c:v>129.12302245179313</c:v>
                </c:pt>
                <c:pt idx="6224">
                  <c:v>129.12917961432746</c:v>
                </c:pt>
                <c:pt idx="6225">
                  <c:v>129.13533677686195</c:v>
                </c:pt>
                <c:pt idx="6226">
                  <c:v>129.14149393939638</c:v>
                </c:pt>
                <c:pt idx="6227">
                  <c:v>129.14765110193076</c:v>
                </c:pt>
                <c:pt idx="6228">
                  <c:v>129.1538082644652</c:v>
                </c:pt>
                <c:pt idx="6229">
                  <c:v>129.15996542699963</c:v>
                </c:pt>
                <c:pt idx="6230">
                  <c:v>129.16612258953418</c:v>
                </c:pt>
                <c:pt idx="6231">
                  <c:v>129.17227975206856</c:v>
                </c:pt>
                <c:pt idx="6232">
                  <c:v>129.17843691460311</c:v>
                </c:pt>
                <c:pt idx="6233">
                  <c:v>129.18459407713738</c:v>
                </c:pt>
                <c:pt idx="6234">
                  <c:v>129.19075123967176</c:v>
                </c:pt>
                <c:pt idx="6235">
                  <c:v>129.19690840220636</c:v>
                </c:pt>
                <c:pt idx="6236">
                  <c:v>129.20306556474057</c:v>
                </c:pt>
                <c:pt idx="6237">
                  <c:v>129.20922272727518</c:v>
                </c:pt>
                <c:pt idx="6238">
                  <c:v>129.21537988980958</c:v>
                </c:pt>
                <c:pt idx="6239">
                  <c:v>129.2215370523441</c:v>
                </c:pt>
                <c:pt idx="6240">
                  <c:v>129.22769421487837</c:v>
                </c:pt>
                <c:pt idx="6241">
                  <c:v>129.23385137741292</c:v>
                </c:pt>
                <c:pt idx="6242">
                  <c:v>129.2400085399473</c:v>
                </c:pt>
                <c:pt idx="6243">
                  <c:v>129.24616570248173</c:v>
                </c:pt>
                <c:pt idx="6244">
                  <c:v>129.25232286501628</c:v>
                </c:pt>
                <c:pt idx="6245">
                  <c:v>129.25848002755066</c:v>
                </c:pt>
                <c:pt idx="6246">
                  <c:v>129.2646371900851</c:v>
                </c:pt>
                <c:pt idx="6247">
                  <c:v>129.27079435261959</c:v>
                </c:pt>
                <c:pt idx="6248">
                  <c:v>129.27695151515391</c:v>
                </c:pt>
                <c:pt idx="6249">
                  <c:v>129.2831086776884</c:v>
                </c:pt>
                <c:pt idx="6250">
                  <c:v>129.28926584022278</c:v>
                </c:pt>
                <c:pt idx="6251">
                  <c:v>129.29542300275725</c:v>
                </c:pt>
                <c:pt idx="6252">
                  <c:v>129.30158016529171</c:v>
                </c:pt>
                <c:pt idx="6253">
                  <c:v>129.30773732782623</c:v>
                </c:pt>
                <c:pt idx="6254">
                  <c:v>129.31389449036052</c:v>
                </c:pt>
                <c:pt idx="6255">
                  <c:v>129.32005165289507</c:v>
                </c:pt>
                <c:pt idx="6256">
                  <c:v>129.32620881542962</c:v>
                </c:pt>
                <c:pt idx="6257">
                  <c:v>129.33236597796397</c:v>
                </c:pt>
                <c:pt idx="6258">
                  <c:v>129.33852314049838</c:v>
                </c:pt>
                <c:pt idx="6259">
                  <c:v>129.34468030303276</c:v>
                </c:pt>
                <c:pt idx="6260">
                  <c:v>129.35083746556725</c:v>
                </c:pt>
                <c:pt idx="6261">
                  <c:v>129.35699462810157</c:v>
                </c:pt>
                <c:pt idx="6262">
                  <c:v>129.36315179063601</c:v>
                </c:pt>
                <c:pt idx="6263">
                  <c:v>129.36930895317056</c:v>
                </c:pt>
                <c:pt idx="6264">
                  <c:v>129.375466115705</c:v>
                </c:pt>
                <c:pt idx="6265">
                  <c:v>129.38162327823943</c:v>
                </c:pt>
                <c:pt idx="6266">
                  <c:v>129.38778044077387</c:v>
                </c:pt>
                <c:pt idx="6267">
                  <c:v>129.39393760330825</c:v>
                </c:pt>
                <c:pt idx="6268">
                  <c:v>129.40009476584257</c:v>
                </c:pt>
                <c:pt idx="6269">
                  <c:v>129.40625192837712</c:v>
                </c:pt>
                <c:pt idx="6270">
                  <c:v>129.41240909091161</c:v>
                </c:pt>
                <c:pt idx="6271">
                  <c:v>129.41856625344599</c:v>
                </c:pt>
                <c:pt idx="6272">
                  <c:v>129.42472341598048</c:v>
                </c:pt>
                <c:pt idx="6273">
                  <c:v>129.43088057851486</c:v>
                </c:pt>
                <c:pt idx="6274">
                  <c:v>129.43703774104929</c:v>
                </c:pt>
                <c:pt idx="6275">
                  <c:v>129.44319490358373</c:v>
                </c:pt>
                <c:pt idx="6276">
                  <c:v>129.44935206611805</c:v>
                </c:pt>
                <c:pt idx="6277">
                  <c:v>129.45550922865255</c:v>
                </c:pt>
                <c:pt idx="6278">
                  <c:v>129.46166639118698</c:v>
                </c:pt>
                <c:pt idx="6279">
                  <c:v>129.46782355372147</c:v>
                </c:pt>
                <c:pt idx="6280">
                  <c:v>129.47398071625585</c:v>
                </c:pt>
                <c:pt idx="6281">
                  <c:v>129.48013787879046</c:v>
                </c:pt>
                <c:pt idx="6282">
                  <c:v>129.48629504132481</c:v>
                </c:pt>
                <c:pt idx="6283">
                  <c:v>129.49245220385922</c:v>
                </c:pt>
                <c:pt idx="6284">
                  <c:v>129.49860936639371</c:v>
                </c:pt>
                <c:pt idx="6285">
                  <c:v>129.50476652892803</c:v>
                </c:pt>
                <c:pt idx="6286">
                  <c:v>129.51092369146244</c:v>
                </c:pt>
                <c:pt idx="6287">
                  <c:v>129.51708085399702</c:v>
                </c:pt>
                <c:pt idx="6288">
                  <c:v>129.52323801653145</c:v>
                </c:pt>
                <c:pt idx="6289">
                  <c:v>129.52939517906577</c:v>
                </c:pt>
                <c:pt idx="6290">
                  <c:v>129.53555234160021</c:v>
                </c:pt>
                <c:pt idx="6291">
                  <c:v>129.5417095041347</c:v>
                </c:pt>
                <c:pt idx="6292">
                  <c:v>129.54786666666914</c:v>
                </c:pt>
                <c:pt idx="6293">
                  <c:v>129.55402382920357</c:v>
                </c:pt>
                <c:pt idx="6294">
                  <c:v>129.56018099173798</c:v>
                </c:pt>
                <c:pt idx="6295">
                  <c:v>129.56633815427244</c:v>
                </c:pt>
                <c:pt idx="6296">
                  <c:v>129.57249531680688</c:v>
                </c:pt>
                <c:pt idx="6297">
                  <c:v>129.57865247934123</c:v>
                </c:pt>
                <c:pt idx="6298">
                  <c:v>129.58480964187575</c:v>
                </c:pt>
                <c:pt idx="6299">
                  <c:v>129.59096680441021</c:v>
                </c:pt>
                <c:pt idx="6300">
                  <c:v>129.59712396694462</c:v>
                </c:pt>
                <c:pt idx="6301">
                  <c:v>129.603281129479</c:v>
                </c:pt>
                <c:pt idx="6302">
                  <c:v>129.60943829201349</c:v>
                </c:pt>
                <c:pt idx="6303">
                  <c:v>129.61559545454779</c:v>
                </c:pt>
                <c:pt idx="6304">
                  <c:v>129.62175261708236</c:v>
                </c:pt>
                <c:pt idx="6305">
                  <c:v>129.6279097796168</c:v>
                </c:pt>
                <c:pt idx="6306">
                  <c:v>129.63406694215118</c:v>
                </c:pt>
                <c:pt idx="6307">
                  <c:v>129.64022410468561</c:v>
                </c:pt>
                <c:pt idx="6308">
                  <c:v>129.64638126722011</c:v>
                </c:pt>
                <c:pt idx="6309">
                  <c:v>129.65253842975454</c:v>
                </c:pt>
                <c:pt idx="6310">
                  <c:v>129.65869559228898</c:v>
                </c:pt>
                <c:pt idx="6311">
                  <c:v>129.66485275482333</c:v>
                </c:pt>
                <c:pt idx="6312">
                  <c:v>129.67100991735785</c:v>
                </c:pt>
                <c:pt idx="6313">
                  <c:v>129.67716707989223</c:v>
                </c:pt>
                <c:pt idx="6314">
                  <c:v>129.68332424242678</c:v>
                </c:pt>
                <c:pt idx="6315">
                  <c:v>129.68948140496116</c:v>
                </c:pt>
                <c:pt idx="6316">
                  <c:v>129.69563856749565</c:v>
                </c:pt>
                <c:pt idx="6317">
                  <c:v>129.70179573002997</c:v>
                </c:pt>
                <c:pt idx="6318">
                  <c:v>129.70795289256441</c:v>
                </c:pt>
                <c:pt idx="6319">
                  <c:v>129.7141100550989</c:v>
                </c:pt>
                <c:pt idx="6320">
                  <c:v>129.72026721763345</c:v>
                </c:pt>
                <c:pt idx="6321">
                  <c:v>129.72642438016777</c:v>
                </c:pt>
                <c:pt idx="6322">
                  <c:v>129.73258154270218</c:v>
                </c:pt>
                <c:pt idx="6323">
                  <c:v>129.73873870523664</c:v>
                </c:pt>
                <c:pt idx="6324">
                  <c:v>129.74489586777102</c:v>
                </c:pt>
                <c:pt idx="6325">
                  <c:v>129.75105303030546</c:v>
                </c:pt>
                <c:pt idx="6326">
                  <c:v>129.75721019284001</c:v>
                </c:pt>
                <c:pt idx="6327">
                  <c:v>129.76336735537441</c:v>
                </c:pt>
                <c:pt idx="6328">
                  <c:v>129.76952451790876</c:v>
                </c:pt>
                <c:pt idx="6329">
                  <c:v>129.7756816804432</c:v>
                </c:pt>
                <c:pt idx="6330">
                  <c:v>129.78183884297778</c:v>
                </c:pt>
                <c:pt idx="6331">
                  <c:v>129.78799600551218</c:v>
                </c:pt>
                <c:pt idx="6332">
                  <c:v>129.79415316804645</c:v>
                </c:pt>
                <c:pt idx="6333">
                  <c:v>129.80031033058106</c:v>
                </c:pt>
                <c:pt idx="6334">
                  <c:v>129.80646749311543</c:v>
                </c:pt>
                <c:pt idx="6335">
                  <c:v>129.81262465564987</c:v>
                </c:pt>
                <c:pt idx="6336">
                  <c:v>129.81878181818436</c:v>
                </c:pt>
                <c:pt idx="6337">
                  <c:v>129.8249389807188</c:v>
                </c:pt>
                <c:pt idx="6338">
                  <c:v>129.83109614325326</c:v>
                </c:pt>
                <c:pt idx="6339">
                  <c:v>129.83725330578761</c:v>
                </c:pt>
                <c:pt idx="6340">
                  <c:v>129.84341046832205</c:v>
                </c:pt>
                <c:pt idx="6341">
                  <c:v>129.84956763085637</c:v>
                </c:pt>
                <c:pt idx="6342">
                  <c:v>129.85572479339092</c:v>
                </c:pt>
                <c:pt idx="6343">
                  <c:v>129.86188195592544</c:v>
                </c:pt>
                <c:pt idx="6344">
                  <c:v>129.8680391184599</c:v>
                </c:pt>
                <c:pt idx="6345">
                  <c:v>129.87419628099428</c:v>
                </c:pt>
                <c:pt idx="6346">
                  <c:v>129.88035344352866</c:v>
                </c:pt>
                <c:pt idx="6347">
                  <c:v>129.88651060606315</c:v>
                </c:pt>
                <c:pt idx="6348">
                  <c:v>129.89266776859753</c:v>
                </c:pt>
                <c:pt idx="6349">
                  <c:v>129.89882493113197</c:v>
                </c:pt>
                <c:pt idx="6350">
                  <c:v>129.90498209366638</c:v>
                </c:pt>
                <c:pt idx="6351">
                  <c:v>129.91113925620084</c:v>
                </c:pt>
                <c:pt idx="6352">
                  <c:v>129.91729641873539</c:v>
                </c:pt>
                <c:pt idx="6353">
                  <c:v>129.92345358126971</c:v>
                </c:pt>
                <c:pt idx="6354">
                  <c:v>129.92961074380415</c:v>
                </c:pt>
                <c:pt idx="6355">
                  <c:v>129.93576790633858</c:v>
                </c:pt>
                <c:pt idx="6356">
                  <c:v>129.94192506887302</c:v>
                </c:pt>
                <c:pt idx="6357">
                  <c:v>129.9480822314074</c:v>
                </c:pt>
                <c:pt idx="6358">
                  <c:v>129.95423939394189</c:v>
                </c:pt>
                <c:pt idx="6359">
                  <c:v>129.96039655647644</c:v>
                </c:pt>
                <c:pt idx="6360">
                  <c:v>129.9665537190107</c:v>
                </c:pt>
                <c:pt idx="6361">
                  <c:v>129.9727108815452</c:v>
                </c:pt>
                <c:pt idx="6362">
                  <c:v>129.97886804407963</c:v>
                </c:pt>
                <c:pt idx="6363">
                  <c:v>129.98502520661407</c:v>
                </c:pt>
                <c:pt idx="6364">
                  <c:v>129.99118236914845</c:v>
                </c:pt>
                <c:pt idx="6365">
                  <c:v>129.997339531683</c:v>
                </c:pt>
                <c:pt idx="6366">
                  <c:v>130.00349669421738</c:v>
                </c:pt>
                <c:pt idx="6367">
                  <c:v>130.00965385675173</c:v>
                </c:pt>
                <c:pt idx="6368">
                  <c:v>130.01581101928625</c:v>
                </c:pt>
                <c:pt idx="6369">
                  <c:v>130.02196818182068</c:v>
                </c:pt>
                <c:pt idx="6370">
                  <c:v>130.02812534435517</c:v>
                </c:pt>
                <c:pt idx="6371">
                  <c:v>130.03428250688955</c:v>
                </c:pt>
                <c:pt idx="6372">
                  <c:v>130.04043966942405</c:v>
                </c:pt>
                <c:pt idx="6373">
                  <c:v>130.04659683195837</c:v>
                </c:pt>
                <c:pt idx="6374">
                  <c:v>130.0527539944928</c:v>
                </c:pt>
                <c:pt idx="6375">
                  <c:v>130.05891115702741</c:v>
                </c:pt>
                <c:pt idx="6376">
                  <c:v>130.06506831956173</c:v>
                </c:pt>
                <c:pt idx="6377">
                  <c:v>130.07122548209622</c:v>
                </c:pt>
                <c:pt idx="6378">
                  <c:v>130.0773826446306</c:v>
                </c:pt>
                <c:pt idx="6379">
                  <c:v>130.08353980716504</c:v>
                </c:pt>
                <c:pt idx="6380">
                  <c:v>130.08969696969947</c:v>
                </c:pt>
                <c:pt idx="6381">
                  <c:v>130.09585413223391</c:v>
                </c:pt>
                <c:pt idx="6382">
                  <c:v>130.10201129476829</c:v>
                </c:pt>
                <c:pt idx="6383">
                  <c:v>130.10816845730281</c:v>
                </c:pt>
                <c:pt idx="6384">
                  <c:v>130.11432561983716</c:v>
                </c:pt>
                <c:pt idx="6385">
                  <c:v>130.12048278237165</c:v>
                </c:pt>
                <c:pt idx="6386">
                  <c:v>130.12663994490609</c:v>
                </c:pt>
                <c:pt idx="6387">
                  <c:v>130.13279710744058</c:v>
                </c:pt>
                <c:pt idx="6388">
                  <c:v>130.1389542699749</c:v>
                </c:pt>
                <c:pt idx="6389">
                  <c:v>130.1451114325094</c:v>
                </c:pt>
                <c:pt idx="6390">
                  <c:v>130.15126859504383</c:v>
                </c:pt>
                <c:pt idx="6391">
                  <c:v>130.15742575757827</c:v>
                </c:pt>
                <c:pt idx="6392">
                  <c:v>130.16358292011259</c:v>
                </c:pt>
                <c:pt idx="6393">
                  <c:v>130.16974008264714</c:v>
                </c:pt>
                <c:pt idx="6394">
                  <c:v>130.17589724518155</c:v>
                </c:pt>
                <c:pt idx="6395">
                  <c:v>130.18205440771601</c:v>
                </c:pt>
                <c:pt idx="6396">
                  <c:v>130.18821157025044</c:v>
                </c:pt>
                <c:pt idx="6397">
                  <c:v>130.19436873278488</c:v>
                </c:pt>
                <c:pt idx="6398">
                  <c:v>130.20052589531932</c:v>
                </c:pt>
                <c:pt idx="6399">
                  <c:v>130.20668305785375</c:v>
                </c:pt>
                <c:pt idx="6400">
                  <c:v>130.21284022038813</c:v>
                </c:pt>
                <c:pt idx="6401">
                  <c:v>130.21899738292268</c:v>
                </c:pt>
                <c:pt idx="6402">
                  <c:v>130.225154545457</c:v>
                </c:pt>
                <c:pt idx="6403">
                  <c:v>130.23131170799149</c:v>
                </c:pt>
                <c:pt idx="6404">
                  <c:v>130.23746887052599</c:v>
                </c:pt>
                <c:pt idx="6405">
                  <c:v>130.24362603306031</c:v>
                </c:pt>
                <c:pt idx="6406">
                  <c:v>130.24978319559469</c:v>
                </c:pt>
                <c:pt idx="6407">
                  <c:v>130.25594035812929</c:v>
                </c:pt>
                <c:pt idx="6408">
                  <c:v>130.26209752066367</c:v>
                </c:pt>
                <c:pt idx="6409">
                  <c:v>130.26825468319805</c:v>
                </c:pt>
                <c:pt idx="6410">
                  <c:v>130.27441184573254</c:v>
                </c:pt>
                <c:pt idx="6411">
                  <c:v>130.28056900826698</c:v>
                </c:pt>
                <c:pt idx="6412">
                  <c:v>130.28672617080142</c:v>
                </c:pt>
                <c:pt idx="6413">
                  <c:v>130.29288333333585</c:v>
                </c:pt>
                <c:pt idx="6414">
                  <c:v>130.29904049587023</c:v>
                </c:pt>
                <c:pt idx="6415">
                  <c:v>130.30519765840484</c:v>
                </c:pt>
                <c:pt idx="6416">
                  <c:v>130.31135482093921</c:v>
                </c:pt>
                <c:pt idx="6417">
                  <c:v>130.31751198347365</c:v>
                </c:pt>
                <c:pt idx="6418">
                  <c:v>130.32366914600797</c:v>
                </c:pt>
                <c:pt idx="6419">
                  <c:v>130.32982630854247</c:v>
                </c:pt>
                <c:pt idx="6420">
                  <c:v>130.3359834710769</c:v>
                </c:pt>
                <c:pt idx="6421">
                  <c:v>130.34214063361139</c:v>
                </c:pt>
                <c:pt idx="6422">
                  <c:v>130.34829779614572</c:v>
                </c:pt>
                <c:pt idx="6423">
                  <c:v>130.35445495868026</c:v>
                </c:pt>
                <c:pt idx="6424">
                  <c:v>130.36061212121459</c:v>
                </c:pt>
                <c:pt idx="6425">
                  <c:v>130.36676928374908</c:v>
                </c:pt>
                <c:pt idx="6426">
                  <c:v>130.37292644628363</c:v>
                </c:pt>
                <c:pt idx="6427">
                  <c:v>130.37908360881789</c:v>
                </c:pt>
                <c:pt idx="6428">
                  <c:v>130.38524077135239</c:v>
                </c:pt>
                <c:pt idx="6429">
                  <c:v>130.39139793388688</c:v>
                </c:pt>
                <c:pt idx="6430">
                  <c:v>130.3975550964212</c:v>
                </c:pt>
                <c:pt idx="6431">
                  <c:v>130.40371225895564</c:v>
                </c:pt>
                <c:pt idx="6432">
                  <c:v>130.40986942149013</c:v>
                </c:pt>
                <c:pt idx="6433">
                  <c:v>130.41602658402462</c:v>
                </c:pt>
                <c:pt idx="6434">
                  <c:v>130.422183746559</c:v>
                </c:pt>
                <c:pt idx="6435">
                  <c:v>130.42834090909355</c:v>
                </c:pt>
                <c:pt idx="6436">
                  <c:v>130.43449807162787</c:v>
                </c:pt>
                <c:pt idx="6437">
                  <c:v>130.44065523416214</c:v>
                </c:pt>
                <c:pt idx="6438">
                  <c:v>130.44681239669674</c:v>
                </c:pt>
                <c:pt idx="6439">
                  <c:v>130.45296955923126</c:v>
                </c:pt>
                <c:pt idx="6440">
                  <c:v>130.45912672176559</c:v>
                </c:pt>
                <c:pt idx="6441">
                  <c:v>130.46528388430005</c:v>
                </c:pt>
                <c:pt idx="6442">
                  <c:v>130.47144104683454</c:v>
                </c:pt>
                <c:pt idx="6443">
                  <c:v>130.47759820936884</c:v>
                </c:pt>
                <c:pt idx="6444">
                  <c:v>130.48375537190336</c:v>
                </c:pt>
                <c:pt idx="6445">
                  <c:v>130.48991253443779</c:v>
                </c:pt>
                <c:pt idx="6446">
                  <c:v>130.49606969697217</c:v>
                </c:pt>
                <c:pt idx="6447">
                  <c:v>130.50222685950672</c:v>
                </c:pt>
                <c:pt idx="6448">
                  <c:v>130.5083840220411</c:v>
                </c:pt>
                <c:pt idx="6449">
                  <c:v>130.51454118457548</c:v>
                </c:pt>
                <c:pt idx="6450">
                  <c:v>130.52069834711003</c:v>
                </c:pt>
                <c:pt idx="6451">
                  <c:v>130.52685550964438</c:v>
                </c:pt>
                <c:pt idx="6452">
                  <c:v>130.53301267217876</c:v>
                </c:pt>
                <c:pt idx="6453">
                  <c:v>130.53916983471328</c:v>
                </c:pt>
                <c:pt idx="6454">
                  <c:v>130.54532699724771</c:v>
                </c:pt>
                <c:pt idx="6455">
                  <c:v>130.55148415978221</c:v>
                </c:pt>
                <c:pt idx="6456">
                  <c:v>130.55764132231661</c:v>
                </c:pt>
                <c:pt idx="6457">
                  <c:v>130.56379848485096</c:v>
                </c:pt>
                <c:pt idx="6458">
                  <c:v>130.5699556473854</c:v>
                </c:pt>
                <c:pt idx="6459">
                  <c:v>130.57611280991989</c:v>
                </c:pt>
                <c:pt idx="6460">
                  <c:v>130.58226997245444</c:v>
                </c:pt>
                <c:pt idx="6461">
                  <c:v>130.58842713498882</c:v>
                </c:pt>
                <c:pt idx="6462">
                  <c:v>130.59458429752314</c:v>
                </c:pt>
                <c:pt idx="6463">
                  <c:v>130.60074146005758</c:v>
                </c:pt>
                <c:pt idx="6464">
                  <c:v>130.60689862259201</c:v>
                </c:pt>
                <c:pt idx="6465">
                  <c:v>130.61305578512639</c:v>
                </c:pt>
                <c:pt idx="6466">
                  <c:v>130.61921294766094</c:v>
                </c:pt>
                <c:pt idx="6467">
                  <c:v>130.62537011019541</c:v>
                </c:pt>
                <c:pt idx="6468">
                  <c:v>130.63152727272981</c:v>
                </c:pt>
                <c:pt idx="6469">
                  <c:v>130.63768443526425</c:v>
                </c:pt>
                <c:pt idx="6470">
                  <c:v>130.64384159779863</c:v>
                </c:pt>
                <c:pt idx="6471">
                  <c:v>130.64999876033312</c:v>
                </c:pt>
                <c:pt idx="6472">
                  <c:v>130.6561559228675</c:v>
                </c:pt>
                <c:pt idx="6473">
                  <c:v>130.66231308540205</c:v>
                </c:pt>
                <c:pt idx="6474">
                  <c:v>130.66847024793648</c:v>
                </c:pt>
                <c:pt idx="6475">
                  <c:v>130.67462741047086</c:v>
                </c:pt>
                <c:pt idx="6476">
                  <c:v>130.6807845730053</c:v>
                </c:pt>
                <c:pt idx="6477">
                  <c:v>130.68694173553979</c:v>
                </c:pt>
                <c:pt idx="6478">
                  <c:v>130.69309889807417</c:v>
                </c:pt>
                <c:pt idx="6479">
                  <c:v>130.69925606060858</c:v>
                </c:pt>
                <c:pt idx="6480">
                  <c:v>130.70541322314293</c:v>
                </c:pt>
                <c:pt idx="6481">
                  <c:v>130.71157038567748</c:v>
                </c:pt>
                <c:pt idx="6482">
                  <c:v>130.71772754821191</c:v>
                </c:pt>
                <c:pt idx="6483">
                  <c:v>130.72388471074629</c:v>
                </c:pt>
                <c:pt idx="6484">
                  <c:v>130.73004187328081</c:v>
                </c:pt>
                <c:pt idx="6485">
                  <c:v>130.73619903581522</c:v>
                </c:pt>
                <c:pt idx="6486">
                  <c:v>130.7423561983496</c:v>
                </c:pt>
                <c:pt idx="6487">
                  <c:v>130.74851336088403</c:v>
                </c:pt>
                <c:pt idx="6488">
                  <c:v>130.75467052341847</c:v>
                </c:pt>
                <c:pt idx="6489">
                  <c:v>130.76082768595296</c:v>
                </c:pt>
                <c:pt idx="6490">
                  <c:v>130.7669848484874</c:v>
                </c:pt>
                <c:pt idx="6491">
                  <c:v>130.77314201102178</c:v>
                </c:pt>
                <c:pt idx="6492">
                  <c:v>130.77929917355615</c:v>
                </c:pt>
                <c:pt idx="6493">
                  <c:v>130.78545633609076</c:v>
                </c:pt>
                <c:pt idx="6494">
                  <c:v>130.79161349862514</c:v>
                </c:pt>
                <c:pt idx="6495">
                  <c:v>130.79777066115949</c:v>
                </c:pt>
                <c:pt idx="6496">
                  <c:v>130.80392782369407</c:v>
                </c:pt>
                <c:pt idx="6497">
                  <c:v>130.81008498622845</c:v>
                </c:pt>
                <c:pt idx="6498">
                  <c:v>130.81624214876288</c:v>
                </c:pt>
                <c:pt idx="6499">
                  <c:v>130.82239931129746</c:v>
                </c:pt>
                <c:pt idx="6500">
                  <c:v>130.82855647383181</c:v>
                </c:pt>
                <c:pt idx="6501">
                  <c:v>130.83471363636613</c:v>
                </c:pt>
                <c:pt idx="6502">
                  <c:v>130.84087079890057</c:v>
                </c:pt>
                <c:pt idx="6503">
                  <c:v>130.84702796143512</c:v>
                </c:pt>
                <c:pt idx="6504">
                  <c:v>130.8531851239695</c:v>
                </c:pt>
                <c:pt idx="6505">
                  <c:v>130.85934228650399</c:v>
                </c:pt>
                <c:pt idx="6506">
                  <c:v>130.86549944903842</c:v>
                </c:pt>
                <c:pt idx="6507">
                  <c:v>130.87165661157275</c:v>
                </c:pt>
                <c:pt idx="6508">
                  <c:v>130.87781377410715</c:v>
                </c:pt>
                <c:pt idx="6509">
                  <c:v>130.88397093664165</c:v>
                </c:pt>
                <c:pt idx="6510">
                  <c:v>130.89012809917611</c:v>
                </c:pt>
                <c:pt idx="6511">
                  <c:v>130.89628526171055</c:v>
                </c:pt>
                <c:pt idx="6512">
                  <c:v>130.90244242424501</c:v>
                </c:pt>
                <c:pt idx="6513">
                  <c:v>130.90859958677947</c:v>
                </c:pt>
                <c:pt idx="6514">
                  <c:v>130.9147567493138</c:v>
                </c:pt>
                <c:pt idx="6515">
                  <c:v>130.92091391184823</c:v>
                </c:pt>
                <c:pt idx="6516">
                  <c:v>130.92707107438272</c:v>
                </c:pt>
                <c:pt idx="6517">
                  <c:v>130.93322823691716</c:v>
                </c:pt>
                <c:pt idx="6518">
                  <c:v>130.93938539945154</c:v>
                </c:pt>
                <c:pt idx="6519">
                  <c:v>130.94554256198597</c:v>
                </c:pt>
                <c:pt idx="6520">
                  <c:v>130.95169972452041</c:v>
                </c:pt>
                <c:pt idx="6521">
                  <c:v>130.95785688705502</c:v>
                </c:pt>
                <c:pt idx="6522">
                  <c:v>130.96401404958934</c:v>
                </c:pt>
                <c:pt idx="6523">
                  <c:v>130.97017121212377</c:v>
                </c:pt>
                <c:pt idx="6524">
                  <c:v>130.97632837465821</c:v>
                </c:pt>
                <c:pt idx="6525">
                  <c:v>130.98248553719264</c:v>
                </c:pt>
                <c:pt idx="6526">
                  <c:v>130.98864269972708</c:v>
                </c:pt>
                <c:pt idx="6527">
                  <c:v>130.99479986226154</c:v>
                </c:pt>
                <c:pt idx="6528">
                  <c:v>131.00095702479595</c:v>
                </c:pt>
                <c:pt idx="6529">
                  <c:v>131.00711418733044</c:v>
                </c:pt>
                <c:pt idx="6530">
                  <c:v>131.01327134986477</c:v>
                </c:pt>
                <c:pt idx="6531">
                  <c:v>131.01942851239932</c:v>
                </c:pt>
                <c:pt idx="6532">
                  <c:v>131.02558567493364</c:v>
                </c:pt>
                <c:pt idx="6533">
                  <c:v>131.03174283746819</c:v>
                </c:pt>
                <c:pt idx="6534">
                  <c:v>131.03790000000257</c:v>
                </c:pt>
                <c:pt idx="6535">
                  <c:v>131.04405716253694</c:v>
                </c:pt>
                <c:pt idx="6536">
                  <c:v>131.05021432507144</c:v>
                </c:pt>
                <c:pt idx="6537">
                  <c:v>131.05637148760596</c:v>
                </c:pt>
                <c:pt idx="6538">
                  <c:v>131.06252865014031</c:v>
                </c:pt>
                <c:pt idx="6539">
                  <c:v>131.0686858126748</c:v>
                </c:pt>
                <c:pt idx="6540">
                  <c:v>131.07484297520921</c:v>
                </c:pt>
                <c:pt idx="6541">
                  <c:v>131.08100013774364</c:v>
                </c:pt>
                <c:pt idx="6542">
                  <c:v>131.08715730027811</c:v>
                </c:pt>
                <c:pt idx="6543">
                  <c:v>131.09331446281243</c:v>
                </c:pt>
                <c:pt idx="6544">
                  <c:v>131.09947162534684</c:v>
                </c:pt>
                <c:pt idx="6545">
                  <c:v>131.10562878788136</c:v>
                </c:pt>
                <c:pt idx="6546">
                  <c:v>131.11178595041579</c:v>
                </c:pt>
                <c:pt idx="6547">
                  <c:v>131.11794311295023</c:v>
                </c:pt>
                <c:pt idx="6548">
                  <c:v>131.12410027548466</c:v>
                </c:pt>
                <c:pt idx="6549">
                  <c:v>131.13025743801916</c:v>
                </c:pt>
                <c:pt idx="6550">
                  <c:v>131.13641460055354</c:v>
                </c:pt>
                <c:pt idx="6551">
                  <c:v>131.14257176308786</c:v>
                </c:pt>
                <c:pt idx="6552">
                  <c:v>131.14872892562241</c:v>
                </c:pt>
                <c:pt idx="6553">
                  <c:v>131.15488608815679</c:v>
                </c:pt>
                <c:pt idx="6554">
                  <c:v>131.16104325069134</c:v>
                </c:pt>
                <c:pt idx="6555">
                  <c:v>131.16720041322577</c:v>
                </c:pt>
                <c:pt idx="6556">
                  <c:v>131.17335757576015</c:v>
                </c:pt>
                <c:pt idx="6557">
                  <c:v>131.17951473829453</c:v>
                </c:pt>
                <c:pt idx="6558">
                  <c:v>131.18567190082902</c:v>
                </c:pt>
                <c:pt idx="6559">
                  <c:v>131.19182906336346</c:v>
                </c:pt>
                <c:pt idx="6560">
                  <c:v>131.19798622589784</c:v>
                </c:pt>
                <c:pt idx="6561">
                  <c:v>131.20414338843239</c:v>
                </c:pt>
                <c:pt idx="6562">
                  <c:v>131.21030055096676</c:v>
                </c:pt>
                <c:pt idx="6563">
                  <c:v>131.21645771350114</c:v>
                </c:pt>
                <c:pt idx="6564">
                  <c:v>131.22261487603564</c:v>
                </c:pt>
                <c:pt idx="6565">
                  <c:v>131.22877203857001</c:v>
                </c:pt>
                <c:pt idx="6566">
                  <c:v>131.23492920110445</c:v>
                </c:pt>
                <c:pt idx="6567">
                  <c:v>131.24108636363894</c:v>
                </c:pt>
                <c:pt idx="6568">
                  <c:v>131.24724352617338</c:v>
                </c:pt>
                <c:pt idx="6569">
                  <c:v>131.25340068870779</c:v>
                </c:pt>
                <c:pt idx="6570">
                  <c:v>131.25955785124219</c:v>
                </c:pt>
                <c:pt idx="6571">
                  <c:v>131.26571501377663</c:v>
                </c:pt>
                <c:pt idx="6572">
                  <c:v>131.27187217631104</c:v>
                </c:pt>
                <c:pt idx="6573">
                  <c:v>131.27802933884556</c:v>
                </c:pt>
                <c:pt idx="6574">
                  <c:v>131.28418650137999</c:v>
                </c:pt>
                <c:pt idx="6575">
                  <c:v>131.29034366391443</c:v>
                </c:pt>
                <c:pt idx="6576">
                  <c:v>131.29650082644875</c:v>
                </c:pt>
                <c:pt idx="6577">
                  <c:v>131.30265798898341</c:v>
                </c:pt>
                <c:pt idx="6578">
                  <c:v>131.30881515151773</c:v>
                </c:pt>
                <c:pt idx="6579">
                  <c:v>131.31497231405211</c:v>
                </c:pt>
                <c:pt idx="6580">
                  <c:v>131.32112947658666</c:v>
                </c:pt>
                <c:pt idx="6581">
                  <c:v>131.32728663912104</c:v>
                </c:pt>
                <c:pt idx="6582">
                  <c:v>131.33344380165553</c:v>
                </c:pt>
                <c:pt idx="6583">
                  <c:v>131.33960096418986</c:v>
                </c:pt>
                <c:pt idx="6584">
                  <c:v>131.34575812672435</c:v>
                </c:pt>
                <c:pt idx="6585">
                  <c:v>131.35191528925878</c:v>
                </c:pt>
                <c:pt idx="6586">
                  <c:v>131.35807245179333</c:v>
                </c:pt>
                <c:pt idx="6587">
                  <c:v>131.36422961432766</c:v>
                </c:pt>
                <c:pt idx="6588">
                  <c:v>131.37038677686203</c:v>
                </c:pt>
                <c:pt idx="6589">
                  <c:v>131.37654393939653</c:v>
                </c:pt>
                <c:pt idx="6590">
                  <c:v>131.38270110193102</c:v>
                </c:pt>
                <c:pt idx="6591">
                  <c:v>131.3888582644654</c:v>
                </c:pt>
                <c:pt idx="6592">
                  <c:v>131.39501542699983</c:v>
                </c:pt>
                <c:pt idx="6593">
                  <c:v>131.40117258953427</c:v>
                </c:pt>
                <c:pt idx="6594">
                  <c:v>131.40732975206876</c:v>
                </c:pt>
                <c:pt idx="6595">
                  <c:v>131.4134869146032</c:v>
                </c:pt>
                <c:pt idx="6596">
                  <c:v>131.41964407713758</c:v>
                </c:pt>
                <c:pt idx="6597">
                  <c:v>131.42580123967198</c:v>
                </c:pt>
                <c:pt idx="6598">
                  <c:v>131.4319584022065</c:v>
                </c:pt>
                <c:pt idx="6599">
                  <c:v>131.43811556474083</c:v>
                </c:pt>
                <c:pt idx="6600">
                  <c:v>131.44427272727532</c:v>
                </c:pt>
                <c:pt idx="6601">
                  <c:v>131.45042988980984</c:v>
                </c:pt>
                <c:pt idx="6602">
                  <c:v>131.45658705234425</c:v>
                </c:pt>
                <c:pt idx="6603">
                  <c:v>131.46274421487857</c:v>
                </c:pt>
                <c:pt idx="6604">
                  <c:v>131.4689013774132</c:v>
                </c:pt>
                <c:pt idx="6605">
                  <c:v>131.47505853994741</c:v>
                </c:pt>
                <c:pt idx="6606">
                  <c:v>131.48121570248199</c:v>
                </c:pt>
                <c:pt idx="6607">
                  <c:v>131.48737286501643</c:v>
                </c:pt>
                <c:pt idx="6608">
                  <c:v>131.49353002755078</c:v>
                </c:pt>
                <c:pt idx="6609">
                  <c:v>131.49968719008518</c:v>
                </c:pt>
                <c:pt idx="6610">
                  <c:v>131.50584435261979</c:v>
                </c:pt>
                <c:pt idx="6611">
                  <c:v>131.51200151515411</c:v>
                </c:pt>
                <c:pt idx="6612">
                  <c:v>131.5181586776886</c:v>
                </c:pt>
                <c:pt idx="6613">
                  <c:v>131.52431584022304</c:v>
                </c:pt>
                <c:pt idx="6614">
                  <c:v>131.53047300275742</c:v>
                </c:pt>
                <c:pt idx="6615">
                  <c:v>131.53663016529185</c:v>
                </c:pt>
                <c:pt idx="6616">
                  <c:v>131.54278732782629</c:v>
                </c:pt>
                <c:pt idx="6617">
                  <c:v>131.54894449036073</c:v>
                </c:pt>
                <c:pt idx="6618">
                  <c:v>131.55510165289522</c:v>
                </c:pt>
                <c:pt idx="6619">
                  <c:v>131.56125881542971</c:v>
                </c:pt>
                <c:pt idx="6620">
                  <c:v>131.56741597796409</c:v>
                </c:pt>
                <c:pt idx="6621">
                  <c:v>131.57357314049835</c:v>
                </c:pt>
                <c:pt idx="6622">
                  <c:v>131.5797303030329</c:v>
                </c:pt>
                <c:pt idx="6623">
                  <c:v>131.58588746556734</c:v>
                </c:pt>
                <c:pt idx="6624">
                  <c:v>131.59204462810175</c:v>
                </c:pt>
                <c:pt idx="6625">
                  <c:v>131.59820179063621</c:v>
                </c:pt>
                <c:pt idx="6626">
                  <c:v>131.60435895317065</c:v>
                </c:pt>
                <c:pt idx="6627">
                  <c:v>131.61051611570508</c:v>
                </c:pt>
                <c:pt idx="6628">
                  <c:v>131.61667327823952</c:v>
                </c:pt>
                <c:pt idx="6629">
                  <c:v>131.62283044077404</c:v>
                </c:pt>
                <c:pt idx="6630">
                  <c:v>131.62898760330839</c:v>
                </c:pt>
                <c:pt idx="6631">
                  <c:v>131.63514476584271</c:v>
                </c:pt>
                <c:pt idx="6632">
                  <c:v>131.6413019283772</c:v>
                </c:pt>
                <c:pt idx="6633">
                  <c:v>131.6474590909117</c:v>
                </c:pt>
                <c:pt idx="6634">
                  <c:v>131.65361625344613</c:v>
                </c:pt>
                <c:pt idx="6635">
                  <c:v>131.65977341598057</c:v>
                </c:pt>
                <c:pt idx="6636">
                  <c:v>131.665930578515</c:v>
                </c:pt>
                <c:pt idx="6637">
                  <c:v>131.67208774104938</c:v>
                </c:pt>
                <c:pt idx="6638">
                  <c:v>131.67824490358387</c:v>
                </c:pt>
                <c:pt idx="6639">
                  <c:v>131.68440206611825</c:v>
                </c:pt>
                <c:pt idx="6640">
                  <c:v>131.69055922865269</c:v>
                </c:pt>
                <c:pt idx="6641">
                  <c:v>131.69671639118718</c:v>
                </c:pt>
                <c:pt idx="6642">
                  <c:v>131.70287355372162</c:v>
                </c:pt>
                <c:pt idx="6643">
                  <c:v>131.709030716256</c:v>
                </c:pt>
                <c:pt idx="6644">
                  <c:v>131.71518787879049</c:v>
                </c:pt>
                <c:pt idx="6645">
                  <c:v>131.72134504132498</c:v>
                </c:pt>
                <c:pt idx="6646">
                  <c:v>131.7275022038593</c:v>
                </c:pt>
                <c:pt idx="6647">
                  <c:v>131.73365936639374</c:v>
                </c:pt>
                <c:pt idx="6648">
                  <c:v>131.73981652892817</c:v>
                </c:pt>
                <c:pt idx="6649">
                  <c:v>131.74597369146252</c:v>
                </c:pt>
                <c:pt idx="6650">
                  <c:v>131.75213085399722</c:v>
                </c:pt>
                <c:pt idx="6651">
                  <c:v>131.75828801653159</c:v>
                </c:pt>
                <c:pt idx="6652">
                  <c:v>131.76444517906592</c:v>
                </c:pt>
                <c:pt idx="6653">
                  <c:v>131.77060234160038</c:v>
                </c:pt>
                <c:pt idx="6654">
                  <c:v>131.77675950413476</c:v>
                </c:pt>
                <c:pt idx="6655">
                  <c:v>131.78291666666934</c:v>
                </c:pt>
                <c:pt idx="6656">
                  <c:v>131.78907382920372</c:v>
                </c:pt>
                <c:pt idx="6657">
                  <c:v>131.79523099173815</c:v>
                </c:pt>
                <c:pt idx="6658">
                  <c:v>131.80138815427264</c:v>
                </c:pt>
                <c:pt idx="6659">
                  <c:v>131.80754531680702</c:v>
                </c:pt>
                <c:pt idx="6660">
                  <c:v>131.81370247934134</c:v>
                </c:pt>
                <c:pt idx="6661">
                  <c:v>131.81985964187578</c:v>
                </c:pt>
                <c:pt idx="6662">
                  <c:v>131.82601680441044</c:v>
                </c:pt>
                <c:pt idx="6663">
                  <c:v>131.83217396694477</c:v>
                </c:pt>
                <c:pt idx="6664">
                  <c:v>131.83833112947926</c:v>
                </c:pt>
                <c:pt idx="6665">
                  <c:v>131.84448829201364</c:v>
                </c:pt>
                <c:pt idx="6666">
                  <c:v>131.85064545454802</c:v>
                </c:pt>
                <c:pt idx="6667">
                  <c:v>131.85680261708256</c:v>
                </c:pt>
                <c:pt idx="6668">
                  <c:v>131.86295977961694</c:v>
                </c:pt>
                <c:pt idx="6669">
                  <c:v>131.86911694215141</c:v>
                </c:pt>
                <c:pt idx="6670">
                  <c:v>131.87527410468579</c:v>
                </c:pt>
                <c:pt idx="6671">
                  <c:v>131.88143126722036</c:v>
                </c:pt>
                <c:pt idx="6672">
                  <c:v>131.88758842975469</c:v>
                </c:pt>
                <c:pt idx="6673">
                  <c:v>131.89374559228918</c:v>
                </c:pt>
                <c:pt idx="6674">
                  <c:v>131.89990275482356</c:v>
                </c:pt>
                <c:pt idx="6675">
                  <c:v>131.90605991735799</c:v>
                </c:pt>
                <c:pt idx="6676">
                  <c:v>131.91221707989243</c:v>
                </c:pt>
                <c:pt idx="6677">
                  <c:v>131.91837424242686</c:v>
                </c:pt>
                <c:pt idx="6678">
                  <c:v>131.9245314049613</c:v>
                </c:pt>
                <c:pt idx="6679">
                  <c:v>131.93068856749579</c:v>
                </c:pt>
                <c:pt idx="6680">
                  <c:v>131.93684573003017</c:v>
                </c:pt>
                <c:pt idx="6681">
                  <c:v>131.94300289256458</c:v>
                </c:pt>
                <c:pt idx="6682">
                  <c:v>131.94916005509904</c:v>
                </c:pt>
                <c:pt idx="6683">
                  <c:v>131.95531721763365</c:v>
                </c:pt>
                <c:pt idx="6684">
                  <c:v>131.96147438016791</c:v>
                </c:pt>
                <c:pt idx="6685">
                  <c:v>131.96763154270241</c:v>
                </c:pt>
                <c:pt idx="6686">
                  <c:v>131.97378870523679</c:v>
                </c:pt>
                <c:pt idx="6687">
                  <c:v>131.97994586777122</c:v>
                </c:pt>
                <c:pt idx="6688">
                  <c:v>131.98610303030566</c:v>
                </c:pt>
                <c:pt idx="6689">
                  <c:v>131.99226019284004</c:v>
                </c:pt>
                <c:pt idx="6690">
                  <c:v>131.99841735537467</c:v>
                </c:pt>
                <c:pt idx="6691">
                  <c:v>132.00457451790891</c:v>
                </c:pt>
                <c:pt idx="6692">
                  <c:v>132.0107316804434</c:v>
                </c:pt>
                <c:pt idx="6693">
                  <c:v>132.01688884297783</c:v>
                </c:pt>
                <c:pt idx="6694">
                  <c:v>132.02304600551227</c:v>
                </c:pt>
                <c:pt idx="6695">
                  <c:v>132.02920316804665</c:v>
                </c:pt>
                <c:pt idx="6696">
                  <c:v>132.03536033058114</c:v>
                </c:pt>
                <c:pt idx="6697">
                  <c:v>132.04151749311558</c:v>
                </c:pt>
                <c:pt idx="6698">
                  <c:v>132.04767465564998</c:v>
                </c:pt>
                <c:pt idx="6699">
                  <c:v>132.05383181818451</c:v>
                </c:pt>
                <c:pt idx="6700">
                  <c:v>132.05998898071888</c:v>
                </c:pt>
                <c:pt idx="6701">
                  <c:v>132.06614614325343</c:v>
                </c:pt>
                <c:pt idx="6702">
                  <c:v>132.07230330578781</c:v>
                </c:pt>
                <c:pt idx="6703">
                  <c:v>132.07846046832219</c:v>
                </c:pt>
                <c:pt idx="6704">
                  <c:v>132.08461763085657</c:v>
                </c:pt>
                <c:pt idx="6705">
                  <c:v>132.09077479339095</c:v>
                </c:pt>
                <c:pt idx="6706">
                  <c:v>132.09693195592561</c:v>
                </c:pt>
                <c:pt idx="6707">
                  <c:v>132.10308911845993</c:v>
                </c:pt>
                <c:pt idx="6708">
                  <c:v>132.10924628099443</c:v>
                </c:pt>
                <c:pt idx="6709">
                  <c:v>132.11540344352878</c:v>
                </c:pt>
                <c:pt idx="6710">
                  <c:v>132.12156060606318</c:v>
                </c:pt>
                <c:pt idx="6711">
                  <c:v>132.12771776859768</c:v>
                </c:pt>
                <c:pt idx="6712">
                  <c:v>132.133874931132</c:v>
                </c:pt>
                <c:pt idx="6713">
                  <c:v>132.14003209366655</c:v>
                </c:pt>
                <c:pt idx="6714">
                  <c:v>132.14618925620098</c:v>
                </c:pt>
                <c:pt idx="6715">
                  <c:v>132.15234641873559</c:v>
                </c:pt>
                <c:pt idx="6716">
                  <c:v>132.15850358126985</c:v>
                </c:pt>
                <c:pt idx="6717">
                  <c:v>132.16466074380418</c:v>
                </c:pt>
                <c:pt idx="6718">
                  <c:v>132.17081790633873</c:v>
                </c:pt>
                <c:pt idx="6719">
                  <c:v>132.17697506887311</c:v>
                </c:pt>
                <c:pt idx="6720">
                  <c:v>132.18313223140754</c:v>
                </c:pt>
                <c:pt idx="6721">
                  <c:v>132.18928939394198</c:v>
                </c:pt>
                <c:pt idx="6722">
                  <c:v>132.19544655647655</c:v>
                </c:pt>
                <c:pt idx="6723">
                  <c:v>132.20160371901085</c:v>
                </c:pt>
                <c:pt idx="6724">
                  <c:v>132.20776088154528</c:v>
                </c:pt>
                <c:pt idx="6725">
                  <c:v>132.21391804407978</c:v>
                </c:pt>
                <c:pt idx="6726">
                  <c:v>132.22007520661418</c:v>
                </c:pt>
                <c:pt idx="6727">
                  <c:v>132.22623236914859</c:v>
                </c:pt>
                <c:pt idx="6728">
                  <c:v>132.23238953168314</c:v>
                </c:pt>
                <c:pt idx="6729">
                  <c:v>132.23854669421752</c:v>
                </c:pt>
                <c:pt idx="6730">
                  <c:v>132.2447038567519</c:v>
                </c:pt>
                <c:pt idx="6731">
                  <c:v>132.25086101928639</c:v>
                </c:pt>
                <c:pt idx="6732">
                  <c:v>132.25701818182083</c:v>
                </c:pt>
                <c:pt idx="6733">
                  <c:v>132.26317534435515</c:v>
                </c:pt>
                <c:pt idx="6734">
                  <c:v>132.2693325068897</c:v>
                </c:pt>
                <c:pt idx="6735">
                  <c:v>132.27548966942413</c:v>
                </c:pt>
                <c:pt idx="6736">
                  <c:v>132.28164683195857</c:v>
                </c:pt>
                <c:pt idx="6737">
                  <c:v>132.287803994493</c:v>
                </c:pt>
                <c:pt idx="6738">
                  <c:v>132.29396115702738</c:v>
                </c:pt>
                <c:pt idx="6739">
                  <c:v>132.30011831956193</c:v>
                </c:pt>
                <c:pt idx="6740">
                  <c:v>132.30627548209637</c:v>
                </c:pt>
                <c:pt idx="6741">
                  <c:v>132.31243264463083</c:v>
                </c:pt>
                <c:pt idx="6742">
                  <c:v>132.31858980716521</c:v>
                </c:pt>
                <c:pt idx="6743">
                  <c:v>132.3247469696997</c:v>
                </c:pt>
                <c:pt idx="6744">
                  <c:v>132.33090413223411</c:v>
                </c:pt>
                <c:pt idx="6745">
                  <c:v>132.33706129476838</c:v>
                </c:pt>
                <c:pt idx="6746">
                  <c:v>132.34321845730298</c:v>
                </c:pt>
                <c:pt idx="6747">
                  <c:v>132.3493756198373</c:v>
                </c:pt>
                <c:pt idx="6748">
                  <c:v>132.3555327823718</c:v>
                </c:pt>
                <c:pt idx="6749">
                  <c:v>132.36168994490623</c:v>
                </c:pt>
                <c:pt idx="6750">
                  <c:v>132.36784710744075</c:v>
                </c:pt>
                <c:pt idx="6751">
                  <c:v>132.37400426997502</c:v>
                </c:pt>
                <c:pt idx="6752">
                  <c:v>132.3801614325096</c:v>
                </c:pt>
                <c:pt idx="6753">
                  <c:v>132.38631859504403</c:v>
                </c:pt>
                <c:pt idx="6754">
                  <c:v>132.39247575757841</c:v>
                </c:pt>
                <c:pt idx="6755">
                  <c:v>132.39863292011285</c:v>
                </c:pt>
                <c:pt idx="6756">
                  <c:v>132.40479008264728</c:v>
                </c:pt>
                <c:pt idx="6757">
                  <c:v>132.41094724518177</c:v>
                </c:pt>
                <c:pt idx="6758">
                  <c:v>132.41710440771621</c:v>
                </c:pt>
                <c:pt idx="6759">
                  <c:v>132.42326157025059</c:v>
                </c:pt>
                <c:pt idx="6760">
                  <c:v>132.42941873278508</c:v>
                </c:pt>
                <c:pt idx="6761">
                  <c:v>132.4355758953194</c:v>
                </c:pt>
                <c:pt idx="6762">
                  <c:v>132.44173305785395</c:v>
                </c:pt>
                <c:pt idx="6763">
                  <c:v>132.44789022038827</c:v>
                </c:pt>
                <c:pt idx="6764">
                  <c:v>132.45404738292288</c:v>
                </c:pt>
                <c:pt idx="6765">
                  <c:v>132.4602045454572</c:v>
                </c:pt>
                <c:pt idx="6766">
                  <c:v>132.46636170799164</c:v>
                </c:pt>
                <c:pt idx="6767">
                  <c:v>132.47251887052607</c:v>
                </c:pt>
                <c:pt idx="6768">
                  <c:v>132.47867603306051</c:v>
                </c:pt>
                <c:pt idx="6769">
                  <c:v>132.48483319559494</c:v>
                </c:pt>
                <c:pt idx="6770">
                  <c:v>132.49099035812947</c:v>
                </c:pt>
                <c:pt idx="6771">
                  <c:v>132.4971475206639</c:v>
                </c:pt>
                <c:pt idx="6772">
                  <c:v>132.50330468319819</c:v>
                </c:pt>
                <c:pt idx="6773">
                  <c:v>132.50946184573269</c:v>
                </c:pt>
                <c:pt idx="6774">
                  <c:v>132.51561900826712</c:v>
                </c:pt>
                <c:pt idx="6775">
                  <c:v>132.52177617080156</c:v>
                </c:pt>
                <c:pt idx="6776">
                  <c:v>132.52793333333605</c:v>
                </c:pt>
                <c:pt idx="6777">
                  <c:v>132.53409049587037</c:v>
                </c:pt>
                <c:pt idx="6778">
                  <c:v>132.54024765840492</c:v>
                </c:pt>
                <c:pt idx="6779">
                  <c:v>132.54640482093936</c:v>
                </c:pt>
                <c:pt idx="6780">
                  <c:v>132.55256198347379</c:v>
                </c:pt>
                <c:pt idx="6781">
                  <c:v>132.55871914600817</c:v>
                </c:pt>
                <c:pt idx="6782">
                  <c:v>132.56487630854258</c:v>
                </c:pt>
                <c:pt idx="6783">
                  <c:v>132.57103347107702</c:v>
                </c:pt>
                <c:pt idx="6784">
                  <c:v>132.57719063361148</c:v>
                </c:pt>
                <c:pt idx="6785">
                  <c:v>132.58334779614592</c:v>
                </c:pt>
                <c:pt idx="6786">
                  <c:v>132.58950495868041</c:v>
                </c:pt>
                <c:pt idx="6787">
                  <c:v>132.59566212121473</c:v>
                </c:pt>
                <c:pt idx="6788">
                  <c:v>132.60181928374922</c:v>
                </c:pt>
                <c:pt idx="6789">
                  <c:v>132.60797644628371</c:v>
                </c:pt>
                <c:pt idx="6790">
                  <c:v>132.61413360881798</c:v>
                </c:pt>
                <c:pt idx="6791">
                  <c:v>132.62029077135247</c:v>
                </c:pt>
                <c:pt idx="6792">
                  <c:v>132.62644793388702</c:v>
                </c:pt>
                <c:pt idx="6793">
                  <c:v>132.63260509642134</c:v>
                </c:pt>
                <c:pt idx="6794">
                  <c:v>132.63876225895578</c:v>
                </c:pt>
                <c:pt idx="6795">
                  <c:v>132.64491942149021</c:v>
                </c:pt>
                <c:pt idx="6796">
                  <c:v>132.65107658402476</c:v>
                </c:pt>
                <c:pt idx="6797">
                  <c:v>132.65723374655914</c:v>
                </c:pt>
                <c:pt idx="6798">
                  <c:v>132.66339090909361</c:v>
                </c:pt>
                <c:pt idx="6799">
                  <c:v>132.66954807162799</c:v>
                </c:pt>
                <c:pt idx="6800">
                  <c:v>132.67570523416228</c:v>
                </c:pt>
                <c:pt idx="6801">
                  <c:v>132.68186239669689</c:v>
                </c:pt>
                <c:pt idx="6802">
                  <c:v>132.68801955923144</c:v>
                </c:pt>
                <c:pt idx="6803">
                  <c:v>132.6941767217657</c:v>
                </c:pt>
                <c:pt idx="6804">
                  <c:v>132.70033388430019</c:v>
                </c:pt>
                <c:pt idx="6805">
                  <c:v>132.70649104683463</c:v>
                </c:pt>
                <c:pt idx="6806">
                  <c:v>132.71264820936901</c:v>
                </c:pt>
                <c:pt idx="6807">
                  <c:v>132.7188053719035</c:v>
                </c:pt>
                <c:pt idx="6808">
                  <c:v>132.72496253443788</c:v>
                </c:pt>
                <c:pt idx="6809">
                  <c:v>132.73111969697231</c:v>
                </c:pt>
                <c:pt idx="6810">
                  <c:v>132.73727685950681</c:v>
                </c:pt>
                <c:pt idx="6811">
                  <c:v>132.74343402204116</c:v>
                </c:pt>
                <c:pt idx="6812">
                  <c:v>132.74959118457556</c:v>
                </c:pt>
                <c:pt idx="6813">
                  <c:v>132.75574834711017</c:v>
                </c:pt>
                <c:pt idx="6814">
                  <c:v>132.76190550964455</c:v>
                </c:pt>
                <c:pt idx="6815">
                  <c:v>132.76806267217893</c:v>
                </c:pt>
                <c:pt idx="6816">
                  <c:v>132.77421983471342</c:v>
                </c:pt>
                <c:pt idx="6817">
                  <c:v>132.78037699724786</c:v>
                </c:pt>
                <c:pt idx="6818">
                  <c:v>132.78653415978224</c:v>
                </c:pt>
                <c:pt idx="6819">
                  <c:v>132.79269132231673</c:v>
                </c:pt>
                <c:pt idx="6820">
                  <c:v>132.79884848485116</c:v>
                </c:pt>
                <c:pt idx="6821">
                  <c:v>132.8050056473856</c:v>
                </c:pt>
                <c:pt idx="6822">
                  <c:v>132.81116280992003</c:v>
                </c:pt>
                <c:pt idx="6823">
                  <c:v>132.81731997245456</c:v>
                </c:pt>
                <c:pt idx="6824">
                  <c:v>132.82347713498891</c:v>
                </c:pt>
                <c:pt idx="6825">
                  <c:v>132.82963429752334</c:v>
                </c:pt>
                <c:pt idx="6826">
                  <c:v>132.83579146005778</c:v>
                </c:pt>
                <c:pt idx="6827">
                  <c:v>132.84194862259221</c:v>
                </c:pt>
                <c:pt idx="6828">
                  <c:v>132.84810578512665</c:v>
                </c:pt>
                <c:pt idx="6829">
                  <c:v>132.85426294766114</c:v>
                </c:pt>
                <c:pt idx="6830">
                  <c:v>132.86042011019563</c:v>
                </c:pt>
                <c:pt idx="6831">
                  <c:v>132.86657727273001</c:v>
                </c:pt>
                <c:pt idx="6832">
                  <c:v>132.87273443526445</c:v>
                </c:pt>
                <c:pt idx="6833">
                  <c:v>132.87889159779883</c:v>
                </c:pt>
                <c:pt idx="6834">
                  <c:v>132.88504876033332</c:v>
                </c:pt>
                <c:pt idx="6835">
                  <c:v>132.8912059228677</c:v>
                </c:pt>
                <c:pt idx="6836">
                  <c:v>132.89736308540219</c:v>
                </c:pt>
                <c:pt idx="6837">
                  <c:v>132.90352024793657</c:v>
                </c:pt>
                <c:pt idx="6838">
                  <c:v>132.90967741047101</c:v>
                </c:pt>
                <c:pt idx="6839">
                  <c:v>132.91583457300538</c:v>
                </c:pt>
                <c:pt idx="6840">
                  <c:v>132.92199173553993</c:v>
                </c:pt>
                <c:pt idx="6841">
                  <c:v>132.92814889807443</c:v>
                </c:pt>
                <c:pt idx="6842">
                  <c:v>132.9343060606088</c:v>
                </c:pt>
                <c:pt idx="6843">
                  <c:v>132.94046322314313</c:v>
                </c:pt>
                <c:pt idx="6844">
                  <c:v>132.94662038567768</c:v>
                </c:pt>
                <c:pt idx="6845">
                  <c:v>132.95277754821211</c:v>
                </c:pt>
                <c:pt idx="6846">
                  <c:v>132.95893471074649</c:v>
                </c:pt>
                <c:pt idx="6847">
                  <c:v>132.96509187328098</c:v>
                </c:pt>
                <c:pt idx="6848">
                  <c:v>132.97124903581542</c:v>
                </c:pt>
                <c:pt idx="6849">
                  <c:v>132.9774061983498</c:v>
                </c:pt>
                <c:pt idx="6850">
                  <c:v>132.98356336088418</c:v>
                </c:pt>
                <c:pt idx="6851">
                  <c:v>132.98972052341861</c:v>
                </c:pt>
                <c:pt idx="6852">
                  <c:v>132.99587768595316</c:v>
                </c:pt>
                <c:pt idx="6853">
                  <c:v>133.0020348484876</c:v>
                </c:pt>
                <c:pt idx="6854">
                  <c:v>133.008192011022</c:v>
                </c:pt>
                <c:pt idx="6855">
                  <c:v>133.01434917355638</c:v>
                </c:pt>
                <c:pt idx="6856">
                  <c:v>133.0205063360909</c:v>
                </c:pt>
                <c:pt idx="6857">
                  <c:v>133.02666349862528</c:v>
                </c:pt>
                <c:pt idx="6858">
                  <c:v>133.03282066115972</c:v>
                </c:pt>
                <c:pt idx="6859">
                  <c:v>133.03897782369424</c:v>
                </c:pt>
                <c:pt idx="6860">
                  <c:v>133.04513498622859</c:v>
                </c:pt>
                <c:pt idx="6861">
                  <c:v>133.05129214876308</c:v>
                </c:pt>
                <c:pt idx="6862">
                  <c:v>133.0574493112976</c:v>
                </c:pt>
                <c:pt idx="6863">
                  <c:v>133.0636064738319</c:v>
                </c:pt>
                <c:pt idx="6864">
                  <c:v>133.06976363636622</c:v>
                </c:pt>
                <c:pt idx="6865">
                  <c:v>133.07592079890071</c:v>
                </c:pt>
                <c:pt idx="6866">
                  <c:v>133.08207796143526</c:v>
                </c:pt>
                <c:pt idx="6867">
                  <c:v>133.08823512396964</c:v>
                </c:pt>
                <c:pt idx="6868">
                  <c:v>133.09439228650405</c:v>
                </c:pt>
                <c:pt idx="6869">
                  <c:v>133.10054944903851</c:v>
                </c:pt>
                <c:pt idx="6870">
                  <c:v>133.10670661157295</c:v>
                </c:pt>
                <c:pt idx="6871">
                  <c:v>133.11286377410727</c:v>
                </c:pt>
                <c:pt idx="6872">
                  <c:v>133.11902093664176</c:v>
                </c:pt>
                <c:pt idx="6873">
                  <c:v>133.1251780991762</c:v>
                </c:pt>
                <c:pt idx="6874">
                  <c:v>133.13133526171063</c:v>
                </c:pt>
                <c:pt idx="6875">
                  <c:v>133.13749242424512</c:v>
                </c:pt>
                <c:pt idx="6876">
                  <c:v>133.14364958677956</c:v>
                </c:pt>
                <c:pt idx="6877">
                  <c:v>133.14980674931394</c:v>
                </c:pt>
                <c:pt idx="6878">
                  <c:v>133.15596391184832</c:v>
                </c:pt>
                <c:pt idx="6879">
                  <c:v>133.16212107438281</c:v>
                </c:pt>
                <c:pt idx="6880">
                  <c:v>133.1682782369173</c:v>
                </c:pt>
                <c:pt idx="6881">
                  <c:v>133.17443539945168</c:v>
                </c:pt>
                <c:pt idx="6882">
                  <c:v>133.18059256198615</c:v>
                </c:pt>
                <c:pt idx="6883">
                  <c:v>133.18674972452058</c:v>
                </c:pt>
                <c:pt idx="6884">
                  <c:v>133.19290688705516</c:v>
                </c:pt>
                <c:pt idx="6885">
                  <c:v>133.19906404958942</c:v>
                </c:pt>
                <c:pt idx="6886">
                  <c:v>133.20522121212394</c:v>
                </c:pt>
                <c:pt idx="6887">
                  <c:v>133.21137837465835</c:v>
                </c:pt>
                <c:pt idx="6888">
                  <c:v>133.21753553719273</c:v>
                </c:pt>
                <c:pt idx="6889">
                  <c:v>133.22369269972711</c:v>
                </c:pt>
                <c:pt idx="6890">
                  <c:v>133.22984986226166</c:v>
                </c:pt>
                <c:pt idx="6891">
                  <c:v>133.23600702479604</c:v>
                </c:pt>
                <c:pt idx="6892">
                  <c:v>133.24216418733053</c:v>
                </c:pt>
                <c:pt idx="6893">
                  <c:v>133.24832134986497</c:v>
                </c:pt>
                <c:pt idx="6894">
                  <c:v>133.25447851239946</c:v>
                </c:pt>
                <c:pt idx="6895">
                  <c:v>133.26063567493378</c:v>
                </c:pt>
                <c:pt idx="6896">
                  <c:v>133.26679283746822</c:v>
                </c:pt>
                <c:pt idx="6897">
                  <c:v>133.27295000000265</c:v>
                </c:pt>
                <c:pt idx="6898">
                  <c:v>133.27910716253712</c:v>
                </c:pt>
                <c:pt idx="6899">
                  <c:v>133.28526432507158</c:v>
                </c:pt>
                <c:pt idx="6900">
                  <c:v>133.2914214876061</c:v>
                </c:pt>
                <c:pt idx="6901">
                  <c:v>133.29757865014039</c:v>
                </c:pt>
                <c:pt idx="6902">
                  <c:v>133.30373581267497</c:v>
                </c:pt>
                <c:pt idx="6903">
                  <c:v>133.30989297520938</c:v>
                </c:pt>
                <c:pt idx="6904">
                  <c:v>133.31605013774376</c:v>
                </c:pt>
                <c:pt idx="6905">
                  <c:v>133.32220730027831</c:v>
                </c:pt>
                <c:pt idx="6906">
                  <c:v>133.32836446281263</c:v>
                </c:pt>
                <c:pt idx="6907">
                  <c:v>133.33452162534695</c:v>
                </c:pt>
                <c:pt idx="6908">
                  <c:v>133.3406787878815</c:v>
                </c:pt>
                <c:pt idx="6909">
                  <c:v>133.34683595041599</c:v>
                </c:pt>
                <c:pt idx="6910">
                  <c:v>133.35299311295043</c:v>
                </c:pt>
                <c:pt idx="6911">
                  <c:v>133.35915027548481</c:v>
                </c:pt>
                <c:pt idx="6912">
                  <c:v>133.3653074380193</c:v>
                </c:pt>
                <c:pt idx="6913">
                  <c:v>133.37146460055368</c:v>
                </c:pt>
                <c:pt idx="6914">
                  <c:v>133.37762176308806</c:v>
                </c:pt>
                <c:pt idx="6915">
                  <c:v>133.38377892562261</c:v>
                </c:pt>
                <c:pt idx="6916">
                  <c:v>133.38993608815701</c:v>
                </c:pt>
                <c:pt idx="6917">
                  <c:v>133.39609325069148</c:v>
                </c:pt>
                <c:pt idx="6918">
                  <c:v>133.40225041322591</c:v>
                </c:pt>
                <c:pt idx="6919">
                  <c:v>133.40840757576038</c:v>
                </c:pt>
                <c:pt idx="6920">
                  <c:v>133.41456473829467</c:v>
                </c:pt>
                <c:pt idx="6921">
                  <c:v>133.42072190082922</c:v>
                </c:pt>
                <c:pt idx="6922">
                  <c:v>133.4268790633636</c:v>
                </c:pt>
                <c:pt idx="6923">
                  <c:v>133.43303622589798</c:v>
                </c:pt>
                <c:pt idx="6924">
                  <c:v>133.43919338843247</c:v>
                </c:pt>
                <c:pt idx="6925">
                  <c:v>133.44535055096691</c:v>
                </c:pt>
                <c:pt idx="6926">
                  <c:v>133.45150771350134</c:v>
                </c:pt>
                <c:pt idx="6927">
                  <c:v>133.45766487603581</c:v>
                </c:pt>
                <c:pt idx="6928">
                  <c:v>133.46382203857019</c:v>
                </c:pt>
                <c:pt idx="6929">
                  <c:v>133.46997920110459</c:v>
                </c:pt>
                <c:pt idx="6930">
                  <c:v>133.4761363636392</c:v>
                </c:pt>
                <c:pt idx="6931">
                  <c:v>133.48229352617358</c:v>
                </c:pt>
                <c:pt idx="6932">
                  <c:v>133.48845068870801</c:v>
                </c:pt>
                <c:pt idx="6933">
                  <c:v>133.49460785124239</c:v>
                </c:pt>
                <c:pt idx="6934">
                  <c:v>133.50076501377677</c:v>
                </c:pt>
                <c:pt idx="6935">
                  <c:v>133.50692217631121</c:v>
                </c:pt>
                <c:pt idx="6936">
                  <c:v>133.51307933884561</c:v>
                </c:pt>
                <c:pt idx="6937">
                  <c:v>133.51923650138013</c:v>
                </c:pt>
                <c:pt idx="6938">
                  <c:v>133.52539366391457</c:v>
                </c:pt>
                <c:pt idx="6939">
                  <c:v>133.53155082644895</c:v>
                </c:pt>
                <c:pt idx="6940">
                  <c:v>133.5377079889835</c:v>
                </c:pt>
                <c:pt idx="6941">
                  <c:v>133.54386515151776</c:v>
                </c:pt>
                <c:pt idx="6942">
                  <c:v>133.55002231405231</c:v>
                </c:pt>
                <c:pt idx="6943">
                  <c:v>133.55617947658681</c:v>
                </c:pt>
                <c:pt idx="6944">
                  <c:v>133.56233663912121</c:v>
                </c:pt>
                <c:pt idx="6945">
                  <c:v>133.56849380165568</c:v>
                </c:pt>
                <c:pt idx="6946">
                  <c:v>133.57465096418994</c:v>
                </c:pt>
                <c:pt idx="6947">
                  <c:v>133.58080812672449</c:v>
                </c:pt>
                <c:pt idx="6948">
                  <c:v>133.58696528925887</c:v>
                </c:pt>
                <c:pt idx="6949">
                  <c:v>133.59312245179342</c:v>
                </c:pt>
                <c:pt idx="6950">
                  <c:v>133.59927961432774</c:v>
                </c:pt>
                <c:pt idx="6951">
                  <c:v>133.60543677686218</c:v>
                </c:pt>
                <c:pt idx="6952">
                  <c:v>133.61159393939656</c:v>
                </c:pt>
                <c:pt idx="6953">
                  <c:v>133.61775110193105</c:v>
                </c:pt>
                <c:pt idx="6954">
                  <c:v>133.62390826446548</c:v>
                </c:pt>
                <c:pt idx="6955">
                  <c:v>133.63006542699998</c:v>
                </c:pt>
                <c:pt idx="6956">
                  <c:v>133.63622258953441</c:v>
                </c:pt>
                <c:pt idx="6957">
                  <c:v>133.64237975206885</c:v>
                </c:pt>
                <c:pt idx="6958">
                  <c:v>133.64853691460334</c:v>
                </c:pt>
                <c:pt idx="6959">
                  <c:v>133.65469407713772</c:v>
                </c:pt>
                <c:pt idx="6960">
                  <c:v>133.6608512396721</c:v>
                </c:pt>
                <c:pt idx="6961">
                  <c:v>133.66700840220665</c:v>
                </c:pt>
                <c:pt idx="6962">
                  <c:v>133.67316556474086</c:v>
                </c:pt>
                <c:pt idx="6963">
                  <c:v>133.67932272727541</c:v>
                </c:pt>
                <c:pt idx="6964">
                  <c:v>133.68547988980995</c:v>
                </c:pt>
                <c:pt idx="6965">
                  <c:v>133.69163705234439</c:v>
                </c:pt>
                <c:pt idx="6966">
                  <c:v>133.69779421487866</c:v>
                </c:pt>
                <c:pt idx="6967">
                  <c:v>133.7039513774132</c:v>
                </c:pt>
                <c:pt idx="6968">
                  <c:v>133.71010853994756</c:v>
                </c:pt>
                <c:pt idx="6969">
                  <c:v>133.71626570248202</c:v>
                </c:pt>
                <c:pt idx="6970">
                  <c:v>133.72242286501657</c:v>
                </c:pt>
                <c:pt idx="6971">
                  <c:v>133.72858002755095</c:v>
                </c:pt>
                <c:pt idx="6972">
                  <c:v>133.73473719008538</c:v>
                </c:pt>
                <c:pt idx="6973">
                  <c:v>133.74089435261988</c:v>
                </c:pt>
                <c:pt idx="6974">
                  <c:v>133.7470515151542</c:v>
                </c:pt>
                <c:pt idx="6975">
                  <c:v>133.75320867768869</c:v>
                </c:pt>
                <c:pt idx="6976">
                  <c:v>133.75936584022318</c:v>
                </c:pt>
                <c:pt idx="6977">
                  <c:v>133.7655230027575</c:v>
                </c:pt>
                <c:pt idx="6978">
                  <c:v>133.77168016529194</c:v>
                </c:pt>
                <c:pt idx="6979">
                  <c:v>133.77783732782643</c:v>
                </c:pt>
                <c:pt idx="6980">
                  <c:v>133.78399449036075</c:v>
                </c:pt>
                <c:pt idx="6981">
                  <c:v>133.7901516528953</c:v>
                </c:pt>
                <c:pt idx="6982">
                  <c:v>133.79630881542985</c:v>
                </c:pt>
                <c:pt idx="6983">
                  <c:v>133.80246597796426</c:v>
                </c:pt>
                <c:pt idx="6984">
                  <c:v>133.80862314049861</c:v>
                </c:pt>
                <c:pt idx="6985">
                  <c:v>133.81478030303307</c:v>
                </c:pt>
                <c:pt idx="6986">
                  <c:v>133.82093746556754</c:v>
                </c:pt>
                <c:pt idx="6987">
                  <c:v>133.82709462810192</c:v>
                </c:pt>
                <c:pt idx="6988">
                  <c:v>133.83325179063635</c:v>
                </c:pt>
                <c:pt idx="6989">
                  <c:v>133.83940895317085</c:v>
                </c:pt>
                <c:pt idx="6990">
                  <c:v>133.84556611570522</c:v>
                </c:pt>
                <c:pt idx="6991">
                  <c:v>133.85172327823972</c:v>
                </c:pt>
                <c:pt idx="6992">
                  <c:v>133.85788044077421</c:v>
                </c:pt>
                <c:pt idx="6993">
                  <c:v>133.86403760330853</c:v>
                </c:pt>
                <c:pt idx="6994">
                  <c:v>133.87019476584285</c:v>
                </c:pt>
                <c:pt idx="6995">
                  <c:v>133.87635192837735</c:v>
                </c:pt>
                <c:pt idx="6996">
                  <c:v>133.88250909091184</c:v>
                </c:pt>
                <c:pt idx="6997">
                  <c:v>133.88866625344627</c:v>
                </c:pt>
                <c:pt idx="6998">
                  <c:v>133.89482341598077</c:v>
                </c:pt>
                <c:pt idx="6999">
                  <c:v>133.90098057851517</c:v>
                </c:pt>
                <c:pt idx="7000">
                  <c:v>133.90713774104961</c:v>
                </c:pt>
                <c:pt idx="7001">
                  <c:v>133.91329490358402</c:v>
                </c:pt>
                <c:pt idx="7002">
                  <c:v>133.91945206611834</c:v>
                </c:pt>
                <c:pt idx="7003">
                  <c:v>133.92560922865283</c:v>
                </c:pt>
                <c:pt idx="7004">
                  <c:v>133.93176639118732</c:v>
                </c:pt>
                <c:pt idx="7005">
                  <c:v>133.93792355372182</c:v>
                </c:pt>
                <c:pt idx="7006">
                  <c:v>133.94408071625614</c:v>
                </c:pt>
                <c:pt idx="7007">
                  <c:v>133.95023787879074</c:v>
                </c:pt>
                <c:pt idx="7008">
                  <c:v>133.95639504132507</c:v>
                </c:pt>
                <c:pt idx="7009">
                  <c:v>133.96255220385942</c:v>
                </c:pt>
                <c:pt idx="7010">
                  <c:v>133.96870936639399</c:v>
                </c:pt>
                <c:pt idx="7011">
                  <c:v>133.97486652892835</c:v>
                </c:pt>
                <c:pt idx="7012">
                  <c:v>133.98102369146278</c:v>
                </c:pt>
                <c:pt idx="7013">
                  <c:v>133.9871808539973</c:v>
                </c:pt>
                <c:pt idx="7014">
                  <c:v>133.99333801653174</c:v>
                </c:pt>
                <c:pt idx="7015">
                  <c:v>133.99949517906612</c:v>
                </c:pt>
                <c:pt idx="7016">
                  <c:v>134.00565234160055</c:v>
                </c:pt>
                <c:pt idx="7017">
                  <c:v>134.01180950413499</c:v>
                </c:pt>
                <c:pt idx="7018">
                  <c:v>134.01796666666942</c:v>
                </c:pt>
                <c:pt idx="7019">
                  <c:v>134.02412382920386</c:v>
                </c:pt>
                <c:pt idx="7020">
                  <c:v>134.03028099173824</c:v>
                </c:pt>
                <c:pt idx="7021">
                  <c:v>134.03643815427279</c:v>
                </c:pt>
                <c:pt idx="7022">
                  <c:v>134.04259531680711</c:v>
                </c:pt>
                <c:pt idx="7023">
                  <c:v>134.04875247934149</c:v>
                </c:pt>
                <c:pt idx="7024">
                  <c:v>134.05490964187598</c:v>
                </c:pt>
                <c:pt idx="7025">
                  <c:v>134.06106680441047</c:v>
                </c:pt>
                <c:pt idx="7026">
                  <c:v>134.06722396694491</c:v>
                </c:pt>
                <c:pt idx="7027">
                  <c:v>134.07338112947932</c:v>
                </c:pt>
                <c:pt idx="7028">
                  <c:v>134.07953829201378</c:v>
                </c:pt>
                <c:pt idx="7029">
                  <c:v>134.08569545454816</c:v>
                </c:pt>
                <c:pt idx="7030">
                  <c:v>134.09185261708265</c:v>
                </c:pt>
                <c:pt idx="7031">
                  <c:v>134.09800977961709</c:v>
                </c:pt>
                <c:pt idx="7032">
                  <c:v>134.10416694215152</c:v>
                </c:pt>
                <c:pt idx="7033">
                  <c:v>134.11032410468596</c:v>
                </c:pt>
                <c:pt idx="7034">
                  <c:v>134.11648126722039</c:v>
                </c:pt>
                <c:pt idx="7035">
                  <c:v>134.12263842975483</c:v>
                </c:pt>
                <c:pt idx="7036">
                  <c:v>134.12879559228926</c:v>
                </c:pt>
                <c:pt idx="7037">
                  <c:v>134.13495275482362</c:v>
                </c:pt>
                <c:pt idx="7038">
                  <c:v>134.14110991735814</c:v>
                </c:pt>
                <c:pt idx="7039">
                  <c:v>134.14726707989252</c:v>
                </c:pt>
                <c:pt idx="7040">
                  <c:v>134.15342424242701</c:v>
                </c:pt>
                <c:pt idx="7041">
                  <c:v>134.15958140496136</c:v>
                </c:pt>
                <c:pt idx="7042">
                  <c:v>134.16573856749594</c:v>
                </c:pt>
                <c:pt idx="7043">
                  <c:v>134.17189573003026</c:v>
                </c:pt>
                <c:pt idx="7044">
                  <c:v>134.17805289256475</c:v>
                </c:pt>
                <c:pt idx="7045">
                  <c:v>134.18421005509927</c:v>
                </c:pt>
                <c:pt idx="7046">
                  <c:v>134.19036721763374</c:v>
                </c:pt>
                <c:pt idx="7047">
                  <c:v>134.196524380168</c:v>
                </c:pt>
                <c:pt idx="7048">
                  <c:v>134.20268154270244</c:v>
                </c:pt>
                <c:pt idx="7049">
                  <c:v>134.20883870523699</c:v>
                </c:pt>
                <c:pt idx="7050">
                  <c:v>134.21499586777131</c:v>
                </c:pt>
                <c:pt idx="7051">
                  <c:v>134.22115303030574</c:v>
                </c:pt>
                <c:pt idx="7052">
                  <c:v>134.22731019284018</c:v>
                </c:pt>
                <c:pt idx="7053">
                  <c:v>134.23346735537467</c:v>
                </c:pt>
                <c:pt idx="7054">
                  <c:v>134.23962451790911</c:v>
                </c:pt>
                <c:pt idx="7055">
                  <c:v>134.24578168044349</c:v>
                </c:pt>
                <c:pt idx="7056">
                  <c:v>134.25193884297806</c:v>
                </c:pt>
                <c:pt idx="7057">
                  <c:v>134.25809600551241</c:v>
                </c:pt>
                <c:pt idx="7058">
                  <c:v>134.26425316804674</c:v>
                </c:pt>
                <c:pt idx="7059">
                  <c:v>134.27041033058129</c:v>
                </c:pt>
                <c:pt idx="7060">
                  <c:v>134.27656749311564</c:v>
                </c:pt>
                <c:pt idx="7061">
                  <c:v>134.28272465565021</c:v>
                </c:pt>
                <c:pt idx="7062">
                  <c:v>134.28888181818465</c:v>
                </c:pt>
                <c:pt idx="7063">
                  <c:v>134.29503898071908</c:v>
                </c:pt>
                <c:pt idx="7064">
                  <c:v>134.30119614325352</c:v>
                </c:pt>
                <c:pt idx="7065">
                  <c:v>134.30735330578796</c:v>
                </c:pt>
                <c:pt idx="7066">
                  <c:v>134.31351046832228</c:v>
                </c:pt>
                <c:pt idx="7067">
                  <c:v>134.31966763085666</c:v>
                </c:pt>
                <c:pt idx="7068">
                  <c:v>134.32582479339118</c:v>
                </c:pt>
                <c:pt idx="7069">
                  <c:v>134.3319819559257</c:v>
                </c:pt>
                <c:pt idx="7070">
                  <c:v>134.33813911846019</c:v>
                </c:pt>
                <c:pt idx="7071">
                  <c:v>134.34429628099457</c:v>
                </c:pt>
                <c:pt idx="7072">
                  <c:v>134.35045344352901</c:v>
                </c:pt>
                <c:pt idx="7073">
                  <c:v>134.35661060606341</c:v>
                </c:pt>
                <c:pt idx="7074">
                  <c:v>134.36276776859782</c:v>
                </c:pt>
                <c:pt idx="7075">
                  <c:v>134.36892493113226</c:v>
                </c:pt>
                <c:pt idx="7076">
                  <c:v>134.37508209366663</c:v>
                </c:pt>
                <c:pt idx="7077">
                  <c:v>134.38123925620124</c:v>
                </c:pt>
                <c:pt idx="7078">
                  <c:v>134.38739641873573</c:v>
                </c:pt>
                <c:pt idx="7079">
                  <c:v>134.39355358126994</c:v>
                </c:pt>
                <c:pt idx="7080">
                  <c:v>134.39971074380438</c:v>
                </c:pt>
                <c:pt idx="7081">
                  <c:v>134.40586790633881</c:v>
                </c:pt>
                <c:pt idx="7082">
                  <c:v>134.41202506887331</c:v>
                </c:pt>
                <c:pt idx="7083">
                  <c:v>134.41818223140768</c:v>
                </c:pt>
                <c:pt idx="7084">
                  <c:v>134.4243393939422</c:v>
                </c:pt>
                <c:pt idx="7085">
                  <c:v>134.43049655647667</c:v>
                </c:pt>
                <c:pt idx="7086">
                  <c:v>134.43665371901099</c:v>
                </c:pt>
                <c:pt idx="7087">
                  <c:v>134.44281088154548</c:v>
                </c:pt>
                <c:pt idx="7088">
                  <c:v>134.44896804407998</c:v>
                </c:pt>
                <c:pt idx="7089">
                  <c:v>134.45512520661441</c:v>
                </c:pt>
                <c:pt idx="7090">
                  <c:v>134.46128236914873</c:v>
                </c:pt>
                <c:pt idx="7091">
                  <c:v>134.46743953168334</c:v>
                </c:pt>
                <c:pt idx="7092">
                  <c:v>134.47359669421755</c:v>
                </c:pt>
                <c:pt idx="7093">
                  <c:v>134.47975385675201</c:v>
                </c:pt>
                <c:pt idx="7094">
                  <c:v>134.48591101928659</c:v>
                </c:pt>
                <c:pt idx="7095">
                  <c:v>134.49206818182097</c:v>
                </c:pt>
                <c:pt idx="7096">
                  <c:v>134.4982253443554</c:v>
                </c:pt>
                <c:pt idx="7097">
                  <c:v>134.50438250688978</c:v>
                </c:pt>
                <c:pt idx="7098">
                  <c:v>134.51053966942428</c:v>
                </c:pt>
                <c:pt idx="7099">
                  <c:v>134.51669683195865</c:v>
                </c:pt>
                <c:pt idx="7100">
                  <c:v>134.5228539944932</c:v>
                </c:pt>
                <c:pt idx="7101">
                  <c:v>134.52901115702761</c:v>
                </c:pt>
                <c:pt idx="7102">
                  <c:v>134.53516831956202</c:v>
                </c:pt>
                <c:pt idx="7103">
                  <c:v>134.54132548209651</c:v>
                </c:pt>
                <c:pt idx="7104">
                  <c:v>134.54748264463089</c:v>
                </c:pt>
                <c:pt idx="7105">
                  <c:v>134.55363980716538</c:v>
                </c:pt>
                <c:pt idx="7106">
                  <c:v>134.55979696969982</c:v>
                </c:pt>
                <c:pt idx="7107">
                  <c:v>134.5659541322342</c:v>
                </c:pt>
                <c:pt idx="7108">
                  <c:v>134.57211129476855</c:v>
                </c:pt>
                <c:pt idx="7109">
                  <c:v>134.57826845730315</c:v>
                </c:pt>
                <c:pt idx="7110">
                  <c:v>134.5844256198375</c:v>
                </c:pt>
                <c:pt idx="7111">
                  <c:v>134.59058278237188</c:v>
                </c:pt>
                <c:pt idx="7112">
                  <c:v>134.59673994490637</c:v>
                </c:pt>
                <c:pt idx="7113">
                  <c:v>134.60289710744081</c:v>
                </c:pt>
                <c:pt idx="7114">
                  <c:v>134.60905426997513</c:v>
                </c:pt>
                <c:pt idx="7115">
                  <c:v>134.61521143250968</c:v>
                </c:pt>
                <c:pt idx="7116">
                  <c:v>134.62136859504417</c:v>
                </c:pt>
                <c:pt idx="7117">
                  <c:v>134.62752575757855</c:v>
                </c:pt>
                <c:pt idx="7118">
                  <c:v>134.63368292011288</c:v>
                </c:pt>
                <c:pt idx="7119">
                  <c:v>134.63984008264742</c:v>
                </c:pt>
                <c:pt idx="7120">
                  <c:v>134.6459972451818</c:v>
                </c:pt>
                <c:pt idx="7121">
                  <c:v>134.65215440771635</c:v>
                </c:pt>
                <c:pt idx="7122">
                  <c:v>134.65831157025079</c:v>
                </c:pt>
                <c:pt idx="7123">
                  <c:v>134.66446873278517</c:v>
                </c:pt>
                <c:pt idx="7124">
                  <c:v>134.67062589531955</c:v>
                </c:pt>
                <c:pt idx="7125">
                  <c:v>134.67678305785398</c:v>
                </c:pt>
                <c:pt idx="7126">
                  <c:v>134.68294022038845</c:v>
                </c:pt>
                <c:pt idx="7127">
                  <c:v>134.68909738292297</c:v>
                </c:pt>
                <c:pt idx="7128">
                  <c:v>134.69525454545735</c:v>
                </c:pt>
                <c:pt idx="7129">
                  <c:v>134.70141170799181</c:v>
                </c:pt>
                <c:pt idx="7130">
                  <c:v>134.70756887052622</c:v>
                </c:pt>
                <c:pt idx="7131">
                  <c:v>134.7137260330606</c:v>
                </c:pt>
                <c:pt idx="7132">
                  <c:v>134.71988319559497</c:v>
                </c:pt>
                <c:pt idx="7133">
                  <c:v>134.72604035812964</c:v>
                </c:pt>
                <c:pt idx="7134">
                  <c:v>134.73219752066402</c:v>
                </c:pt>
                <c:pt idx="7135">
                  <c:v>134.73835468319834</c:v>
                </c:pt>
                <c:pt idx="7136">
                  <c:v>134.74451184573277</c:v>
                </c:pt>
                <c:pt idx="7137">
                  <c:v>134.75066900826721</c:v>
                </c:pt>
                <c:pt idx="7138">
                  <c:v>134.7568261708017</c:v>
                </c:pt>
                <c:pt idx="7139">
                  <c:v>134.76298333333614</c:v>
                </c:pt>
                <c:pt idx="7140">
                  <c:v>134.76914049587052</c:v>
                </c:pt>
                <c:pt idx="7141">
                  <c:v>134.77529765840501</c:v>
                </c:pt>
                <c:pt idx="7142">
                  <c:v>134.78145482093944</c:v>
                </c:pt>
                <c:pt idx="7143">
                  <c:v>134.78761198347394</c:v>
                </c:pt>
                <c:pt idx="7144">
                  <c:v>134.79376914600823</c:v>
                </c:pt>
                <c:pt idx="7145">
                  <c:v>134.79992630854275</c:v>
                </c:pt>
                <c:pt idx="7146">
                  <c:v>134.80608347107719</c:v>
                </c:pt>
                <c:pt idx="7147">
                  <c:v>134.81224063361168</c:v>
                </c:pt>
                <c:pt idx="7148">
                  <c:v>134.818397796146</c:v>
                </c:pt>
                <c:pt idx="7149">
                  <c:v>134.82455495868049</c:v>
                </c:pt>
                <c:pt idx="7150">
                  <c:v>134.83071212121493</c:v>
                </c:pt>
                <c:pt idx="7151">
                  <c:v>134.83686928374937</c:v>
                </c:pt>
                <c:pt idx="7152">
                  <c:v>134.84302644628386</c:v>
                </c:pt>
                <c:pt idx="7153">
                  <c:v>134.84918360881815</c:v>
                </c:pt>
                <c:pt idx="7154">
                  <c:v>134.85534077135262</c:v>
                </c:pt>
                <c:pt idx="7155">
                  <c:v>134.86149793388716</c:v>
                </c:pt>
                <c:pt idx="7156">
                  <c:v>134.86765509642152</c:v>
                </c:pt>
                <c:pt idx="7157">
                  <c:v>134.87381225895598</c:v>
                </c:pt>
                <c:pt idx="7158">
                  <c:v>134.87996942149042</c:v>
                </c:pt>
                <c:pt idx="7159">
                  <c:v>134.88612658402496</c:v>
                </c:pt>
                <c:pt idx="7160">
                  <c:v>134.89228374655929</c:v>
                </c:pt>
                <c:pt idx="7161">
                  <c:v>134.89844090909386</c:v>
                </c:pt>
                <c:pt idx="7162">
                  <c:v>134.90459807162816</c:v>
                </c:pt>
                <c:pt idx="7163">
                  <c:v>134.91075523416242</c:v>
                </c:pt>
                <c:pt idx="7164">
                  <c:v>134.91691239669703</c:v>
                </c:pt>
                <c:pt idx="7165">
                  <c:v>134.92306955923146</c:v>
                </c:pt>
                <c:pt idx="7166">
                  <c:v>134.9292267217659</c:v>
                </c:pt>
                <c:pt idx="7167">
                  <c:v>134.93538388430034</c:v>
                </c:pt>
                <c:pt idx="7168">
                  <c:v>134.94154104683477</c:v>
                </c:pt>
                <c:pt idx="7169">
                  <c:v>134.94769820936918</c:v>
                </c:pt>
                <c:pt idx="7170">
                  <c:v>134.95385537190359</c:v>
                </c:pt>
                <c:pt idx="7171">
                  <c:v>134.96001253443808</c:v>
                </c:pt>
                <c:pt idx="7172">
                  <c:v>134.96616969697246</c:v>
                </c:pt>
                <c:pt idx="7173">
                  <c:v>134.97232685950704</c:v>
                </c:pt>
                <c:pt idx="7174">
                  <c:v>134.97848402204139</c:v>
                </c:pt>
                <c:pt idx="7175">
                  <c:v>134.98464118457582</c:v>
                </c:pt>
                <c:pt idx="7176">
                  <c:v>134.99079834711031</c:v>
                </c:pt>
                <c:pt idx="7177">
                  <c:v>134.99695550964464</c:v>
                </c:pt>
                <c:pt idx="7178">
                  <c:v>135.00311267217913</c:v>
                </c:pt>
                <c:pt idx="7179">
                  <c:v>135.00926983471356</c:v>
                </c:pt>
                <c:pt idx="7180">
                  <c:v>135.015426997248</c:v>
                </c:pt>
                <c:pt idx="7181">
                  <c:v>135.02158415978238</c:v>
                </c:pt>
                <c:pt idx="7182">
                  <c:v>135.02774132231687</c:v>
                </c:pt>
                <c:pt idx="7183">
                  <c:v>135.03389848485125</c:v>
                </c:pt>
                <c:pt idx="7184">
                  <c:v>135.04005564738569</c:v>
                </c:pt>
                <c:pt idx="7185">
                  <c:v>135.04621280992021</c:v>
                </c:pt>
                <c:pt idx="7186">
                  <c:v>135.05236997245467</c:v>
                </c:pt>
                <c:pt idx="7187">
                  <c:v>135.05852713498911</c:v>
                </c:pt>
                <c:pt idx="7188">
                  <c:v>135.06468429752343</c:v>
                </c:pt>
                <c:pt idx="7189">
                  <c:v>135.07084146005792</c:v>
                </c:pt>
                <c:pt idx="7190">
                  <c:v>135.07699862259236</c:v>
                </c:pt>
                <c:pt idx="7191">
                  <c:v>135.08315578512673</c:v>
                </c:pt>
                <c:pt idx="7192">
                  <c:v>135.08931294766128</c:v>
                </c:pt>
                <c:pt idx="7193">
                  <c:v>135.09547011019566</c:v>
                </c:pt>
                <c:pt idx="7194">
                  <c:v>135.10162727273016</c:v>
                </c:pt>
                <c:pt idx="7195">
                  <c:v>135.10778443526453</c:v>
                </c:pt>
                <c:pt idx="7196">
                  <c:v>135.11394159779891</c:v>
                </c:pt>
                <c:pt idx="7197">
                  <c:v>135.12009876033341</c:v>
                </c:pt>
                <c:pt idx="7198">
                  <c:v>135.12625592286776</c:v>
                </c:pt>
                <c:pt idx="7199">
                  <c:v>135.13241308540233</c:v>
                </c:pt>
                <c:pt idx="7200">
                  <c:v>135.13857024793671</c:v>
                </c:pt>
                <c:pt idx="7201">
                  <c:v>135.14472741047121</c:v>
                </c:pt>
                <c:pt idx="7202">
                  <c:v>135.15088457300558</c:v>
                </c:pt>
                <c:pt idx="7203">
                  <c:v>135.15704173554002</c:v>
                </c:pt>
                <c:pt idx="7204">
                  <c:v>135.16319889807446</c:v>
                </c:pt>
                <c:pt idx="7205">
                  <c:v>135.16935606060883</c:v>
                </c:pt>
                <c:pt idx="7206">
                  <c:v>135.17551322314318</c:v>
                </c:pt>
                <c:pt idx="7207">
                  <c:v>135.18167038567782</c:v>
                </c:pt>
                <c:pt idx="7208">
                  <c:v>135.18782754821225</c:v>
                </c:pt>
                <c:pt idx="7209">
                  <c:v>135.19398471074655</c:v>
                </c:pt>
                <c:pt idx="7210">
                  <c:v>135.20014187328107</c:v>
                </c:pt>
                <c:pt idx="7211">
                  <c:v>135.2062990358155</c:v>
                </c:pt>
                <c:pt idx="7212">
                  <c:v>135.21245619834988</c:v>
                </c:pt>
                <c:pt idx="7213">
                  <c:v>135.21861336088438</c:v>
                </c:pt>
                <c:pt idx="7214">
                  <c:v>135.22477052341873</c:v>
                </c:pt>
                <c:pt idx="7215">
                  <c:v>135.2309276859533</c:v>
                </c:pt>
                <c:pt idx="7216">
                  <c:v>135.23708484848768</c:v>
                </c:pt>
                <c:pt idx="7217">
                  <c:v>135.24324201102212</c:v>
                </c:pt>
                <c:pt idx="7218">
                  <c:v>135.2493991735565</c:v>
                </c:pt>
                <c:pt idx="7219">
                  <c:v>135.25555633609099</c:v>
                </c:pt>
                <c:pt idx="7220">
                  <c:v>135.26171349862543</c:v>
                </c:pt>
                <c:pt idx="7221">
                  <c:v>135.26787066115975</c:v>
                </c:pt>
                <c:pt idx="7222">
                  <c:v>135.27402782369435</c:v>
                </c:pt>
                <c:pt idx="7223">
                  <c:v>135.28018498622873</c:v>
                </c:pt>
                <c:pt idx="7224">
                  <c:v>135.28634214876323</c:v>
                </c:pt>
                <c:pt idx="7225">
                  <c:v>135.29249931129766</c:v>
                </c:pt>
                <c:pt idx="7226">
                  <c:v>135.29865647383198</c:v>
                </c:pt>
                <c:pt idx="7227">
                  <c:v>135.30481363636642</c:v>
                </c:pt>
                <c:pt idx="7228">
                  <c:v>135.31097079890085</c:v>
                </c:pt>
                <c:pt idx="7229">
                  <c:v>135.31712796143543</c:v>
                </c:pt>
                <c:pt idx="7230">
                  <c:v>135.32328512396978</c:v>
                </c:pt>
                <c:pt idx="7231">
                  <c:v>135.32944228650427</c:v>
                </c:pt>
                <c:pt idx="7232">
                  <c:v>135.33559944903865</c:v>
                </c:pt>
                <c:pt idx="7233">
                  <c:v>135.34175661157309</c:v>
                </c:pt>
                <c:pt idx="7234">
                  <c:v>135.34791377410747</c:v>
                </c:pt>
                <c:pt idx="7235">
                  <c:v>135.35407093664196</c:v>
                </c:pt>
                <c:pt idx="7236">
                  <c:v>135.3602280991764</c:v>
                </c:pt>
                <c:pt idx="7237">
                  <c:v>135.36638526171078</c:v>
                </c:pt>
                <c:pt idx="7238">
                  <c:v>135.37254242424521</c:v>
                </c:pt>
                <c:pt idx="7239">
                  <c:v>135.37869958677976</c:v>
                </c:pt>
                <c:pt idx="7240">
                  <c:v>135.38485674931414</c:v>
                </c:pt>
                <c:pt idx="7241">
                  <c:v>135.39101391184855</c:v>
                </c:pt>
                <c:pt idx="7242">
                  <c:v>135.39717107438301</c:v>
                </c:pt>
                <c:pt idx="7243">
                  <c:v>135.40332823691745</c:v>
                </c:pt>
                <c:pt idx="7244">
                  <c:v>135.40948539945182</c:v>
                </c:pt>
                <c:pt idx="7245">
                  <c:v>135.41564256198632</c:v>
                </c:pt>
                <c:pt idx="7246">
                  <c:v>135.42179972452075</c:v>
                </c:pt>
                <c:pt idx="7247">
                  <c:v>135.4279568870553</c:v>
                </c:pt>
                <c:pt idx="7248">
                  <c:v>135.43411404958962</c:v>
                </c:pt>
                <c:pt idx="7249">
                  <c:v>135.44027121212406</c:v>
                </c:pt>
                <c:pt idx="7250">
                  <c:v>135.44642837465855</c:v>
                </c:pt>
                <c:pt idx="7251">
                  <c:v>135.45258553719293</c:v>
                </c:pt>
                <c:pt idx="7252">
                  <c:v>135.45874269972737</c:v>
                </c:pt>
                <c:pt idx="7253">
                  <c:v>135.4648998622618</c:v>
                </c:pt>
                <c:pt idx="7254">
                  <c:v>135.47105702479618</c:v>
                </c:pt>
                <c:pt idx="7255">
                  <c:v>135.47721418733067</c:v>
                </c:pt>
                <c:pt idx="7256">
                  <c:v>135.48337134986511</c:v>
                </c:pt>
                <c:pt idx="7257">
                  <c:v>135.4895285123996</c:v>
                </c:pt>
                <c:pt idx="7258">
                  <c:v>135.49568567493398</c:v>
                </c:pt>
                <c:pt idx="7259">
                  <c:v>135.50184283746844</c:v>
                </c:pt>
                <c:pt idx="7260">
                  <c:v>135.50800000000285</c:v>
                </c:pt>
              </c:numCache>
            </c:numRef>
          </c:xVal>
          <c:yVal>
            <c:numRef>
              <c:f>Sheet1!$AG$2:$AG$7262</c:f>
              <c:numCache>
                <c:formatCode>General</c:formatCode>
                <c:ptCount val="7261"/>
                <c:pt idx="0">
                  <c:v>14.2</c:v>
                </c:pt>
                <c:pt idx="1">
                  <c:v>14.2</c:v>
                </c:pt>
                <c:pt idx="2">
                  <c:v>14.2</c:v>
                </c:pt>
                <c:pt idx="3">
                  <c:v>14.2</c:v>
                </c:pt>
                <c:pt idx="4">
                  <c:v>14.2</c:v>
                </c:pt>
                <c:pt idx="5">
                  <c:v>14.2</c:v>
                </c:pt>
                <c:pt idx="6">
                  <c:v>14.2</c:v>
                </c:pt>
                <c:pt idx="7">
                  <c:v>14.2</c:v>
                </c:pt>
                <c:pt idx="8">
                  <c:v>14.2</c:v>
                </c:pt>
                <c:pt idx="9">
                  <c:v>14.2</c:v>
                </c:pt>
                <c:pt idx="10">
                  <c:v>14.2</c:v>
                </c:pt>
                <c:pt idx="11">
                  <c:v>14.2</c:v>
                </c:pt>
                <c:pt idx="12">
                  <c:v>14.2</c:v>
                </c:pt>
                <c:pt idx="13">
                  <c:v>14.2</c:v>
                </c:pt>
                <c:pt idx="14">
                  <c:v>14.2</c:v>
                </c:pt>
                <c:pt idx="15">
                  <c:v>14.2</c:v>
                </c:pt>
                <c:pt idx="16">
                  <c:v>14.2</c:v>
                </c:pt>
                <c:pt idx="17">
                  <c:v>14.2</c:v>
                </c:pt>
                <c:pt idx="18">
                  <c:v>14.2</c:v>
                </c:pt>
                <c:pt idx="19">
                  <c:v>14.2</c:v>
                </c:pt>
                <c:pt idx="20">
                  <c:v>14.2</c:v>
                </c:pt>
                <c:pt idx="21">
                  <c:v>14.2</c:v>
                </c:pt>
                <c:pt idx="22">
                  <c:v>14.2</c:v>
                </c:pt>
                <c:pt idx="23">
                  <c:v>14.2</c:v>
                </c:pt>
                <c:pt idx="24">
                  <c:v>14.2</c:v>
                </c:pt>
                <c:pt idx="25">
                  <c:v>14.2</c:v>
                </c:pt>
                <c:pt idx="26">
                  <c:v>14.2</c:v>
                </c:pt>
                <c:pt idx="27">
                  <c:v>14.2</c:v>
                </c:pt>
                <c:pt idx="28">
                  <c:v>14.2</c:v>
                </c:pt>
                <c:pt idx="29">
                  <c:v>14.2</c:v>
                </c:pt>
                <c:pt idx="30">
                  <c:v>14.2</c:v>
                </c:pt>
                <c:pt idx="31">
                  <c:v>14.2</c:v>
                </c:pt>
                <c:pt idx="32">
                  <c:v>14.2</c:v>
                </c:pt>
                <c:pt idx="33">
                  <c:v>14.2</c:v>
                </c:pt>
                <c:pt idx="34">
                  <c:v>14.2</c:v>
                </c:pt>
                <c:pt idx="35">
                  <c:v>14.2</c:v>
                </c:pt>
                <c:pt idx="36">
                  <c:v>14.2</c:v>
                </c:pt>
                <c:pt idx="37">
                  <c:v>14.2</c:v>
                </c:pt>
                <c:pt idx="38">
                  <c:v>14.2</c:v>
                </c:pt>
                <c:pt idx="39">
                  <c:v>14.2</c:v>
                </c:pt>
                <c:pt idx="40">
                  <c:v>14.2</c:v>
                </c:pt>
                <c:pt idx="41">
                  <c:v>14.2</c:v>
                </c:pt>
                <c:pt idx="42">
                  <c:v>14.2</c:v>
                </c:pt>
                <c:pt idx="43">
                  <c:v>14.2</c:v>
                </c:pt>
                <c:pt idx="44">
                  <c:v>14.2</c:v>
                </c:pt>
                <c:pt idx="45">
                  <c:v>14.2</c:v>
                </c:pt>
                <c:pt idx="46">
                  <c:v>14.2</c:v>
                </c:pt>
                <c:pt idx="47">
                  <c:v>14.2</c:v>
                </c:pt>
                <c:pt idx="48">
                  <c:v>14.2</c:v>
                </c:pt>
                <c:pt idx="49">
                  <c:v>14.2</c:v>
                </c:pt>
                <c:pt idx="50">
                  <c:v>14.2</c:v>
                </c:pt>
                <c:pt idx="51">
                  <c:v>14.2</c:v>
                </c:pt>
                <c:pt idx="52">
                  <c:v>14.2</c:v>
                </c:pt>
                <c:pt idx="53">
                  <c:v>14.2</c:v>
                </c:pt>
                <c:pt idx="54">
                  <c:v>14.2</c:v>
                </c:pt>
                <c:pt idx="55">
                  <c:v>14.2</c:v>
                </c:pt>
                <c:pt idx="56">
                  <c:v>14.2</c:v>
                </c:pt>
                <c:pt idx="57">
                  <c:v>14.2</c:v>
                </c:pt>
                <c:pt idx="58">
                  <c:v>14.2</c:v>
                </c:pt>
                <c:pt idx="59">
                  <c:v>14.2</c:v>
                </c:pt>
                <c:pt idx="60">
                  <c:v>14.2</c:v>
                </c:pt>
                <c:pt idx="61">
                  <c:v>14.2</c:v>
                </c:pt>
                <c:pt idx="62">
                  <c:v>14.2</c:v>
                </c:pt>
                <c:pt idx="63">
                  <c:v>14.2</c:v>
                </c:pt>
                <c:pt idx="64">
                  <c:v>14.2</c:v>
                </c:pt>
                <c:pt idx="65">
                  <c:v>14.2</c:v>
                </c:pt>
                <c:pt idx="66">
                  <c:v>14.2</c:v>
                </c:pt>
                <c:pt idx="67">
                  <c:v>14.2</c:v>
                </c:pt>
                <c:pt idx="68">
                  <c:v>14.2</c:v>
                </c:pt>
                <c:pt idx="69">
                  <c:v>14.2</c:v>
                </c:pt>
                <c:pt idx="70">
                  <c:v>14.2</c:v>
                </c:pt>
                <c:pt idx="71">
                  <c:v>14.2</c:v>
                </c:pt>
                <c:pt idx="72">
                  <c:v>14.2</c:v>
                </c:pt>
                <c:pt idx="73">
                  <c:v>14.2</c:v>
                </c:pt>
                <c:pt idx="74">
                  <c:v>14.2</c:v>
                </c:pt>
                <c:pt idx="75">
                  <c:v>14.2</c:v>
                </c:pt>
                <c:pt idx="76">
                  <c:v>14.2</c:v>
                </c:pt>
                <c:pt idx="77">
                  <c:v>14.2</c:v>
                </c:pt>
                <c:pt idx="78">
                  <c:v>14.2</c:v>
                </c:pt>
                <c:pt idx="79">
                  <c:v>14.2</c:v>
                </c:pt>
                <c:pt idx="80">
                  <c:v>14.2</c:v>
                </c:pt>
                <c:pt idx="81">
                  <c:v>14.2</c:v>
                </c:pt>
                <c:pt idx="82">
                  <c:v>14.2</c:v>
                </c:pt>
                <c:pt idx="83">
                  <c:v>14.2</c:v>
                </c:pt>
                <c:pt idx="84">
                  <c:v>14.2</c:v>
                </c:pt>
                <c:pt idx="85">
                  <c:v>14.2</c:v>
                </c:pt>
                <c:pt idx="86">
                  <c:v>14.2</c:v>
                </c:pt>
                <c:pt idx="87">
                  <c:v>14.2</c:v>
                </c:pt>
                <c:pt idx="88">
                  <c:v>14.2</c:v>
                </c:pt>
                <c:pt idx="89">
                  <c:v>14.2</c:v>
                </c:pt>
                <c:pt idx="90">
                  <c:v>14.2</c:v>
                </c:pt>
                <c:pt idx="91">
                  <c:v>14.2</c:v>
                </c:pt>
                <c:pt idx="92">
                  <c:v>14.2</c:v>
                </c:pt>
                <c:pt idx="93">
                  <c:v>14.2</c:v>
                </c:pt>
                <c:pt idx="94">
                  <c:v>14.2</c:v>
                </c:pt>
                <c:pt idx="95">
                  <c:v>14.2</c:v>
                </c:pt>
                <c:pt idx="96">
                  <c:v>14.2</c:v>
                </c:pt>
                <c:pt idx="97">
                  <c:v>14.2</c:v>
                </c:pt>
                <c:pt idx="98">
                  <c:v>14.2</c:v>
                </c:pt>
                <c:pt idx="99">
                  <c:v>14.2</c:v>
                </c:pt>
                <c:pt idx="100">
                  <c:v>14.2</c:v>
                </c:pt>
                <c:pt idx="101">
                  <c:v>14.2</c:v>
                </c:pt>
                <c:pt idx="102">
                  <c:v>14.2</c:v>
                </c:pt>
                <c:pt idx="103">
                  <c:v>14.2</c:v>
                </c:pt>
                <c:pt idx="104">
                  <c:v>14.2</c:v>
                </c:pt>
                <c:pt idx="105">
                  <c:v>14.2</c:v>
                </c:pt>
                <c:pt idx="106">
                  <c:v>14.2</c:v>
                </c:pt>
                <c:pt idx="107">
                  <c:v>14.2</c:v>
                </c:pt>
                <c:pt idx="108">
                  <c:v>14.2</c:v>
                </c:pt>
                <c:pt idx="109">
                  <c:v>14.2</c:v>
                </c:pt>
                <c:pt idx="110">
                  <c:v>14.2</c:v>
                </c:pt>
                <c:pt idx="111">
                  <c:v>14.2</c:v>
                </c:pt>
                <c:pt idx="112">
                  <c:v>14.2</c:v>
                </c:pt>
                <c:pt idx="113">
                  <c:v>14.2</c:v>
                </c:pt>
                <c:pt idx="114">
                  <c:v>14.2</c:v>
                </c:pt>
                <c:pt idx="115">
                  <c:v>14.2</c:v>
                </c:pt>
                <c:pt idx="116">
                  <c:v>14.2</c:v>
                </c:pt>
                <c:pt idx="117">
                  <c:v>14.2</c:v>
                </c:pt>
                <c:pt idx="118">
                  <c:v>14.2</c:v>
                </c:pt>
                <c:pt idx="119">
                  <c:v>14.2</c:v>
                </c:pt>
                <c:pt idx="120">
                  <c:v>14.2</c:v>
                </c:pt>
                <c:pt idx="121">
                  <c:v>14.2</c:v>
                </c:pt>
                <c:pt idx="122">
                  <c:v>14.2</c:v>
                </c:pt>
                <c:pt idx="123">
                  <c:v>14.2</c:v>
                </c:pt>
                <c:pt idx="124">
                  <c:v>14.2</c:v>
                </c:pt>
                <c:pt idx="125">
                  <c:v>14.2</c:v>
                </c:pt>
                <c:pt idx="126">
                  <c:v>14.2</c:v>
                </c:pt>
                <c:pt idx="127">
                  <c:v>14.2</c:v>
                </c:pt>
                <c:pt idx="128">
                  <c:v>14.2</c:v>
                </c:pt>
                <c:pt idx="129">
                  <c:v>14.2</c:v>
                </c:pt>
                <c:pt idx="130">
                  <c:v>14.2</c:v>
                </c:pt>
                <c:pt idx="131">
                  <c:v>14.2</c:v>
                </c:pt>
                <c:pt idx="132">
                  <c:v>14.2</c:v>
                </c:pt>
                <c:pt idx="133">
                  <c:v>14.2</c:v>
                </c:pt>
                <c:pt idx="134">
                  <c:v>14.2</c:v>
                </c:pt>
                <c:pt idx="135">
                  <c:v>14.2</c:v>
                </c:pt>
                <c:pt idx="136">
                  <c:v>14.2</c:v>
                </c:pt>
                <c:pt idx="137">
                  <c:v>14.2</c:v>
                </c:pt>
                <c:pt idx="138">
                  <c:v>14.2</c:v>
                </c:pt>
                <c:pt idx="139">
                  <c:v>14.2</c:v>
                </c:pt>
                <c:pt idx="140">
                  <c:v>14.2</c:v>
                </c:pt>
                <c:pt idx="141">
                  <c:v>14.2</c:v>
                </c:pt>
                <c:pt idx="142">
                  <c:v>14.2</c:v>
                </c:pt>
                <c:pt idx="143">
                  <c:v>14.2</c:v>
                </c:pt>
                <c:pt idx="144">
                  <c:v>14.2</c:v>
                </c:pt>
                <c:pt idx="145">
                  <c:v>14.2</c:v>
                </c:pt>
                <c:pt idx="146">
                  <c:v>14.2</c:v>
                </c:pt>
                <c:pt idx="147">
                  <c:v>14.2</c:v>
                </c:pt>
                <c:pt idx="148">
                  <c:v>14.2</c:v>
                </c:pt>
                <c:pt idx="149">
                  <c:v>14.2</c:v>
                </c:pt>
                <c:pt idx="150">
                  <c:v>14.2</c:v>
                </c:pt>
                <c:pt idx="151">
                  <c:v>14.2</c:v>
                </c:pt>
                <c:pt idx="152">
                  <c:v>14.2</c:v>
                </c:pt>
                <c:pt idx="153">
                  <c:v>14.2</c:v>
                </c:pt>
                <c:pt idx="154">
                  <c:v>14.2</c:v>
                </c:pt>
                <c:pt idx="155">
                  <c:v>14.2</c:v>
                </c:pt>
                <c:pt idx="156">
                  <c:v>14.2</c:v>
                </c:pt>
                <c:pt idx="157">
                  <c:v>14.2</c:v>
                </c:pt>
                <c:pt idx="158">
                  <c:v>14.2</c:v>
                </c:pt>
                <c:pt idx="159">
                  <c:v>14.2</c:v>
                </c:pt>
                <c:pt idx="160">
                  <c:v>14.2</c:v>
                </c:pt>
                <c:pt idx="161">
                  <c:v>14.2</c:v>
                </c:pt>
                <c:pt idx="162">
                  <c:v>14.2</c:v>
                </c:pt>
                <c:pt idx="163">
                  <c:v>14.2</c:v>
                </c:pt>
                <c:pt idx="164">
                  <c:v>14.2</c:v>
                </c:pt>
                <c:pt idx="165">
                  <c:v>14.2</c:v>
                </c:pt>
                <c:pt idx="166">
                  <c:v>14.2</c:v>
                </c:pt>
                <c:pt idx="167">
                  <c:v>14.2</c:v>
                </c:pt>
                <c:pt idx="168">
                  <c:v>14.2</c:v>
                </c:pt>
                <c:pt idx="169">
                  <c:v>14.2</c:v>
                </c:pt>
                <c:pt idx="170">
                  <c:v>14.2</c:v>
                </c:pt>
                <c:pt idx="171">
                  <c:v>14.2</c:v>
                </c:pt>
                <c:pt idx="172">
                  <c:v>14.2</c:v>
                </c:pt>
                <c:pt idx="173">
                  <c:v>14.2</c:v>
                </c:pt>
                <c:pt idx="174">
                  <c:v>14.2</c:v>
                </c:pt>
                <c:pt idx="175">
                  <c:v>14.2</c:v>
                </c:pt>
                <c:pt idx="176">
                  <c:v>14.2</c:v>
                </c:pt>
                <c:pt idx="177">
                  <c:v>14.2</c:v>
                </c:pt>
                <c:pt idx="178">
                  <c:v>14.2</c:v>
                </c:pt>
                <c:pt idx="179">
                  <c:v>14.2</c:v>
                </c:pt>
                <c:pt idx="180">
                  <c:v>14.2</c:v>
                </c:pt>
                <c:pt idx="181">
                  <c:v>14.2</c:v>
                </c:pt>
                <c:pt idx="182">
                  <c:v>14.2</c:v>
                </c:pt>
                <c:pt idx="183">
                  <c:v>14.2</c:v>
                </c:pt>
                <c:pt idx="184">
                  <c:v>14.2</c:v>
                </c:pt>
                <c:pt idx="185">
                  <c:v>14.2</c:v>
                </c:pt>
                <c:pt idx="186">
                  <c:v>14.2</c:v>
                </c:pt>
                <c:pt idx="187">
                  <c:v>14.2</c:v>
                </c:pt>
                <c:pt idx="188">
                  <c:v>14.2</c:v>
                </c:pt>
                <c:pt idx="189">
                  <c:v>14.2</c:v>
                </c:pt>
                <c:pt idx="190">
                  <c:v>14.2</c:v>
                </c:pt>
                <c:pt idx="191">
                  <c:v>14.2</c:v>
                </c:pt>
                <c:pt idx="192">
                  <c:v>14.2</c:v>
                </c:pt>
                <c:pt idx="193">
                  <c:v>14.2</c:v>
                </c:pt>
                <c:pt idx="194">
                  <c:v>10</c:v>
                </c:pt>
                <c:pt idx="195">
                  <c:v>10</c:v>
                </c:pt>
                <c:pt idx="196">
                  <c:v>10</c:v>
                </c:pt>
                <c:pt idx="197">
                  <c:v>10</c:v>
                </c:pt>
                <c:pt idx="198">
                  <c:v>10</c:v>
                </c:pt>
                <c:pt idx="199">
                  <c:v>10</c:v>
                </c:pt>
                <c:pt idx="200">
                  <c:v>10</c:v>
                </c:pt>
                <c:pt idx="201">
                  <c:v>10</c:v>
                </c:pt>
                <c:pt idx="202">
                  <c:v>10</c:v>
                </c:pt>
                <c:pt idx="203">
                  <c:v>10</c:v>
                </c:pt>
                <c:pt idx="204">
                  <c:v>10</c:v>
                </c:pt>
                <c:pt idx="205">
                  <c:v>10</c:v>
                </c:pt>
                <c:pt idx="206">
                  <c:v>10</c:v>
                </c:pt>
                <c:pt idx="207">
                  <c:v>10</c:v>
                </c:pt>
                <c:pt idx="208">
                  <c:v>10</c:v>
                </c:pt>
                <c:pt idx="209">
                  <c:v>10</c:v>
                </c:pt>
                <c:pt idx="210">
                  <c:v>10</c:v>
                </c:pt>
                <c:pt idx="211">
                  <c:v>10</c:v>
                </c:pt>
                <c:pt idx="212">
                  <c:v>10</c:v>
                </c:pt>
                <c:pt idx="213">
                  <c:v>10</c:v>
                </c:pt>
                <c:pt idx="214">
                  <c:v>10</c:v>
                </c:pt>
                <c:pt idx="215">
                  <c:v>10</c:v>
                </c:pt>
                <c:pt idx="216">
                  <c:v>10</c:v>
                </c:pt>
                <c:pt idx="217">
                  <c:v>10</c:v>
                </c:pt>
                <c:pt idx="218">
                  <c:v>10</c:v>
                </c:pt>
                <c:pt idx="219">
                  <c:v>10</c:v>
                </c:pt>
                <c:pt idx="220">
                  <c:v>10</c:v>
                </c:pt>
                <c:pt idx="221">
                  <c:v>10</c:v>
                </c:pt>
                <c:pt idx="222">
                  <c:v>10</c:v>
                </c:pt>
                <c:pt idx="223">
                  <c:v>10</c:v>
                </c:pt>
                <c:pt idx="224">
                  <c:v>10</c:v>
                </c:pt>
                <c:pt idx="225">
                  <c:v>10</c:v>
                </c:pt>
                <c:pt idx="226">
                  <c:v>10</c:v>
                </c:pt>
                <c:pt idx="227">
                  <c:v>10</c:v>
                </c:pt>
                <c:pt idx="228">
                  <c:v>10</c:v>
                </c:pt>
                <c:pt idx="229">
                  <c:v>10</c:v>
                </c:pt>
                <c:pt idx="230">
                  <c:v>10</c:v>
                </c:pt>
                <c:pt idx="231">
                  <c:v>10</c:v>
                </c:pt>
                <c:pt idx="232">
                  <c:v>10</c:v>
                </c:pt>
                <c:pt idx="233">
                  <c:v>10</c:v>
                </c:pt>
                <c:pt idx="234">
                  <c:v>10</c:v>
                </c:pt>
                <c:pt idx="235">
                  <c:v>10</c:v>
                </c:pt>
                <c:pt idx="236">
                  <c:v>10</c:v>
                </c:pt>
                <c:pt idx="237">
                  <c:v>10</c:v>
                </c:pt>
                <c:pt idx="238">
                  <c:v>10</c:v>
                </c:pt>
                <c:pt idx="239">
                  <c:v>10</c:v>
                </c:pt>
                <c:pt idx="240">
                  <c:v>10</c:v>
                </c:pt>
                <c:pt idx="241">
                  <c:v>10</c:v>
                </c:pt>
                <c:pt idx="242">
                  <c:v>10</c:v>
                </c:pt>
                <c:pt idx="243">
                  <c:v>10</c:v>
                </c:pt>
                <c:pt idx="244">
                  <c:v>10</c:v>
                </c:pt>
                <c:pt idx="245">
                  <c:v>10</c:v>
                </c:pt>
                <c:pt idx="246">
                  <c:v>10</c:v>
                </c:pt>
                <c:pt idx="247">
                  <c:v>10</c:v>
                </c:pt>
                <c:pt idx="248">
                  <c:v>10</c:v>
                </c:pt>
                <c:pt idx="249">
                  <c:v>10</c:v>
                </c:pt>
                <c:pt idx="250">
                  <c:v>10</c:v>
                </c:pt>
                <c:pt idx="251">
                  <c:v>10</c:v>
                </c:pt>
                <c:pt idx="252">
                  <c:v>10</c:v>
                </c:pt>
                <c:pt idx="253">
                  <c:v>10</c:v>
                </c:pt>
                <c:pt idx="254">
                  <c:v>10</c:v>
                </c:pt>
                <c:pt idx="255">
                  <c:v>10</c:v>
                </c:pt>
                <c:pt idx="256">
                  <c:v>10</c:v>
                </c:pt>
                <c:pt idx="257">
                  <c:v>10</c:v>
                </c:pt>
                <c:pt idx="258">
                  <c:v>10</c:v>
                </c:pt>
                <c:pt idx="259">
                  <c:v>10</c:v>
                </c:pt>
                <c:pt idx="260">
                  <c:v>10</c:v>
                </c:pt>
                <c:pt idx="261">
                  <c:v>10</c:v>
                </c:pt>
                <c:pt idx="262">
                  <c:v>10</c:v>
                </c:pt>
                <c:pt idx="263">
                  <c:v>10</c:v>
                </c:pt>
                <c:pt idx="264">
                  <c:v>10</c:v>
                </c:pt>
                <c:pt idx="265">
                  <c:v>10</c:v>
                </c:pt>
                <c:pt idx="266">
                  <c:v>10</c:v>
                </c:pt>
                <c:pt idx="267">
                  <c:v>10</c:v>
                </c:pt>
                <c:pt idx="268">
                  <c:v>10</c:v>
                </c:pt>
                <c:pt idx="269">
                  <c:v>10</c:v>
                </c:pt>
                <c:pt idx="270">
                  <c:v>10</c:v>
                </c:pt>
                <c:pt idx="271">
                  <c:v>10</c:v>
                </c:pt>
                <c:pt idx="272">
                  <c:v>10</c:v>
                </c:pt>
                <c:pt idx="273">
                  <c:v>10</c:v>
                </c:pt>
                <c:pt idx="274">
                  <c:v>10</c:v>
                </c:pt>
                <c:pt idx="275">
                  <c:v>10</c:v>
                </c:pt>
                <c:pt idx="276">
                  <c:v>10</c:v>
                </c:pt>
                <c:pt idx="277">
                  <c:v>10</c:v>
                </c:pt>
                <c:pt idx="278">
                  <c:v>10</c:v>
                </c:pt>
                <c:pt idx="279">
                  <c:v>10</c:v>
                </c:pt>
                <c:pt idx="280">
                  <c:v>10</c:v>
                </c:pt>
                <c:pt idx="281">
                  <c:v>10</c:v>
                </c:pt>
                <c:pt idx="282">
                  <c:v>10</c:v>
                </c:pt>
                <c:pt idx="283">
                  <c:v>10</c:v>
                </c:pt>
                <c:pt idx="284">
                  <c:v>10</c:v>
                </c:pt>
                <c:pt idx="285">
                  <c:v>10</c:v>
                </c:pt>
                <c:pt idx="286">
                  <c:v>10</c:v>
                </c:pt>
                <c:pt idx="287">
                  <c:v>10</c:v>
                </c:pt>
                <c:pt idx="288">
                  <c:v>10</c:v>
                </c:pt>
                <c:pt idx="289">
                  <c:v>10</c:v>
                </c:pt>
                <c:pt idx="290">
                  <c:v>10</c:v>
                </c:pt>
                <c:pt idx="291">
                  <c:v>10</c:v>
                </c:pt>
                <c:pt idx="292">
                  <c:v>10</c:v>
                </c:pt>
                <c:pt idx="293">
                  <c:v>10</c:v>
                </c:pt>
                <c:pt idx="294">
                  <c:v>10</c:v>
                </c:pt>
                <c:pt idx="295">
                  <c:v>10</c:v>
                </c:pt>
                <c:pt idx="296">
                  <c:v>10</c:v>
                </c:pt>
                <c:pt idx="297">
                  <c:v>10</c:v>
                </c:pt>
                <c:pt idx="298">
                  <c:v>10</c:v>
                </c:pt>
                <c:pt idx="299">
                  <c:v>10</c:v>
                </c:pt>
                <c:pt idx="300">
                  <c:v>10</c:v>
                </c:pt>
                <c:pt idx="301">
                  <c:v>10</c:v>
                </c:pt>
                <c:pt idx="302">
                  <c:v>10</c:v>
                </c:pt>
                <c:pt idx="303">
                  <c:v>10</c:v>
                </c:pt>
                <c:pt idx="304">
                  <c:v>10</c:v>
                </c:pt>
                <c:pt idx="305">
                  <c:v>10</c:v>
                </c:pt>
                <c:pt idx="306">
                  <c:v>10</c:v>
                </c:pt>
                <c:pt idx="307">
                  <c:v>10</c:v>
                </c:pt>
                <c:pt idx="308">
                  <c:v>10</c:v>
                </c:pt>
                <c:pt idx="309">
                  <c:v>10</c:v>
                </c:pt>
                <c:pt idx="310">
                  <c:v>10</c:v>
                </c:pt>
                <c:pt idx="311">
                  <c:v>10</c:v>
                </c:pt>
                <c:pt idx="312">
                  <c:v>10</c:v>
                </c:pt>
                <c:pt idx="313">
                  <c:v>10</c:v>
                </c:pt>
                <c:pt idx="314">
                  <c:v>10</c:v>
                </c:pt>
                <c:pt idx="315">
                  <c:v>10</c:v>
                </c:pt>
                <c:pt idx="316">
                  <c:v>10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10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10</c:v>
                </c:pt>
                <c:pt idx="326">
                  <c:v>10</c:v>
                </c:pt>
                <c:pt idx="327">
                  <c:v>10</c:v>
                </c:pt>
                <c:pt idx="328">
                  <c:v>10</c:v>
                </c:pt>
                <c:pt idx="329">
                  <c:v>10</c:v>
                </c:pt>
                <c:pt idx="330">
                  <c:v>10</c:v>
                </c:pt>
                <c:pt idx="331">
                  <c:v>10</c:v>
                </c:pt>
                <c:pt idx="332">
                  <c:v>10</c:v>
                </c:pt>
                <c:pt idx="333">
                  <c:v>10</c:v>
                </c:pt>
                <c:pt idx="334">
                  <c:v>10</c:v>
                </c:pt>
                <c:pt idx="335">
                  <c:v>10</c:v>
                </c:pt>
                <c:pt idx="336">
                  <c:v>10</c:v>
                </c:pt>
                <c:pt idx="337">
                  <c:v>10</c:v>
                </c:pt>
                <c:pt idx="338">
                  <c:v>10</c:v>
                </c:pt>
                <c:pt idx="339">
                  <c:v>10</c:v>
                </c:pt>
                <c:pt idx="340">
                  <c:v>10</c:v>
                </c:pt>
                <c:pt idx="341">
                  <c:v>10</c:v>
                </c:pt>
                <c:pt idx="342">
                  <c:v>10</c:v>
                </c:pt>
                <c:pt idx="343">
                  <c:v>10</c:v>
                </c:pt>
                <c:pt idx="344">
                  <c:v>10</c:v>
                </c:pt>
                <c:pt idx="345">
                  <c:v>10</c:v>
                </c:pt>
                <c:pt idx="346">
                  <c:v>10</c:v>
                </c:pt>
                <c:pt idx="347">
                  <c:v>10</c:v>
                </c:pt>
                <c:pt idx="348">
                  <c:v>10</c:v>
                </c:pt>
                <c:pt idx="349">
                  <c:v>10</c:v>
                </c:pt>
                <c:pt idx="350">
                  <c:v>10</c:v>
                </c:pt>
                <c:pt idx="351">
                  <c:v>10</c:v>
                </c:pt>
                <c:pt idx="352">
                  <c:v>10</c:v>
                </c:pt>
                <c:pt idx="353">
                  <c:v>10</c:v>
                </c:pt>
                <c:pt idx="354">
                  <c:v>10</c:v>
                </c:pt>
                <c:pt idx="355">
                  <c:v>10</c:v>
                </c:pt>
                <c:pt idx="356">
                  <c:v>10</c:v>
                </c:pt>
                <c:pt idx="357">
                  <c:v>10</c:v>
                </c:pt>
                <c:pt idx="358">
                  <c:v>10</c:v>
                </c:pt>
                <c:pt idx="359">
                  <c:v>10</c:v>
                </c:pt>
                <c:pt idx="360">
                  <c:v>10</c:v>
                </c:pt>
                <c:pt idx="361">
                  <c:v>10</c:v>
                </c:pt>
                <c:pt idx="362">
                  <c:v>10</c:v>
                </c:pt>
                <c:pt idx="363">
                  <c:v>10</c:v>
                </c:pt>
                <c:pt idx="364">
                  <c:v>10</c:v>
                </c:pt>
                <c:pt idx="365">
                  <c:v>10</c:v>
                </c:pt>
                <c:pt idx="366">
                  <c:v>10</c:v>
                </c:pt>
                <c:pt idx="367">
                  <c:v>10</c:v>
                </c:pt>
                <c:pt idx="368">
                  <c:v>10</c:v>
                </c:pt>
                <c:pt idx="369">
                  <c:v>10</c:v>
                </c:pt>
                <c:pt idx="370">
                  <c:v>10</c:v>
                </c:pt>
                <c:pt idx="371">
                  <c:v>10</c:v>
                </c:pt>
                <c:pt idx="372">
                  <c:v>10</c:v>
                </c:pt>
                <c:pt idx="373">
                  <c:v>10</c:v>
                </c:pt>
                <c:pt idx="374">
                  <c:v>10</c:v>
                </c:pt>
                <c:pt idx="375">
                  <c:v>10</c:v>
                </c:pt>
                <c:pt idx="376">
                  <c:v>10</c:v>
                </c:pt>
                <c:pt idx="377">
                  <c:v>10</c:v>
                </c:pt>
                <c:pt idx="378">
                  <c:v>10</c:v>
                </c:pt>
                <c:pt idx="379">
                  <c:v>10</c:v>
                </c:pt>
                <c:pt idx="380">
                  <c:v>10</c:v>
                </c:pt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  <c:pt idx="424">
                  <c:v>10</c:v>
                </c:pt>
                <c:pt idx="425">
                  <c:v>10</c:v>
                </c:pt>
                <c:pt idx="426">
                  <c:v>10</c:v>
                </c:pt>
                <c:pt idx="427">
                  <c:v>10</c:v>
                </c:pt>
                <c:pt idx="428">
                  <c:v>10</c:v>
                </c:pt>
                <c:pt idx="429">
                  <c:v>10</c:v>
                </c:pt>
                <c:pt idx="430">
                  <c:v>10</c:v>
                </c:pt>
                <c:pt idx="431">
                  <c:v>10</c:v>
                </c:pt>
                <c:pt idx="432">
                  <c:v>10</c:v>
                </c:pt>
                <c:pt idx="433">
                  <c:v>10</c:v>
                </c:pt>
                <c:pt idx="434">
                  <c:v>10</c:v>
                </c:pt>
                <c:pt idx="435">
                  <c:v>10</c:v>
                </c:pt>
                <c:pt idx="436">
                  <c:v>10</c:v>
                </c:pt>
                <c:pt idx="437">
                  <c:v>10</c:v>
                </c:pt>
                <c:pt idx="438">
                  <c:v>10</c:v>
                </c:pt>
                <c:pt idx="439">
                  <c:v>10</c:v>
                </c:pt>
                <c:pt idx="440">
                  <c:v>10</c:v>
                </c:pt>
                <c:pt idx="441">
                  <c:v>10</c:v>
                </c:pt>
                <c:pt idx="442">
                  <c:v>10</c:v>
                </c:pt>
                <c:pt idx="443">
                  <c:v>10</c:v>
                </c:pt>
                <c:pt idx="444">
                  <c:v>10</c:v>
                </c:pt>
                <c:pt idx="445">
                  <c:v>10</c:v>
                </c:pt>
                <c:pt idx="446">
                  <c:v>10</c:v>
                </c:pt>
                <c:pt idx="447">
                  <c:v>10</c:v>
                </c:pt>
                <c:pt idx="448">
                  <c:v>10</c:v>
                </c:pt>
                <c:pt idx="449">
                  <c:v>10</c:v>
                </c:pt>
                <c:pt idx="450">
                  <c:v>10</c:v>
                </c:pt>
                <c:pt idx="451">
                  <c:v>10</c:v>
                </c:pt>
                <c:pt idx="452">
                  <c:v>10</c:v>
                </c:pt>
                <c:pt idx="453">
                  <c:v>10</c:v>
                </c:pt>
                <c:pt idx="454">
                  <c:v>10</c:v>
                </c:pt>
                <c:pt idx="455">
                  <c:v>10</c:v>
                </c:pt>
                <c:pt idx="456">
                  <c:v>10</c:v>
                </c:pt>
                <c:pt idx="457">
                  <c:v>10</c:v>
                </c:pt>
                <c:pt idx="458">
                  <c:v>10</c:v>
                </c:pt>
                <c:pt idx="459">
                  <c:v>10</c:v>
                </c:pt>
                <c:pt idx="460">
                  <c:v>10</c:v>
                </c:pt>
                <c:pt idx="461">
                  <c:v>10</c:v>
                </c:pt>
                <c:pt idx="462">
                  <c:v>10</c:v>
                </c:pt>
                <c:pt idx="463">
                  <c:v>10</c:v>
                </c:pt>
                <c:pt idx="464">
                  <c:v>10</c:v>
                </c:pt>
                <c:pt idx="465">
                  <c:v>10</c:v>
                </c:pt>
                <c:pt idx="466">
                  <c:v>10</c:v>
                </c:pt>
                <c:pt idx="467">
                  <c:v>10</c:v>
                </c:pt>
                <c:pt idx="468">
                  <c:v>10</c:v>
                </c:pt>
                <c:pt idx="469">
                  <c:v>10</c:v>
                </c:pt>
                <c:pt idx="470">
                  <c:v>10</c:v>
                </c:pt>
                <c:pt idx="471">
                  <c:v>10</c:v>
                </c:pt>
                <c:pt idx="472">
                  <c:v>10</c:v>
                </c:pt>
                <c:pt idx="473">
                  <c:v>10</c:v>
                </c:pt>
                <c:pt idx="474">
                  <c:v>10</c:v>
                </c:pt>
                <c:pt idx="475">
                  <c:v>10</c:v>
                </c:pt>
                <c:pt idx="476">
                  <c:v>10</c:v>
                </c:pt>
                <c:pt idx="477">
                  <c:v>10</c:v>
                </c:pt>
                <c:pt idx="478">
                  <c:v>10</c:v>
                </c:pt>
                <c:pt idx="479">
                  <c:v>10</c:v>
                </c:pt>
                <c:pt idx="480">
                  <c:v>10</c:v>
                </c:pt>
                <c:pt idx="481">
                  <c:v>10</c:v>
                </c:pt>
                <c:pt idx="482">
                  <c:v>10</c:v>
                </c:pt>
                <c:pt idx="483">
                  <c:v>10</c:v>
                </c:pt>
                <c:pt idx="484">
                  <c:v>10</c:v>
                </c:pt>
                <c:pt idx="485">
                  <c:v>10</c:v>
                </c:pt>
                <c:pt idx="486">
                  <c:v>10</c:v>
                </c:pt>
                <c:pt idx="487">
                  <c:v>10</c:v>
                </c:pt>
                <c:pt idx="488">
                  <c:v>10</c:v>
                </c:pt>
                <c:pt idx="489">
                  <c:v>10</c:v>
                </c:pt>
                <c:pt idx="490">
                  <c:v>10</c:v>
                </c:pt>
                <c:pt idx="491">
                  <c:v>10</c:v>
                </c:pt>
                <c:pt idx="492">
                  <c:v>10</c:v>
                </c:pt>
                <c:pt idx="493">
                  <c:v>10</c:v>
                </c:pt>
                <c:pt idx="494">
                  <c:v>9</c:v>
                </c:pt>
                <c:pt idx="495">
                  <c:v>9</c:v>
                </c:pt>
                <c:pt idx="496">
                  <c:v>9</c:v>
                </c:pt>
                <c:pt idx="497">
                  <c:v>9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9</c:v>
                </c:pt>
                <c:pt idx="502">
                  <c:v>9</c:v>
                </c:pt>
                <c:pt idx="503">
                  <c:v>9</c:v>
                </c:pt>
                <c:pt idx="504">
                  <c:v>9</c:v>
                </c:pt>
                <c:pt idx="505">
                  <c:v>9</c:v>
                </c:pt>
                <c:pt idx="506">
                  <c:v>9</c:v>
                </c:pt>
                <c:pt idx="507">
                  <c:v>9</c:v>
                </c:pt>
                <c:pt idx="508">
                  <c:v>9</c:v>
                </c:pt>
                <c:pt idx="509">
                  <c:v>9</c:v>
                </c:pt>
                <c:pt idx="510">
                  <c:v>9</c:v>
                </c:pt>
                <c:pt idx="511">
                  <c:v>9</c:v>
                </c:pt>
                <c:pt idx="512">
                  <c:v>9</c:v>
                </c:pt>
                <c:pt idx="513">
                  <c:v>9</c:v>
                </c:pt>
                <c:pt idx="514">
                  <c:v>9</c:v>
                </c:pt>
                <c:pt idx="515">
                  <c:v>9</c:v>
                </c:pt>
                <c:pt idx="516">
                  <c:v>9</c:v>
                </c:pt>
                <c:pt idx="517">
                  <c:v>9</c:v>
                </c:pt>
                <c:pt idx="518">
                  <c:v>9</c:v>
                </c:pt>
                <c:pt idx="519">
                  <c:v>9</c:v>
                </c:pt>
                <c:pt idx="520">
                  <c:v>9</c:v>
                </c:pt>
                <c:pt idx="521">
                  <c:v>9</c:v>
                </c:pt>
                <c:pt idx="522">
                  <c:v>9</c:v>
                </c:pt>
                <c:pt idx="523">
                  <c:v>9</c:v>
                </c:pt>
                <c:pt idx="524">
                  <c:v>9</c:v>
                </c:pt>
                <c:pt idx="525">
                  <c:v>9</c:v>
                </c:pt>
                <c:pt idx="526">
                  <c:v>9</c:v>
                </c:pt>
                <c:pt idx="527">
                  <c:v>9</c:v>
                </c:pt>
                <c:pt idx="528">
                  <c:v>9</c:v>
                </c:pt>
                <c:pt idx="529">
                  <c:v>9</c:v>
                </c:pt>
                <c:pt idx="530">
                  <c:v>9</c:v>
                </c:pt>
                <c:pt idx="531">
                  <c:v>9</c:v>
                </c:pt>
                <c:pt idx="532">
                  <c:v>9</c:v>
                </c:pt>
                <c:pt idx="533">
                  <c:v>9</c:v>
                </c:pt>
                <c:pt idx="534">
                  <c:v>9</c:v>
                </c:pt>
                <c:pt idx="535">
                  <c:v>9</c:v>
                </c:pt>
                <c:pt idx="536">
                  <c:v>9</c:v>
                </c:pt>
                <c:pt idx="537">
                  <c:v>9</c:v>
                </c:pt>
                <c:pt idx="538">
                  <c:v>9</c:v>
                </c:pt>
                <c:pt idx="539">
                  <c:v>9</c:v>
                </c:pt>
                <c:pt idx="540">
                  <c:v>9</c:v>
                </c:pt>
                <c:pt idx="541">
                  <c:v>9</c:v>
                </c:pt>
                <c:pt idx="542">
                  <c:v>9</c:v>
                </c:pt>
                <c:pt idx="543">
                  <c:v>9</c:v>
                </c:pt>
                <c:pt idx="544">
                  <c:v>9</c:v>
                </c:pt>
                <c:pt idx="545">
                  <c:v>9</c:v>
                </c:pt>
                <c:pt idx="546">
                  <c:v>9</c:v>
                </c:pt>
                <c:pt idx="547">
                  <c:v>9</c:v>
                </c:pt>
                <c:pt idx="548">
                  <c:v>9</c:v>
                </c:pt>
                <c:pt idx="549">
                  <c:v>9</c:v>
                </c:pt>
                <c:pt idx="550">
                  <c:v>9</c:v>
                </c:pt>
                <c:pt idx="551">
                  <c:v>9</c:v>
                </c:pt>
                <c:pt idx="552">
                  <c:v>9</c:v>
                </c:pt>
                <c:pt idx="553">
                  <c:v>9</c:v>
                </c:pt>
                <c:pt idx="554">
                  <c:v>9</c:v>
                </c:pt>
                <c:pt idx="555">
                  <c:v>9</c:v>
                </c:pt>
                <c:pt idx="556">
                  <c:v>9</c:v>
                </c:pt>
                <c:pt idx="557">
                  <c:v>9</c:v>
                </c:pt>
                <c:pt idx="558">
                  <c:v>9</c:v>
                </c:pt>
                <c:pt idx="559">
                  <c:v>9</c:v>
                </c:pt>
                <c:pt idx="560">
                  <c:v>9</c:v>
                </c:pt>
                <c:pt idx="561">
                  <c:v>9</c:v>
                </c:pt>
                <c:pt idx="562">
                  <c:v>9</c:v>
                </c:pt>
                <c:pt idx="563">
                  <c:v>9</c:v>
                </c:pt>
                <c:pt idx="564">
                  <c:v>9</c:v>
                </c:pt>
                <c:pt idx="565">
                  <c:v>9</c:v>
                </c:pt>
                <c:pt idx="566">
                  <c:v>9</c:v>
                </c:pt>
                <c:pt idx="567">
                  <c:v>9</c:v>
                </c:pt>
                <c:pt idx="568">
                  <c:v>9</c:v>
                </c:pt>
                <c:pt idx="569">
                  <c:v>9</c:v>
                </c:pt>
                <c:pt idx="570">
                  <c:v>9</c:v>
                </c:pt>
                <c:pt idx="571">
                  <c:v>9</c:v>
                </c:pt>
                <c:pt idx="572">
                  <c:v>9</c:v>
                </c:pt>
                <c:pt idx="573">
                  <c:v>9</c:v>
                </c:pt>
                <c:pt idx="574">
                  <c:v>9</c:v>
                </c:pt>
                <c:pt idx="575">
                  <c:v>9</c:v>
                </c:pt>
                <c:pt idx="576">
                  <c:v>9</c:v>
                </c:pt>
                <c:pt idx="577">
                  <c:v>9</c:v>
                </c:pt>
                <c:pt idx="578">
                  <c:v>9</c:v>
                </c:pt>
                <c:pt idx="579">
                  <c:v>9</c:v>
                </c:pt>
                <c:pt idx="580">
                  <c:v>9</c:v>
                </c:pt>
                <c:pt idx="581">
                  <c:v>9</c:v>
                </c:pt>
                <c:pt idx="582">
                  <c:v>9</c:v>
                </c:pt>
                <c:pt idx="583">
                  <c:v>9</c:v>
                </c:pt>
                <c:pt idx="584">
                  <c:v>9</c:v>
                </c:pt>
                <c:pt idx="585">
                  <c:v>9</c:v>
                </c:pt>
                <c:pt idx="586">
                  <c:v>9</c:v>
                </c:pt>
                <c:pt idx="587">
                  <c:v>9</c:v>
                </c:pt>
                <c:pt idx="588">
                  <c:v>9</c:v>
                </c:pt>
                <c:pt idx="589">
                  <c:v>9</c:v>
                </c:pt>
                <c:pt idx="590">
                  <c:v>9</c:v>
                </c:pt>
                <c:pt idx="591">
                  <c:v>9</c:v>
                </c:pt>
                <c:pt idx="592">
                  <c:v>9</c:v>
                </c:pt>
                <c:pt idx="593">
                  <c:v>9</c:v>
                </c:pt>
                <c:pt idx="594">
                  <c:v>9</c:v>
                </c:pt>
                <c:pt idx="595">
                  <c:v>9</c:v>
                </c:pt>
                <c:pt idx="596">
                  <c:v>9</c:v>
                </c:pt>
                <c:pt idx="597">
                  <c:v>9</c:v>
                </c:pt>
                <c:pt idx="598">
                  <c:v>9</c:v>
                </c:pt>
                <c:pt idx="599">
                  <c:v>9</c:v>
                </c:pt>
                <c:pt idx="600">
                  <c:v>9</c:v>
                </c:pt>
                <c:pt idx="601">
                  <c:v>9</c:v>
                </c:pt>
                <c:pt idx="602">
                  <c:v>9</c:v>
                </c:pt>
                <c:pt idx="603">
                  <c:v>9</c:v>
                </c:pt>
                <c:pt idx="604">
                  <c:v>9</c:v>
                </c:pt>
                <c:pt idx="605">
                  <c:v>9</c:v>
                </c:pt>
                <c:pt idx="606">
                  <c:v>9</c:v>
                </c:pt>
                <c:pt idx="607">
                  <c:v>9</c:v>
                </c:pt>
                <c:pt idx="608">
                  <c:v>9</c:v>
                </c:pt>
                <c:pt idx="609">
                  <c:v>9</c:v>
                </c:pt>
                <c:pt idx="610">
                  <c:v>9</c:v>
                </c:pt>
                <c:pt idx="611">
                  <c:v>9</c:v>
                </c:pt>
                <c:pt idx="612">
                  <c:v>9</c:v>
                </c:pt>
                <c:pt idx="613">
                  <c:v>9</c:v>
                </c:pt>
                <c:pt idx="614">
                  <c:v>9</c:v>
                </c:pt>
                <c:pt idx="615">
                  <c:v>9</c:v>
                </c:pt>
                <c:pt idx="616">
                  <c:v>9</c:v>
                </c:pt>
                <c:pt idx="617">
                  <c:v>9</c:v>
                </c:pt>
                <c:pt idx="618">
                  <c:v>9</c:v>
                </c:pt>
                <c:pt idx="619">
                  <c:v>9</c:v>
                </c:pt>
                <c:pt idx="620">
                  <c:v>9</c:v>
                </c:pt>
                <c:pt idx="621">
                  <c:v>9</c:v>
                </c:pt>
                <c:pt idx="622">
                  <c:v>9</c:v>
                </c:pt>
                <c:pt idx="623">
                  <c:v>9</c:v>
                </c:pt>
                <c:pt idx="624">
                  <c:v>9</c:v>
                </c:pt>
                <c:pt idx="625">
                  <c:v>9</c:v>
                </c:pt>
                <c:pt idx="626">
                  <c:v>9</c:v>
                </c:pt>
                <c:pt idx="627">
                  <c:v>9</c:v>
                </c:pt>
                <c:pt idx="628">
                  <c:v>9</c:v>
                </c:pt>
                <c:pt idx="629">
                  <c:v>9</c:v>
                </c:pt>
                <c:pt idx="630">
                  <c:v>9</c:v>
                </c:pt>
                <c:pt idx="631">
                  <c:v>9</c:v>
                </c:pt>
                <c:pt idx="632">
                  <c:v>9</c:v>
                </c:pt>
                <c:pt idx="633">
                  <c:v>9</c:v>
                </c:pt>
                <c:pt idx="634">
                  <c:v>9</c:v>
                </c:pt>
                <c:pt idx="635">
                  <c:v>9</c:v>
                </c:pt>
                <c:pt idx="636">
                  <c:v>9</c:v>
                </c:pt>
                <c:pt idx="637">
                  <c:v>9</c:v>
                </c:pt>
                <c:pt idx="638">
                  <c:v>9</c:v>
                </c:pt>
                <c:pt idx="639">
                  <c:v>9</c:v>
                </c:pt>
                <c:pt idx="640">
                  <c:v>9</c:v>
                </c:pt>
                <c:pt idx="641">
                  <c:v>9</c:v>
                </c:pt>
                <c:pt idx="642">
                  <c:v>9</c:v>
                </c:pt>
                <c:pt idx="643">
                  <c:v>9</c:v>
                </c:pt>
                <c:pt idx="644">
                  <c:v>9</c:v>
                </c:pt>
                <c:pt idx="645">
                  <c:v>9</c:v>
                </c:pt>
                <c:pt idx="646">
                  <c:v>9</c:v>
                </c:pt>
                <c:pt idx="647">
                  <c:v>9</c:v>
                </c:pt>
                <c:pt idx="648">
                  <c:v>9</c:v>
                </c:pt>
                <c:pt idx="649">
                  <c:v>9</c:v>
                </c:pt>
                <c:pt idx="650">
                  <c:v>9</c:v>
                </c:pt>
                <c:pt idx="651">
                  <c:v>9</c:v>
                </c:pt>
                <c:pt idx="652">
                  <c:v>9</c:v>
                </c:pt>
                <c:pt idx="653">
                  <c:v>9</c:v>
                </c:pt>
                <c:pt idx="654">
                  <c:v>9</c:v>
                </c:pt>
                <c:pt idx="655">
                  <c:v>9</c:v>
                </c:pt>
                <c:pt idx="656">
                  <c:v>9</c:v>
                </c:pt>
                <c:pt idx="657">
                  <c:v>9</c:v>
                </c:pt>
                <c:pt idx="658">
                  <c:v>9</c:v>
                </c:pt>
                <c:pt idx="659">
                  <c:v>9</c:v>
                </c:pt>
                <c:pt idx="660">
                  <c:v>9</c:v>
                </c:pt>
                <c:pt idx="661">
                  <c:v>9</c:v>
                </c:pt>
                <c:pt idx="662">
                  <c:v>9</c:v>
                </c:pt>
                <c:pt idx="663">
                  <c:v>9</c:v>
                </c:pt>
                <c:pt idx="664">
                  <c:v>9</c:v>
                </c:pt>
                <c:pt idx="665">
                  <c:v>9</c:v>
                </c:pt>
                <c:pt idx="666">
                  <c:v>9</c:v>
                </c:pt>
                <c:pt idx="667">
                  <c:v>9</c:v>
                </c:pt>
                <c:pt idx="668">
                  <c:v>9</c:v>
                </c:pt>
                <c:pt idx="669">
                  <c:v>9</c:v>
                </c:pt>
                <c:pt idx="670">
                  <c:v>9</c:v>
                </c:pt>
                <c:pt idx="671">
                  <c:v>9</c:v>
                </c:pt>
                <c:pt idx="672">
                  <c:v>9</c:v>
                </c:pt>
                <c:pt idx="673">
                  <c:v>9</c:v>
                </c:pt>
                <c:pt idx="674">
                  <c:v>9</c:v>
                </c:pt>
                <c:pt idx="675">
                  <c:v>9</c:v>
                </c:pt>
                <c:pt idx="676">
                  <c:v>9</c:v>
                </c:pt>
                <c:pt idx="677">
                  <c:v>9</c:v>
                </c:pt>
                <c:pt idx="678">
                  <c:v>9</c:v>
                </c:pt>
                <c:pt idx="679">
                  <c:v>9</c:v>
                </c:pt>
                <c:pt idx="680">
                  <c:v>9</c:v>
                </c:pt>
                <c:pt idx="681">
                  <c:v>9</c:v>
                </c:pt>
                <c:pt idx="682">
                  <c:v>9</c:v>
                </c:pt>
                <c:pt idx="683">
                  <c:v>9</c:v>
                </c:pt>
                <c:pt idx="684">
                  <c:v>9</c:v>
                </c:pt>
                <c:pt idx="685">
                  <c:v>9</c:v>
                </c:pt>
                <c:pt idx="686">
                  <c:v>9</c:v>
                </c:pt>
                <c:pt idx="687">
                  <c:v>9</c:v>
                </c:pt>
                <c:pt idx="688">
                  <c:v>9</c:v>
                </c:pt>
                <c:pt idx="689">
                  <c:v>9</c:v>
                </c:pt>
                <c:pt idx="690">
                  <c:v>9</c:v>
                </c:pt>
                <c:pt idx="691">
                  <c:v>9</c:v>
                </c:pt>
                <c:pt idx="692">
                  <c:v>9</c:v>
                </c:pt>
                <c:pt idx="693">
                  <c:v>9</c:v>
                </c:pt>
                <c:pt idx="694">
                  <c:v>9</c:v>
                </c:pt>
                <c:pt idx="695">
                  <c:v>9</c:v>
                </c:pt>
                <c:pt idx="696">
                  <c:v>9</c:v>
                </c:pt>
                <c:pt idx="697">
                  <c:v>9</c:v>
                </c:pt>
                <c:pt idx="698">
                  <c:v>9</c:v>
                </c:pt>
                <c:pt idx="699">
                  <c:v>9</c:v>
                </c:pt>
                <c:pt idx="700">
                  <c:v>9</c:v>
                </c:pt>
                <c:pt idx="701">
                  <c:v>9</c:v>
                </c:pt>
                <c:pt idx="702">
                  <c:v>9</c:v>
                </c:pt>
                <c:pt idx="703">
                  <c:v>9</c:v>
                </c:pt>
                <c:pt idx="704">
                  <c:v>9</c:v>
                </c:pt>
                <c:pt idx="705">
                  <c:v>9</c:v>
                </c:pt>
                <c:pt idx="706">
                  <c:v>9</c:v>
                </c:pt>
                <c:pt idx="707">
                  <c:v>9</c:v>
                </c:pt>
                <c:pt idx="708">
                  <c:v>9</c:v>
                </c:pt>
                <c:pt idx="709">
                  <c:v>9</c:v>
                </c:pt>
                <c:pt idx="710">
                  <c:v>9</c:v>
                </c:pt>
                <c:pt idx="711">
                  <c:v>9</c:v>
                </c:pt>
                <c:pt idx="712">
                  <c:v>9</c:v>
                </c:pt>
                <c:pt idx="713">
                  <c:v>9</c:v>
                </c:pt>
                <c:pt idx="714">
                  <c:v>9</c:v>
                </c:pt>
                <c:pt idx="715">
                  <c:v>9</c:v>
                </c:pt>
                <c:pt idx="716">
                  <c:v>9</c:v>
                </c:pt>
                <c:pt idx="717">
                  <c:v>9</c:v>
                </c:pt>
                <c:pt idx="718">
                  <c:v>9</c:v>
                </c:pt>
                <c:pt idx="719">
                  <c:v>9</c:v>
                </c:pt>
                <c:pt idx="720">
                  <c:v>9</c:v>
                </c:pt>
                <c:pt idx="721">
                  <c:v>9</c:v>
                </c:pt>
                <c:pt idx="722">
                  <c:v>9</c:v>
                </c:pt>
                <c:pt idx="723">
                  <c:v>9</c:v>
                </c:pt>
                <c:pt idx="724">
                  <c:v>9</c:v>
                </c:pt>
                <c:pt idx="725">
                  <c:v>9</c:v>
                </c:pt>
                <c:pt idx="726">
                  <c:v>9</c:v>
                </c:pt>
                <c:pt idx="727">
                  <c:v>9</c:v>
                </c:pt>
                <c:pt idx="728">
                  <c:v>9</c:v>
                </c:pt>
                <c:pt idx="729">
                  <c:v>9</c:v>
                </c:pt>
                <c:pt idx="730">
                  <c:v>9</c:v>
                </c:pt>
                <c:pt idx="731">
                  <c:v>9</c:v>
                </c:pt>
                <c:pt idx="732">
                  <c:v>9</c:v>
                </c:pt>
                <c:pt idx="733">
                  <c:v>9</c:v>
                </c:pt>
                <c:pt idx="734">
                  <c:v>9</c:v>
                </c:pt>
                <c:pt idx="735">
                  <c:v>9</c:v>
                </c:pt>
                <c:pt idx="736">
                  <c:v>9</c:v>
                </c:pt>
                <c:pt idx="737">
                  <c:v>9</c:v>
                </c:pt>
                <c:pt idx="738">
                  <c:v>9</c:v>
                </c:pt>
                <c:pt idx="739">
                  <c:v>9</c:v>
                </c:pt>
                <c:pt idx="740">
                  <c:v>9</c:v>
                </c:pt>
                <c:pt idx="741">
                  <c:v>9</c:v>
                </c:pt>
                <c:pt idx="742">
                  <c:v>9</c:v>
                </c:pt>
                <c:pt idx="743">
                  <c:v>9</c:v>
                </c:pt>
                <c:pt idx="744">
                  <c:v>9</c:v>
                </c:pt>
                <c:pt idx="745">
                  <c:v>9</c:v>
                </c:pt>
                <c:pt idx="746">
                  <c:v>9</c:v>
                </c:pt>
                <c:pt idx="747">
                  <c:v>9</c:v>
                </c:pt>
                <c:pt idx="748">
                  <c:v>9</c:v>
                </c:pt>
                <c:pt idx="749">
                  <c:v>9</c:v>
                </c:pt>
                <c:pt idx="750">
                  <c:v>9</c:v>
                </c:pt>
                <c:pt idx="751">
                  <c:v>9</c:v>
                </c:pt>
                <c:pt idx="752">
                  <c:v>9</c:v>
                </c:pt>
                <c:pt idx="753">
                  <c:v>9</c:v>
                </c:pt>
                <c:pt idx="754">
                  <c:v>9</c:v>
                </c:pt>
                <c:pt idx="755">
                  <c:v>9</c:v>
                </c:pt>
                <c:pt idx="756">
                  <c:v>9</c:v>
                </c:pt>
                <c:pt idx="757">
                  <c:v>9</c:v>
                </c:pt>
                <c:pt idx="758">
                  <c:v>9</c:v>
                </c:pt>
                <c:pt idx="759">
                  <c:v>9</c:v>
                </c:pt>
                <c:pt idx="760">
                  <c:v>9</c:v>
                </c:pt>
                <c:pt idx="761">
                  <c:v>9</c:v>
                </c:pt>
                <c:pt idx="762">
                  <c:v>9</c:v>
                </c:pt>
                <c:pt idx="763">
                  <c:v>9</c:v>
                </c:pt>
                <c:pt idx="764">
                  <c:v>9</c:v>
                </c:pt>
                <c:pt idx="765">
                  <c:v>9</c:v>
                </c:pt>
                <c:pt idx="766">
                  <c:v>9</c:v>
                </c:pt>
                <c:pt idx="767">
                  <c:v>9</c:v>
                </c:pt>
                <c:pt idx="768">
                  <c:v>9</c:v>
                </c:pt>
                <c:pt idx="769">
                  <c:v>9</c:v>
                </c:pt>
                <c:pt idx="770">
                  <c:v>9</c:v>
                </c:pt>
                <c:pt idx="771">
                  <c:v>9</c:v>
                </c:pt>
                <c:pt idx="772">
                  <c:v>9</c:v>
                </c:pt>
                <c:pt idx="773">
                  <c:v>9</c:v>
                </c:pt>
                <c:pt idx="774">
                  <c:v>7.3</c:v>
                </c:pt>
                <c:pt idx="775">
                  <c:v>7.3</c:v>
                </c:pt>
                <c:pt idx="776">
                  <c:v>7.3</c:v>
                </c:pt>
                <c:pt idx="777">
                  <c:v>7.3</c:v>
                </c:pt>
                <c:pt idx="778">
                  <c:v>7.3</c:v>
                </c:pt>
                <c:pt idx="779">
                  <c:v>7.3</c:v>
                </c:pt>
                <c:pt idx="780">
                  <c:v>7.3</c:v>
                </c:pt>
                <c:pt idx="781">
                  <c:v>7.3</c:v>
                </c:pt>
                <c:pt idx="782">
                  <c:v>7.3</c:v>
                </c:pt>
                <c:pt idx="783">
                  <c:v>7.3</c:v>
                </c:pt>
                <c:pt idx="784">
                  <c:v>7.3</c:v>
                </c:pt>
                <c:pt idx="785">
                  <c:v>7.3</c:v>
                </c:pt>
                <c:pt idx="786">
                  <c:v>7.3</c:v>
                </c:pt>
                <c:pt idx="787">
                  <c:v>7.3</c:v>
                </c:pt>
                <c:pt idx="788">
                  <c:v>7.3</c:v>
                </c:pt>
                <c:pt idx="789">
                  <c:v>7.3</c:v>
                </c:pt>
                <c:pt idx="790">
                  <c:v>7.3</c:v>
                </c:pt>
                <c:pt idx="791">
                  <c:v>7.3</c:v>
                </c:pt>
                <c:pt idx="792">
                  <c:v>7.3</c:v>
                </c:pt>
                <c:pt idx="793">
                  <c:v>7.3</c:v>
                </c:pt>
                <c:pt idx="794">
                  <c:v>7.3</c:v>
                </c:pt>
                <c:pt idx="795">
                  <c:v>7.3</c:v>
                </c:pt>
                <c:pt idx="796">
                  <c:v>7.3</c:v>
                </c:pt>
                <c:pt idx="797">
                  <c:v>7.3</c:v>
                </c:pt>
                <c:pt idx="798">
                  <c:v>7.3</c:v>
                </c:pt>
                <c:pt idx="799">
                  <c:v>7.3</c:v>
                </c:pt>
                <c:pt idx="800">
                  <c:v>7.3</c:v>
                </c:pt>
                <c:pt idx="801">
                  <c:v>7.3</c:v>
                </c:pt>
                <c:pt idx="802">
                  <c:v>7.3</c:v>
                </c:pt>
                <c:pt idx="803">
                  <c:v>7.3</c:v>
                </c:pt>
                <c:pt idx="804">
                  <c:v>7.3</c:v>
                </c:pt>
                <c:pt idx="805">
                  <c:v>7.3</c:v>
                </c:pt>
                <c:pt idx="806">
                  <c:v>7.3</c:v>
                </c:pt>
                <c:pt idx="807">
                  <c:v>7.3</c:v>
                </c:pt>
                <c:pt idx="808">
                  <c:v>7.3</c:v>
                </c:pt>
                <c:pt idx="809">
                  <c:v>7.3</c:v>
                </c:pt>
                <c:pt idx="810">
                  <c:v>7.3</c:v>
                </c:pt>
                <c:pt idx="811">
                  <c:v>7.3</c:v>
                </c:pt>
                <c:pt idx="812">
                  <c:v>7.3</c:v>
                </c:pt>
                <c:pt idx="813">
                  <c:v>7.3</c:v>
                </c:pt>
                <c:pt idx="814">
                  <c:v>7.3</c:v>
                </c:pt>
                <c:pt idx="815">
                  <c:v>7.3</c:v>
                </c:pt>
                <c:pt idx="816">
                  <c:v>7.3</c:v>
                </c:pt>
                <c:pt idx="817">
                  <c:v>7.3</c:v>
                </c:pt>
                <c:pt idx="818">
                  <c:v>7.3</c:v>
                </c:pt>
                <c:pt idx="819">
                  <c:v>7.3</c:v>
                </c:pt>
                <c:pt idx="820">
                  <c:v>7.3</c:v>
                </c:pt>
                <c:pt idx="821">
                  <c:v>7.3</c:v>
                </c:pt>
                <c:pt idx="822">
                  <c:v>7.3</c:v>
                </c:pt>
                <c:pt idx="823">
                  <c:v>7.3</c:v>
                </c:pt>
                <c:pt idx="824">
                  <c:v>7.3</c:v>
                </c:pt>
                <c:pt idx="825">
                  <c:v>7.3</c:v>
                </c:pt>
                <c:pt idx="826">
                  <c:v>7.3</c:v>
                </c:pt>
                <c:pt idx="827">
                  <c:v>7.3</c:v>
                </c:pt>
                <c:pt idx="828">
                  <c:v>7.3</c:v>
                </c:pt>
                <c:pt idx="829">
                  <c:v>7.3</c:v>
                </c:pt>
                <c:pt idx="830">
                  <c:v>7.3</c:v>
                </c:pt>
                <c:pt idx="831">
                  <c:v>7.3</c:v>
                </c:pt>
                <c:pt idx="832">
                  <c:v>7.3</c:v>
                </c:pt>
                <c:pt idx="833">
                  <c:v>7.3</c:v>
                </c:pt>
                <c:pt idx="834">
                  <c:v>7.3</c:v>
                </c:pt>
                <c:pt idx="835">
                  <c:v>7.3</c:v>
                </c:pt>
                <c:pt idx="836">
                  <c:v>7.3</c:v>
                </c:pt>
                <c:pt idx="837">
                  <c:v>7.3</c:v>
                </c:pt>
                <c:pt idx="838">
                  <c:v>7.3</c:v>
                </c:pt>
                <c:pt idx="839">
                  <c:v>7.3</c:v>
                </c:pt>
                <c:pt idx="840">
                  <c:v>7.3</c:v>
                </c:pt>
                <c:pt idx="841">
                  <c:v>7.3</c:v>
                </c:pt>
                <c:pt idx="842">
                  <c:v>7.3</c:v>
                </c:pt>
                <c:pt idx="843">
                  <c:v>7.3</c:v>
                </c:pt>
                <c:pt idx="844">
                  <c:v>7.3</c:v>
                </c:pt>
                <c:pt idx="845">
                  <c:v>7.3</c:v>
                </c:pt>
                <c:pt idx="846">
                  <c:v>7.3</c:v>
                </c:pt>
                <c:pt idx="847">
                  <c:v>7.3</c:v>
                </c:pt>
                <c:pt idx="848">
                  <c:v>7.3</c:v>
                </c:pt>
                <c:pt idx="849">
                  <c:v>7.3</c:v>
                </c:pt>
                <c:pt idx="850">
                  <c:v>7.3</c:v>
                </c:pt>
                <c:pt idx="851">
                  <c:v>7.3</c:v>
                </c:pt>
                <c:pt idx="852">
                  <c:v>7.3</c:v>
                </c:pt>
                <c:pt idx="853">
                  <c:v>7.3</c:v>
                </c:pt>
                <c:pt idx="854">
                  <c:v>7.3</c:v>
                </c:pt>
                <c:pt idx="855">
                  <c:v>7.3</c:v>
                </c:pt>
                <c:pt idx="856">
                  <c:v>7.3</c:v>
                </c:pt>
                <c:pt idx="857">
                  <c:v>7.3</c:v>
                </c:pt>
                <c:pt idx="858">
                  <c:v>7.3</c:v>
                </c:pt>
                <c:pt idx="859">
                  <c:v>7.3</c:v>
                </c:pt>
                <c:pt idx="860">
                  <c:v>7.3</c:v>
                </c:pt>
                <c:pt idx="861">
                  <c:v>7.3</c:v>
                </c:pt>
                <c:pt idx="862">
                  <c:v>7.3</c:v>
                </c:pt>
                <c:pt idx="863">
                  <c:v>7.3</c:v>
                </c:pt>
                <c:pt idx="864">
                  <c:v>7.3</c:v>
                </c:pt>
                <c:pt idx="865">
                  <c:v>7.3</c:v>
                </c:pt>
                <c:pt idx="866">
                  <c:v>7.3</c:v>
                </c:pt>
                <c:pt idx="867">
                  <c:v>7.3</c:v>
                </c:pt>
                <c:pt idx="868">
                  <c:v>7.3</c:v>
                </c:pt>
                <c:pt idx="869">
                  <c:v>7.3</c:v>
                </c:pt>
                <c:pt idx="870">
                  <c:v>7.3</c:v>
                </c:pt>
                <c:pt idx="871">
                  <c:v>7.3</c:v>
                </c:pt>
                <c:pt idx="872">
                  <c:v>7.3</c:v>
                </c:pt>
                <c:pt idx="873">
                  <c:v>7.3</c:v>
                </c:pt>
                <c:pt idx="874">
                  <c:v>7.3</c:v>
                </c:pt>
                <c:pt idx="875">
                  <c:v>7.3</c:v>
                </c:pt>
                <c:pt idx="876">
                  <c:v>7.3</c:v>
                </c:pt>
                <c:pt idx="877">
                  <c:v>7.3</c:v>
                </c:pt>
                <c:pt idx="878">
                  <c:v>7.3</c:v>
                </c:pt>
                <c:pt idx="879">
                  <c:v>7.3</c:v>
                </c:pt>
                <c:pt idx="880">
                  <c:v>7.3</c:v>
                </c:pt>
                <c:pt idx="881">
                  <c:v>7.3</c:v>
                </c:pt>
                <c:pt idx="882">
                  <c:v>7.3</c:v>
                </c:pt>
                <c:pt idx="883">
                  <c:v>7.3</c:v>
                </c:pt>
                <c:pt idx="884">
                  <c:v>7.3</c:v>
                </c:pt>
                <c:pt idx="885">
                  <c:v>7.3</c:v>
                </c:pt>
                <c:pt idx="886">
                  <c:v>7.3</c:v>
                </c:pt>
                <c:pt idx="887">
                  <c:v>7.3</c:v>
                </c:pt>
                <c:pt idx="888">
                  <c:v>7.3</c:v>
                </c:pt>
                <c:pt idx="889">
                  <c:v>7.3</c:v>
                </c:pt>
                <c:pt idx="890">
                  <c:v>7.3</c:v>
                </c:pt>
                <c:pt idx="891">
                  <c:v>7.3</c:v>
                </c:pt>
                <c:pt idx="892">
                  <c:v>7.3</c:v>
                </c:pt>
                <c:pt idx="893">
                  <c:v>7.3</c:v>
                </c:pt>
                <c:pt idx="894">
                  <c:v>7.3</c:v>
                </c:pt>
                <c:pt idx="895">
                  <c:v>7.3</c:v>
                </c:pt>
                <c:pt idx="896">
                  <c:v>7.3</c:v>
                </c:pt>
                <c:pt idx="897">
                  <c:v>7.3</c:v>
                </c:pt>
                <c:pt idx="898">
                  <c:v>7.3</c:v>
                </c:pt>
                <c:pt idx="899">
                  <c:v>7.3</c:v>
                </c:pt>
                <c:pt idx="900">
                  <c:v>7.3</c:v>
                </c:pt>
                <c:pt idx="901">
                  <c:v>7.3</c:v>
                </c:pt>
                <c:pt idx="902">
                  <c:v>7.3</c:v>
                </c:pt>
                <c:pt idx="903">
                  <c:v>7.3</c:v>
                </c:pt>
                <c:pt idx="904">
                  <c:v>7.3</c:v>
                </c:pt>
                <c:pt idx="905">
                  <c:v>7.3</c:v>
                </c:pt>
                <c:pt idx="906">
                  <c:v>7.3</c:v>
                </c:pt>
                <c:pt idx="907">
                  <c:v>7.3</c:v>
                </c:pt>
                <c:pt idx="908">
                  <c:v>7.3</c:v>
                </c:pt>
                <c:pt idx="909">
                  <c:v>7.3</c:v>
                </c:pt>
                <c:pt idx="910">
                  <c:v>7.3</c:v>
                </c:pt>
                <c:pt idx="911">
                  <c:v>7.3</c:v>
                </c:pt>
                <c:pt idx="912">
                  <c:v>7.3</c:v>
                </c:pt>
                <c:pt idx="913">
                  <c:v>7.3</c:v>
                </c:pt>
                <c:pt idx="914">
                  <c:v>7.3</c:v>
                </c:pt>
                <c:pt idx="915">
                  <c:v>7.3</c:v>
                </c:pt>
                <c:pt idx="916">
                  <c:v>7.3</c:v>
                </c:pt>
                <c:pt idx="917">
                  <c:v>7.3</c:v>
                </c:pt>
                <c:pt idx="918">
                  <c:v>7.3</c:v>
                </c:pt>
                <c:pt idx="919">
                  <c:v>7.3</c:v>
                </c:pt>
                <c:pt idx="920">
                  <c:v>7.3</c:v>
                </c:pt>
                <c:pt idx="921">
                  <c:v>7.3</c:v>
                </c:pt>
                <c:pt idx="922">
                  <c:v>7.3</c:v>
                </c:pt>
                <c:pt idx="923">
                  <c:v>7.3</c:v>
                </c:pt>
                <c:pt idx="924">
                  <c:v>7.3</c:v>
                </c:pt>
                <c:pt idx="925">
                  <c:v>7.3</c:v>
                </c:pt>
                <c:pt idx="926">
                  <c:v>7.3</c:v>
                </c:pt>
                <c:pt idx="927">
                  <c:v>7.3</c:v>
                </c:pt>
                <c:pt idx="928">
                  <c:v>7.3</c:v>
                </c:pt>
                <c:pt idx="929">
                  <c:v>7.3</c:v>
                </c:pt>
                <c:pt idx="930">
                  <c:v>7.3</c:v>
                </c:pt>
                <c:pt idx="931">
                  <c:v>7.3</c:v>
                </c:pt>
                <c:pt idx="932">
                  <c:v>7.3</c:v>
                </c:pt>
                <c:pt idx="933">
                  <c:v>7.3</c:v>
                </c:pt>
                <c:pt idx="934">
                  <c:v>7.3</c:v>
                </c:pt>
                <c:pt idx="935">
                  <c:v>7.3</c:v>
                </c:pt>
                <c:pt idx="936">
                  <c:v>7.3</c:v>
                </c:pt>
                <c:pt idx="937">
                  <c:v>7.3</c:v>
                </c:pt>
                <c:pt idx="938">
                  <c:v>7.3</c:v>
                </c:pt>
                <c:pt idx="939">
                  <c:v>7.3</c:v>
                </c:pt>
                <c:pt idx="940">
                  <c:v>7.3</c:v>
                </c:pt>
                <c:pt idx="941">
                  <c:v>7.3</c:v>
                </c:pt>
                <c:pt idx="942">
                  <c:v>7.3</c:v>
                </c:pt>
                <c:pt idx="943">
                  <c:v>7.3</c:v>
                </c:pt>
                <c:pt idx="944">
                  <c:v>7.3</c:v>
                </c:pt>
                <c:pt idx="945">
                  <c:v>7.3</c:v>
                </c:pt>
                <c:pt idx="946">
                  <c:v>7.3</c:v>
                </c:pt>
                <c:pt idx="947">
                  <c:v>7.3</c:v>
                </c:pt>
                <c:pt idx="948">
                  <c:v>7.3</c:v>
                </c:pt>
                <c:pt idx="949">
                  <c:v>7.3</c:v>
                </c:pt>
                <c:pt idx="950">
                  <c:v>7.3</c:v>
                </c:pt>
                <c:pt idx="951">
                  <c:v>7.3</c:v>
                </c:pt>
                <c:pt idx="952">
                  <c:v>7.3</c:v>
                </c:pt>
                <c:pt idx="953">
                  <c:v>7.3</c:v>
                </c:pt>
                <c:pt idx="954">
                  <c:v>7.3</c:v>
                </c:pt>
                <c:pt idx="955">
                  <c:v>7.3</c:v>
                </c:pt>
                <c:pt idx="956">
                  <c:v>7.3</c:v>
                </c:pt>
                <c:pt idx="957">
                  <c:v>7.3</c:v>
                </c:pt>
                <c:pt idx="958">
                  <c:v>7.3</c:v>
                </c:pt>
                <c:pt idx="959">
                  <c:v>7.3</c:v>
                </c:pt>
                <c:pt idx="960">
                  <c:v>7.3</c:v>
                </c:pt>
                <c:pt idx="961">
                  <c:v>7.3</c:v>
                </c:pt>
                <c:pt idx="962">
                  <c:v>7.3</c:v>
                </c:pt>
                <c:pt idx="963">
                  <c:v>7.3</c:v>
                </c:pt>
                <c:pt idx="964">
                  <c:v>7.3</c:v>
                </c:pt>
                <c:pt idx="965">
                  <c:v>7.3</c:v>
                </c:pt>
                <c:pt idx="966">
                  <c:v>7.3</c:v>
                </c:pt>
                <c:pt idx="967">
                  <c:v>7.3</c:v>
                </c:pt>
                <c:pt idx="968">
                  <c:v>7.3</c:v>
                </c:pt>
                <c:pt idx="969">
                  <c:v>7.3</c:v>
                </c:pt>
                <c:pt idx="970">
                  <c:v>7.3</c:v>
                </c:pt>
                <c:pt idx="971">
                  <c:v>7.3</c:v>
                </c:pt>
                <c:pt idx="972">
                  <c:v>7.3</c:v>
                </c:pt>
                <c:pt idx="973">
                  <c:v>7.3</c:v>
                </c:pt>
                <c:pt idx="974">
                  <c:v>7.3</c:v>
                </c:pt>
                <c:pt idx="975">
                  <c:v>7.3</c:v>
                </c:pt>
                <c:pt idx="976">
                  <c:v>7.3</c:v>
                </c:pt>
                <c:pt idx="977">
                  <c:v>7.3</c:v>
                </c:pt>
                <c:pt idx="978">
                  <c:v>7.3</c:v>
                </c:pt>
                <c:pt idx="979">
                  <c:v>7.3</c:v>
                </c:pt>
                <c:pt idx="980">
                  <c:v>7.3</c:v>
                </c:pt>
                <c:pt idx="981">
                  <c:v>7.3</c:v>
                </c:pt>
                <c:pt idx="982">
                  <c:v>7.3</c:v>
                </c:pt>
                <c:pt idx="983">
                  <c:v>7.3</c:v>
                </c:pt>
                <c:pt idx="984">
                  <c:v>7.3</c:v>
                </c:pt>
                <c:pt idx="985">
                  <c:v>7.3</c:v>
                </c:pt>
                <c:pt idx="986">
                  <c:v>7.3</c:v>
                </c:pt>
                <c:pt idx="987">
                  <c:v>7.3</c:v>
                </c:pt>
                <c:pt idx="988">
                  <c:v>7.3</c:v>
                </c:pt>
                <c:pt idx="989">
                  <c:v>7.3</c:v>
                </c:pt>
                <c:pt idx="990">
                  <c:v>7.3</c:v>
                </c:pt>
                <c:pt idx="991">
                  <c:v>7.3</c:v>
                </c:pt>
                <c:pt idx="992">
                  <c:v>7.3</c:v>
                </c:pt>
                <c:pt idx="993">
                  <c:v>7.3</c:v>
                </c:pt>
                <c:pt idx="994">
                  <c:v>7.3</c:v>
                </c:pt>
                <c:pt idx="995">
                  <c:v>7.3</c:v>
                </c:pt>
                <c:pt idx="996">
                  <c:v>7.3</c:v>
                </c:pt>
                <c:pt idx="997">
                  <c:v>7.3</c:v>
                </c:pt>
                <c:pt idx="998">
                  <c:v>7.3</c:v>
                </c:pt>
                <c:pt idx="999">
                  <c:v>7.3</c:v>
                </c:pt>
                <c:pt idx="1000">
                  <c:v>7.3</c:v>
                </c:pt>
                <c:pt idx="1001">
                  <c:v>7.3</c:v>
                </c:pt>
                <c:pt idx="1002">
                  <c:v>7.3</c:v>
                </c:pt>
                <c:pt idx="1003">
                  <c:v>7.3</c:v>
                </c:pt>
                <c:pt idx="1004">
                  <c:v>7.3</c:v>
                </c:pt>
                <c:pt idx="1005">
                  <c:v>7.3</c:v>
                </c:pt>
                <c:pt idx="1006">
                  <c:v>7.3</c:v>
                </c:pt>
                <c:pt idx="1007">
                  <c:v>7.3</c:v>
                </c:pt>
                <c:pt idx="1008">
                  <c:v>7.3</c:v>
                </c:pt>
                <c:pt idx="1009">
                  <c:v>7.3</c:v>
                </c:pt>
                <c:pt idx="1010">
                  <c:v>7.3</c:v>
                </c:pt>
                <c:pt idx="1011">
                  <c:v>7.3</c:v>
                </c:pt>
                <c:pt idx="1012">
                  <c:v>7.3</c:v>
                </c:pt>
                <c:pt idx="1013">
                  <c:v>7.3</c:v>
                </c:pt>
                <c:pt idx="1014">
                  <c:v>7.3</c:v>
                </c:pt>
                <c:pt idx="1015">
                  <c:v>7.3</c:v>
                </c:pt>
                <c:pt idx="1016">
                  <c:v>7.3</c:v>
                </c:pt>
                <c:pt idx="1017">
                  <c:v>7.3</c:v>
                </c:pt>
                <c:pt idx="1018">
                  <c:v>7.3</c:v>
                </c:pt>
                <c:pt idx="1019">
                  <c:v>7.3</c:v>
                </c:pt>
                <c:pt idx="1020">
                  <c:v>7.3</c:v>
                </c:pt>
                <c:pt idx="1021">
                  <c:v>7.3</c:v>
                </c:pt>
                <c:pt idx="1022">
                  <c:v>7.3</c:v>
                </c:pt>
                <c:pt idx="1023">
                  <c:v>7.3</c:v>
                </c:pt>
                <c:pt idx="1024">
                  <c:v>7.3</c:v>
                </c:pt>
                <c:pt idx="1025">
                  <c:v>7.3</c:v>
                </c:pt>
                <c:pt idx="1026">
                  <c:v>7.3</c:v>
                </c:pt>
                <c:pt idx="1027">
                  <c:v>7.3</c:v>
                </c:pt>
                <c:pt idx="1028">
                  <c:v>7.3</c:v>
                </c:pt>
                <c:pt idx="1029">
                  <c:v>7.3</c:v>
                </c:pt>
                <c:pt idx="1030">
                  <c:v>7.3</c:v>
                </c:pt>
                <c:pt idx="1031">
                  <c:v>7.3</c:v>
                </c:pt>
                <c:pt idx="1032">
                  <c:v>7.3</c:v>
                </c:pt>
                <c:pt idx="1033">
                  <c:v>7.3</c:v>
                </c:pt>
                <c:pt idx="1034">
                  <c:v>7.3</c:v>
                </c:pt>
                <c:pt idx="1035">
                  <c:v>7.3</c:v>
                </c:pt>
                <c:pt idx="1036">
                  <c:v>7.3</c:v>
                </c:pt>
                <c:pt idx="1037">
                  <c:v>7.3</c:v>
                </c:pt>
                <c:pt idx="1038">
                  <c:v>7.3</c:v>
                </c:pt>
                <c:pt idx="1039">
                  <c:v>7.3</c:v>
                </c:pt>
                <c:pt idx="1040">
                  <c:v>7.3</c:v>
                </c:pt>
                <c:pt idx="1041">
                  <c:v>7.3</c:v>
                </c:pt>
                <c:pt idx="1042">
                  <c:v>7.3</c:v>
                </c:pt>
                <c:pt idx="1043">
                  <c:v>7.3</c:v>
                </c:pt>
                <c:pt idx="1044">
                  <c:v>7.3</c:v>
                </c:pt>
                <c:pt idx="1045">
                  <c:v>7.3</c:v>
                </c:pt>
                <c:pt idx="1046">
                  <c:v>7.3</c:v>
                </c:pt>
                <c:pt idx="1047">
                  <c:v>7.3</c:v>
                </c:pt>
                <c:pt idx="1048">
                  <c:v>7.3</c:v>
                </c:pt>
                <c:pt idx="1049">
                  <c:v>7.3</c:v>
                </c:pt>
                <c:pt idx="1050">
                  <c:v>7.3</c:v>
                </c:pt>
                <c:pt idx="1051">
                  <c:v>7.3</c:v>
                </c:pt>
                <c:pt idx="1052">
                  <c:v>7.3</c:v>
                </c:pt>
                <c:pt idx="1053">
                  <c:v>7.3</c:v>
                </c:pt>
                <c:pt idx="1054">
                  <c:v>7.3</c:v>
                </c:pt>
                <c:pt idx="1055">
                  <c:v>7.3</c:v>
                </c:pt>
                <c:pt idx="1056">
                  <c:v>7.3</c:v>
                </c:pt>
                <c:pt idx="1057">
                  <c:v>7.3</c:v>
                </c:pt>
                <c:pt idx="1058">
                  <c:v>7.3</c:v>
                </c:pt>
                <c:pt idx="1059">
                  <c:v>7.3</c:v>
                </c:pt>
                <c:pt idx="1060">
                  <c:v>7.3</c:v>
                </c:pt>
                <c:pt idx="1061">
                  <c:v>7.3</c:v>
                </c:pt>
                <c:pt idx="1062">
                  <c:v>7.3</c:v>
                </c:pt>
                <c:pt idx="1063">
                  <c:v>7.3</c:v>
                </c:pt>
                <c:pt idx="1064">
                  <c:v>7.3</c:v>
                </c:pt>
                <c:pt idx="1065">
                  <c:v>7.3</c:v>
                </c:pt>
                <c:pt idx="1066">
                  <c:v>7.3</c:v>
                </c:pt>
                <c:pt idx="1067">
                  <c:v>7.3</c:v>
                </c:pt>
                <c:pt idx="1068">
                  <c:v>7.3</c:v>
                </c:pt>
                <c:pt idx="1069">
                  <c:v>7.3</c:v>
                </c:pt>
                <c:pt idx="1070">
                  <c:v>7.3</c:v>
                </c:pt>
                <c:pt idx="1071">
                  <c:v>7.3</c:v>
                </c:pt>
                <c:pt idx="1072">
                  <c:v>7.3</c:v>
                </c:pt>
                <c:pt idx="1073">
                  <c:v>7.3</c:v>
                </c:pt>
                <c:pt idx="1074">
                  <c:v>7.3</c:v>
                </c:pt>
                <c:pt idx="1075">
                  <c:v>7.3</c:v>
                </c:pt>
                <c:pt idx="1076">
                  <c:v>7.3</c:v>
                </c:pt>
                <c:pt idx="1077">
                  <c:v>7.3</c:v>
                </c:pt>
                <c:pt idx="1078">
                  <c:v>7.3</c:v>
                </c:pt>
                <c:pt idx="1079">
                  <c:v>7.3</c:v>
                </c:pt>
                <c:pt idx="1080">
                  <c:v>7.3</c:v>
                </c:pt>
                <c:pt idx="1081">
                  <c:v>7.3</c:v>
                </c:pt>
                <c:pt idx="1082">
                  <c:v>7.3</c:v>
                </c:pt>
                <c:pt idx="1083">
                  <c:v>7.3</c:v>
                </c:pt>
                <c:pt idx="1084">
                  <c:v>7.3</c:v>
                </c:pt>
                <c:pt idx="1085">
                  <c:v>7.3</c:v>
                </c:pt>
                <c:pt idx="1086">
                  <c:v>7.3</c:v>
                </c:pt>
                <c:pt idx="1087">
                  <c:v>7.3</c:v>
                </c:pt>
                <c:pt idx="1088">
                  <c:v>7.3</c:v>
                </c:pt>
                <c:pt idx="1089">
                  <c:v>7.3</c:v>
                </c:pt>
                <c:pt idx="1090">
                  <c:v>7.3</c:v>
                </c:pt>
                <c:pt idx="1091">
                  <c:v>7.3</c:v>
                </c:pt>
                <c:pt idx="1092">
                  <c:v>7.3</c:v>
                </c:pt>
                <c:pt idx="1093">
                  <c:v>7.3</c:v>
                </c:pt>
                <c:pt idx="1094">
                  <c:v>7.3</c:v>
                </c:pt>
                <c:pt idx="1095">
                  <c:v>7.3</c:v>
                </c:pt>
                <c:pt idx="1096">
                  <c:v>7.3</c:v>
                </c:pt>
                <c:pt idx="1097">
                  <c:v>7.3</c:v>
                </c:pt>
                <c:pt idx="1098">
                  <c:v>7.3</c:v>
                </c:pt>
                <c:pt idx="1099">
                  <c:v>7.3</c:v>
                </c:pt>
                <c:pt idx="1100">
                  <c:v>7.3</c:v>
                </c:pt>
                <c:pt idx="1101">
                  <c:v>7.3</c:v>
                </c:pt>
                <c:pt idx="1102">
                  <c:v>7.3</c:v>
                </c:pt>
                <c:pt idx="1103">
                  <c:v>7.3</c:v>
                </c:pt>
                <c:pt idx="1104">
                  <c:v>7.3</c:v>
                </c:pt>
                <c:pt idx="1105">
                  <c:v>7.3</c:v>
                </c:pt>
                <c:pt idx="1106">
                  <c:v>7.3</c:v>
                </c:pt>
                <c:pt idx="1107">
                  <c:v>7.3</c:v>
                </c:pt>
                <c:pt idx="1108">
                  <c:v>7.3</c:v>
                </c:pt>
                <c:pt idx="1109">
                  <c:v>7.3</c:v>
                </c:pt>
                <c:pt idx="1110">
                  <c:v>7.3</c:v>
                </c:pt>
                <c:pt idx="1111">
                  <c:v>7.3</c:v>
                </c:pt>
                <c:pt idx="1112">
                  <c:v>7.3</c:v>
                </c:pt>
                <c:pt idx="1113">
                  <c:v>7.3</c:v>
                </c:pt>
                <c:pt idx="1114">
                  <c:v>7.3</c:v>
                </c:pt>
                <c:pt idx="1115">
                  <c:v>7.3</c:v>
                </c:pt>
                <c:pt idx="1116">
                  <c:v>7.3</c:v>
                </c:pt>
                <c:pt idx="1117">
                  <c:v>7.3</c:v>
                </c:pt>
                <c:pt idx="1118">
                  <c:v>7.3</c:v>
                </c:pt>
                <c:pt idx="1119">
                  <c:v>7.3</c:v>
                </c:pt>
                <c:pt idx="1120">
                  <c:v>7.3</c:v>
                </c:pt>
                <c:pt idx="1121">
                  <c:v>7.3</c:v>
                </c:pt>
                <c:pt idx="1122">
                  <c:v>7.3</c:v>
                </c:pt>
                <c:pt idx="1123">
                  <c:v>7.3</c:v>
                </c:pt>
                <c:pt idx="1124">
                  <c:v>7.3</c:v>
                </c:pt>
                <c:pt idx="1125">
                  <c:v>7.3</c:v>
                </c:pt>
                <c:pt idx="1126">
                  <c:v>7.3</c:v>
                </c:pt>
                <c:pt idx="1127">
                  <c:v>7.3</c:v>
                </c:pt>
                <c:pt idx="1128">
                  <c:v>7.3</c:v>
                </c:pt>
                <c:pt idx="1129">
                  <c:v>7.3</c:v>
                </c:pt>
                <c:pt idx="1130">
                  <c:v>7.3</c:v>
                </c:pt>
                <c:pt idx="1131">
                  <c:v>7.3</c:v>
                </c:pt>
                <c:pt idx="1132">
                  <c:v>7.3</c:v>
                </c:pt>
                <c:pt idx="1133">
                  <c:v>7.3</c:v>
                </c:pt>
                <c:pt idx="1134">
                  <c:v>7.3</c:v>
                </c:pt>
                <c:pt idx="1135">
                  <c:v>7.3</c:v>
                </c:pt>
                <c:pt idx="1136">
                  <c:v>7.3</c:v>
                </c:pt>
                <c:pt idx="1137">
                  <c:v>7.3</c:v>
                </c:pt>
                <c:pt idx="1138">
                  <c:v>7.3</c:v>
                </c:pt>
                <c:pt idx="1139">
                  <c:v>7.3</c:v>
                </c:pt>
                <c:pt idx="1140">
                  <c:v>7.3</c:v>
                </c:pt>
                <c:pt idx="1141">
                  <c:v>7.3</c:v>
                </c:pt>
                <c:pt idx="1142">
                  <c:v>7.3</c:v>
                </c:pt>
                <c:pt idx="1143">
                  <c:v>7.3</c:v>
                </c:pt>
                <c:pt idx="1144">
                  <c:v>7.3</c:v>
                </c:pt>
                <c:pt idx="1145">
                  <c:v>7.3</c:v>
                </c:pt>
                <c:pt idx="1146">
                  <c:v>7.3</c:v>
                </c:pt>
                <c:pt idx="1147">
                  <c:v>7.3</c:v>
                </c:pt>
                <c:pt idx="1148">
                  <c:v>7.3</c:v>
                </c:pt>
                <c:pt idx="1149">
                  <c:v>7.3</c:v>
                </c:pt>
                <c:pt idx="1150">
                  <c:v>7.3</c:v>
                </c:pt>
                <c:pt idx="1151">
                  <c:v>7.3</c:v>
                </c:pt>
                <c:pt idx="1152">
                  <c:v>7.3</c:v>
                </c:pt>
                <c:pt idx="1153">
                  <c:v>15.9</c:v>
                </c:pt>
                <c:pt idx="1154">
                  <c:v>15.9</c:v>
                </c:pt>
                <c:pt idx="1155">
                  <c:v>15.9</c:v>
                </c:pt>
                <c:pt idx="1156">
                  <c:v>15.9</c:v>
                </c:pt>
                <c:pt idx="1157">
                  <c:v>15.9</c:v>
                </c:pt>
                <c:pt idx="1158">
                  <c:v>15.9</c:v>
                </c:pt>
                <c:pt idx="1159">
                  <c:v>15.9</c:v>
                </c:pt>
                <c:pt idx="1160">
                  <c:v>15.9</c:v>
                </c:pt>
                <c:pt idx="1161">
                  <c:v>15.9</c:v>
                </c:pt>
                <c:pt idx="1162">
                  <c:v>15.9</c:v>
                </c:pt>
                <c:pt idx="1163">
                  <c:v>15.9</c:v>
                </c:pt>
                <c:pt idx="1164">
                  <c:v>15.9</c:v>
                </c:pt>
                <c:pt idx="1165">
                  <c:v>15.9</c:v>
                </c:pt>
                <c:pt idx="1166">
                  <c:v>15.9</c:v>
                </c:pt>
                <c:pt idx="1167">
                  <c:v>15.9</c:v>
                </c:pt>
                <c:pt idx="1168">
                  <c:v>15.9</c:v>
                </c:pt>
                <c:pt idx="1169">
                  <c:v>15.9</c:v>
                </c:pt>
                <c:pt idx="1170">
                  <c:v>15.9</c:v>
                </c:pt>
                <c:pt idx="1171">
                  <c:v>15.9</c:v>
                </c:pt>
                <c:pt idx="1172">
                  <c:v>15.9</c:v>
                </c:pt>
                <c:pt idx="1173">
                  <c:v>15.9</c:v>
                </c:pt>
                <c:pt idx="1174">
                  <c:v>15.9</c:v>
                </c:pt>
                <c:pt idx="1175">
                  <c:v>15.9</c:v>
                </c:pt>
                <c:pt idx="1176">
                  <c:v>15.9</c:v>
                </c:pt>
                <c:pt idx="1177">
                  <c:v>15.9</c:v>
                </c:pt>
                <c:pt idx="1178">
                  <c:v>15.9</c:v>
                </c:pt>
                <c:pt idx="1179">
                  <c:v>15.9</c:v>
                </c:pt>
                <c:pt idx="1180">
                  <c:v>15.9</c:v>
                </c:pt>
                <c:pt idx="1181">
                  <c:v>15.9</c:v>
                </c:pt>
                <c:pt idx="1182">
                  <c:v>15.9</c:v>
                </c:pt>
                <c:pt idx="1183">
                  <c:v>15.9</c:v>
                </c:pt>
                <c:pt idx="1184">
                  <c:v>15.9</c:v>
                </c:pt>
                <c:pt idx="1185">
                  <c:v>15.9</c:v>
                </c:pt>
                <c:pt idx="1186">
                  <c:v>15.9</c:v>
                </c:pt>
                <c:pt idx="1187">
                  <c:v>15.9</c:v>
                </c:pt>
                <c:pt idx="1188">
                  <c:v>15.9</c:v>
                </c:pt>
                <c:pt idx="1189">
                  <c:v>15.9</c:v>
                </c:pt>
                <c:pt idx="1190">
                  <c:v>15.9</c:v>
                </c:pt>
                <c:pt idx="1191">
                  <c:v>15.9</c:v>
                </c:pt>
                <c:pt idx="1192">
                  <c:v>15.9</c:v>
                </c:pt>
                <c:pt idx="1193">
                  <c:v>15.9</c:v>
                </c:pt>
                <c:pt idx="1194">
                  <c:v>15.9</c:v>
                </c:pt>
                <c:pt idx="1195">
                  <c:v>15.9</c:v>
                </c:pt>
                <c:pt idx="1196">
                  <c:v>15.9</c:v>
                </c:pt>
                <c:pt idx="1197">
                  <c:v>15.9</c:v>
                </c:pt>
                <c:pt idx="1198">
                  <c:v>15.9</c:v>
                </c:pt>
                <c:pt idx="1199">
                  <c:v>15.9</c:v>
                </c:pt>
                <c:pt idx="1200">
                  <c:v>15.9</c:v>
                </c:pt>
                <c:pt idx="1201">
                  <c:v>15.9</c:v>
                </c:pt>
                <c:pt idx="1202">
                  <c:v>15.9</c:v>
                </c:pt>
                <c:pt idx="1203">
                  <c:v>15.9</c:v>
                </c:pt>
                <c:pt idx="1204">
                  <c:v>15.9</c:v>
                </c:pt>
                <c:pt idx="1205">
                  <c:v>15.9</c:v>
                </c:pt>
                <c:pt idx="1206">
                  <c:v>15.9</c:v>
                </c:pt>
                <c:pt idx="1207">
                  <c:v>15.9</c:v>
                </c:pt>
                <c:pt idx="1208">
                  <c:v>15.9</c:v>
                </c:pt>
                <c:pt idx="1209">
                  <c:v>15.9</c:v>
                </c:pt>
                <c:pt idx="1210">
                  <c:v>15.9</c:v>
                </c:pt>
                <c:pt idx="1211">
                  <c:v>15.9</c:v>
                </c:pt>
                <c:pt idx="1212">
                  <c:v>15.9</c:v>
                </c:pt>
                <c:pt idx="1213">
                  <c:v>15.9</c:v>
                </c:pt>
                <c:pt idx="1214">
                  <c:v>15.9</c:v>
                </c:pt>
                <c:pt idx="1215">
                  <c:v>15.9</c:v>
                </c:pt>
                <c:pt idx="1216">
                  <c:v>15.9</c:v>
                </c:pt>
                <c:pt idx="1217">
                  <c:v>15.9</c:v>
                </c:pt>
                <c:pt idx="1218">
                  <c:v>15.9</c:v>
                </c:pt>
                <c:pt idx="1219">
                  <c:v>15.9</c:v>
                </c:pt>
                <c:pt idx="1220">
                  <c:v>15.9</c:v>
                </c:pt>
                <c:pt idx="1221">
                  <c:v>15.9</c:v>
                </c:pt>
                <c:pt idx="1222">
                  <c:v>15.9</c:v>
                </c:pt>
                <c:pt idx="1223">
                  <c:v>15.9</c:v>
                </c:pt>
                <c:pt idx="1224">
                  <c:v>15.9</c:v>
                </c:pt>
                <c:pt idx="1225">
                  <c:v>15.9</c:v>
                </c:pt>
                <c:pt idx="1226">
                  <c:v>15.9</c:v>
                </c:pt>
                <c:pt idx="1227">
                  <c:v>15.9</c:v>
                </c:pt>
                <c:pt idx="1228">
                  <c:v>15.9</c:v>
                </c:pt>
                <c:pt idx="1229">
                  <c:v>15.9</c:v>
                </c:pt>
                <c:pt idx="1230">
                  <c:v>15.9</c:v>
                </c:pt>
                <c:pt idx="1231">
                  <c:v>15.9</c:v>
                </c:pt>
                <c:pt idx="1232">
                  <c:v>15.9</c:v>
                </c:pt>
                <c:pt idx="1233">
                  <c:v>15.9</c:v>
                </c:pt>
                <c:pt idx="1234">
                  <c:v>15.9</c:v>
                </c:pt>
                <c:pt idx="1235">
                  <c:v>15.9</c:v>
                </c:pt>
                <c:pt idx="1236">
                  <c:v>15.9</c:v>
                </c:pt>
                <c:pt idx="1237">
                  <c:v>15.9</c:v>
                </c:pt>
                <c:pt idx="1238">
                  <c:v>15.9</c:v>
                </c:pt>
                <c:pt idx="1239">
                  <c:v>15.9</c:v>
                </c:pt>
                <c:pt idx="1240">
                  <c:v>15.9</c:v>
                </c:pt>
                <c:pt idx="1241">
                  <c:v>15.9</c:v>
                </c:pt>
                <c:pt idx="1242">
                  <c:v>15.9</c:v>
                </c:pt>
                <c:pt idx="1243">
                  <c:v>15.9</c:v>
                </c:pt>
                <c:pt idx="1244">
                  <c:v>15.9</c:v>
                </c:pt>
                <c:pt idx="1245">
                  <c:v>15.9</c:v>
                </c:pt>
                <c:pt idx="1246">
                  <c:v>15.9</c:v>
                </c:pt>
                <c:pt idx="1247">
                  <c:v>15.9</c:v>
                </c:pt>
                <c:pt idx="1248">
                  <c:v>15.9</c:v>
                </c:pt>
                <c:pt idx="1249">
                  <c:v>15.9</c:v>
                </c:pt>
                <c:pt idx="1250">
                  <c:v>15.9</c:v>
                </c:pt>
                <c:pt idx="1251">
                  <c:v>15.9</c:v>
                </c:pt>
                <c:pt idx="1252">
                  <c:v>15.9</c:v>
                </c:pt>
                <c:pt idx="1253">
                  <c:v>15.9</c:v>
                </c:pt>
                <c:pt idx="1254">
                  <c:v>15.9</c:v>
                </c:pt>
                <c:pt idx="1255">
                  <c:v>15.9</c:v>
                </c:pt>
                <c:pt idx="1256">
                  <c:v>15.9</c:v>
                </c:pt>
                <c:pt idx="1257">
                  <c:v>15.9</c:v>
                </c:pt>
                <c:pt idx="1258">
                  <c:v>15.9</c:v>
                </c:pt>
                <c:pt idx="1259">
                  <c:v>15.9</c:v>
                </c:pt>
                <c:pt idx="1260">
                  <c:v>15.9</c:v>
                </c:pt>
                <c:pt idx="1261">
                  <c:v>15.9</c:v>
                </c:pt>
                <c:pt idx="1262">
                  <c:v>15.9</c:v>
                </c:pt>
                <c:pt idx="1263">
                  <c:v>15.9</c:v>
                </c:pt>
                <c:pt idx="1264">
                  <c:v>15.9</c:v>
                </c:pt>
                <c:pt idx="1265">
                  <c:v>15.9</c:v>
                </c:pt>
                <c:pt idx="1266">
                  <c:v>15.9</c:v>
                </c:pt>
                <c:pt idx="1267">
                  <c:v>15.9</c:v>
                </c:pt>
                <c:pt idx="1268">
                  <c:v>15.9</c:v>
                </c:pt>
                <c:pt idx="1269">
                  <c:v>15.9</c:v>
                </c:pt>
                <c:pt idx="1270">
                  <c:v>15.9</c:v>
                </c:pt>
                <c:pt idx="1271">
                  <c:v>15.9</c:v>
                </c:pt>
                <c:pt idx="1272">
                  <c:v>15.9</c:v>
                </c:pt>
                <c:pt idx="1273">
                  <c:v>15.9</c:v>
                </c:pt>
                <c:pt idx="1274">
                  <c:v>15.9</c:v>
                </c:pt>
                <c:pt idx="1275">
                  <c:v>15.9</c:v>
                </c:pt>
                <c:pt idx="1276">
                  <c:v>15.9</c:v>
                </c:pt>
                <c:pt idx="1277">
                  <c:v>15.9</c:v>
                </c:pt>
                <c:pt idx="1278">
                  <c:v>15.9</c:v>
                </c:pt>
                <c:pt idx="1279">
                  <c:v>15.9</c:v>
                </c:pt>
                <c:pt idx="1280">
                  <c:v>15.9</c:v>
                </c:pt>
                <c:pt idx="1281">
                  <c:v>15.9</c:v>
                </c:pt>
                <c:pt idx="1282">
                  <c:v>15.9</c:v>
                </c:pt>
                <c:pt idx="1283">
                  <c:v>15.9</c:v>
                </c:pt>
                <c:pt idx="1284">
                  <c:v>15.9</c:v>
                </c:pt>
                <c:pt idx="1285">
                  <c:v>15.9</c:v>
                </c:pt>
                <c:pt idx="1286">
                  <c:v>15.9</c:v>
                </c:pt>
                <c:pt idx="1287">
                  <c:v>15.9</c:v>
                </c:pt>
                <c:pt idx="1288">
                  <c:v>15.9</c:v>
                </c:pt>
                <c:pt idx="1289">
                  <c:v>15.9</c:v>
                </c:pt>
                <c:pt idx="1290">
                  <c:v>15.9</c:v>
                </c:pt>
                <c:pt idx="1291">
                  <c:v>15.9</c:v>
                </c:pt>
                <c:pt idx="1292">
                  <c:v>15.9</c:v>
                </c:pt>
                <c:pt idx="1293">
                  <c:v>15.9</c:v>
                </c:pt>
                <c:pt idx="1294">
                  <c:v>15.9</c:v>
                </c:pt>
                <c:pt idx="1295">
                  <c:v>15.9</c:v>
                </c:pt>
                <c:pt idx="1296">
                  <c:v>15.9</c:v>
                </c:pt>
                <c:pt idx="1297">
                  <c:v>15.9</c:v>
                </c:pt>
                <c:pt idx="1298">
                  <c:v>15.9</c:v>
                </c:pt>
                <c:pt idx="1299">
                  <c:v>15.9</c:v>
                </c:pt>
                <c:pt idx="1300">
                  <c:v>15.9</c:v>
                </c:pt>
                <c:pt idx="1301">
                  <c:v>15.9</c:v>
                </c:pt>
                <c:pt idx="1302">
                  <c:v>15.9</c:v>
                </c:pt>
                <c:pt idx="1303">
                  <c:v>15.9</c:v>
                </c:pt>
                <c:pt idx="1304">
                  <c:v>15.9</c:v>
                </c:pt>
                <c:pt idx="1305">
                  <c:v>15.9</c:v>
                </c:pt>
                <c:pt idx="1306">
                  <c:v>15.9</c:v>
                </c:pt>
                <c:pt idx="1307">
                  <c:v>15.9</c:v>
                </c:pt>
                <c:pt idx="1308">
                  <c:v>15.9</c:v>
                </c:pt>
                <c:pt idx="1309">
                  <c:v>15.9</c:v>
                </c:pt>
                <c:pt idx="1310">
                  <c:v>15.9</c:v>
                </c:pt>
                <c:pt idx="1311">
                  <c:v>15.9</c:v>
                </c:pt>
                <c:pt idx="1312">
                  <c:v>15.9</c:v>
                </c:pt>
                <c:pt idx="1313">
                  <c:v>15.9</c:v>
                </c:pt>
                <c:pt idx="1314">
                  <c:v>15.9</c:v>
                </c:pt>
                <c:pt idx="1315">
                  <c:v>15.9</c:v>
                </c:pt>
                <c:pt idx="1316">
                  <c:v>15.9</c:v>
                </c:pt>
                <c:pt idx="1317">
                  <c:v>15.9</c:v>
                </c:pt>
                <c:pt idx="1318">
                  <c:v>15.9</c:v>
                </c:pt>
                <c:pt idx="1319">
                  <c:v>15.9</c:v>
                </c:pt>
                <c:pt idx="1320">
                  <c:v>15.9</c:v>
                </c:pt>
                <c:pt idx="1321">
                  <c:v>15.9</c:v>
                </c:pt>
                <c:pt idx="1322">
                  <c:v>15.9</c:v>
                </c:pt>
                <c:pt idx="1323">
                  <c:v>15.9</c:v>
                </c:pt>
                <c:pt idx="1324">
                  <c:v>15.9</c:v>
                </c:pt>
                <c:pt idx="1325">
                  <c:v>15.9</c:v>
                </c:pt>
                <c:pt idx="1326">
                  <c:v>15.9</c:v>
                </c:pt>
                <c:pt idx="1327">
                  <c:v>15.9</c:v>
                </c:pt>
                <c:pt idx="1328">
                  <c:v>15.9</c:v>
                </c:pt>
                <c:pt idx="1329">
                  <c:v>15.9</c:v>
                </c:pt>
                <c:pt idx="1330">
                  <c:v>15.9</c:v>
                </c:pt>
                <c:pt idx="1331">
                  <c:v>15.9</c:v>
                </c:pt>
                <c:pt idx="1332">
                  <c:v>15.9</c:v>
                </c:pt>
                <c:pt idx="1333">
                  <c:v>15.9</c:v>
                </c:pt>
                <c:pt idx="1334">
                  <c:v>15.9</c:v>
                </c:pt>
                <c:pt idx="1335">
                  <c:v>15.9</c:v>
                </c:pt>
                <c:pt idx="1336">
                  <c:v>15.9</c:v>
                </c:pt>
                <c:pt idx="1337">
                  <c:v>15.9</c:v>
                </c:pt>
                <c:pt idx="1338">
                  <c:v>15.9</c:v>
                </c:pt>
                <c:pt idx="1339">
                  <c:v>15.9</c:v>
                </c:pt>
                <c:pt idx="1340">
                  <c:v>15.9</c:v>
                </c:pt>
                <c:pt idx="1341">
                  <c:v>15.9</c:v>
                </c:pt>
                <c:pt idx="1342">
                  <c:v>15.9</c:v>
                </c:pt>
                <c:pt idx="1343">
                  <c:v>15.9</c:v>
                </c:pt>
                <c:pt idx="1344">
                  <c:v>15.9</c:v>
                </c:pt>
                <c:pt idx="1345">
                  <c:v>15.9</c:v>
                </c:pt>
                <c:pt idx="1346">
                  <c:v>15.9</c:v>
                </c:pt>
                <c:pt idx="1347">
                  <c:v>15.9</c:v>
                </c:pt>
                <c:pt idx="1348">
                  <c:v>15.9</c:v>
                </c:pt>
                <c:pt idx="1349">
                  <c:v>15.9</c:v>
                </c:pt>
                <c:pt idx="1350">
                  <c:v>15.9</c:v>
                </c:pt>
                <c:pt idx="1351">
                  <c:v>15.9</c:v>
                </c:pt>
                <c:pt idx="1352">
                  <c:v>15.9</c:v>
                </c:pt>
                <c:pt idx="1353">
                  <c:v>15.9</c:v>
                </c:pt>
                <c:pt idx="1354">
                  <c:v>15.9</c:v>
                </c:pt>
                <c:pt idx="1355">
                  <c:v>15.9</c:v>
                </c:pt>
                <c:pt idx="1356">
                  <c:v>15.9</c:v>
                </c:pt>
                <c:pt idx="1357">
                  <c:v>15.9</c:v>
                </c:pt>
                <c:pt idx="1358">
                  <c:v>15.9</c:v>
                </c:pt>
                <c:pt idx="1359">
                  <c:v>15.9</c:v>
                </c:pt>
                <c:pt idx="1360">
                  <c:v>15.9</c:v>
                </c:pt>
                <c:pt idx="1361">
                  <c:v>15.9</c:v>
                </c:pt>
                <c:pt idx="1362">
                  <c:v>15.9</c:v>
                </c:pt>
                <c:pt idx="1363">
                  <c:v>15.9</c:v>
                </c:pt>
                <c:pt idx="1364">
                  <c:v>15.9</c:v>
                </c:pt>
                <c:pt idx="1365">
                  <c:v>15.9</c:v>
                </c:pt>
                <c:pt idx="1366">
                  <c:v>15.9</c:v>
                </c:pt>
                <c:pt idx="1367">
                  <c:v>15.9</c:v>
                </c:pt>
                <c:pt idx="1368">
                  <c:v>15.9</c:v>
                </c:pt>
                <c:pt idx="1369">
                  <c:v>15.9</c:v>
                </c:pt>
                <c:pt idx="1370">
                  <c:v>15.9</c:v>
                </c:pt>
                <c:pt idx="1371">
                  <c:v>15.9</c:v>
                </c:pt>
                <c:pt idx="1372">
                  <c:v>15.9</c:v>
                </c:pt>
                <c:pt idx="1373">
                  <c:v>15.9</c:v>
                </c:pt>
                <c:pt idx="1374">
                  <c:v>15.9</c:v>
                </c:pt>
                <c:pt idx="1375">
                  <c:v>15.9</c:v>
                </c:pt>
                <c:pt idx="1376">
                  <c:v>15.9</c:v>
                </c:pt>
                <c:pt idx="1377">
                  <c:v>15.9</c:v>
                </c:pt>
                <c:pt idx="1378">
                  <c:v>15.9</c:v>
                </c:pt>
                <c:pt idx="1379">
                  <c:v>15.9</c:v>
                </c:pt>
                <c:pt idx="1380">
                  <c:v>15.9</c:v>
                </c:pt>
                <c:pt idx="1381">
                  <c:v>15.9</c:v>
                </c:pt>
                <c:pt idx="1382">
                  <c:v>15.9</c:v>
                </c:pt>
                <c:pt idx="1383">
                  <c:v>15.9</c:v>
                </c:pt>
                <c:pt idx="1384">
                  <c:v>15.9</c:v>
                </c:pt>
                <c:pt idx="1385">
                  <c:v>15.9</c:v>
                </c:pt>
                <c:pt idx="1386">
                  <c:v>15.9</c:v>
                </c:pt>
                <c:pt idx="1387">
                  <c:v>15.9</c:v>
                </c:pt>
                <c:pt idx="1388">
                  <c:v>15.9</c:v>
                </c:pt>
                <c:pt idx="1389">
                  <c:v>15.9</c:v>
                </c:pt>
                <c:pt idx="1390">
                  <c:v>15.9</c:v>
                </c:pt>
                <c:pt idx="1391">
                  <c:v>15.9</c:v>
                </c:pt>
                <c:pt idx="1392">
                  <c:v>15.9</c:v>
                </c:pt>
                <c:pt idx="1393">
                  <c:v>15.9</c:v>
                </c:pt>
                <c:pt idx="1394">
                  <c:v>15.9</c:v>
                </c:pt>
                <c:pt idx="1395">
                  <c:v>15.9</c:v>
                </c:pt>
                <c:pt idx="1396">
                  <c:v>15.9</c:v>
                </c:pt>
                <c:pt idx="1397">
                  <c:v>15.9</c:v>
                </c:pt>
                <c:pt idx="1398">
                  <c:v>15.9</c:v>
                </c:pt>
                <c:pt idx="1399">
                  <c:v>15.9</c:v>
                </c:pt>
                <c:pt idx="1400">
                  <c:v>15.9</c:v>
                </c:pt>
                <c:pt idx="1401">
                  <c:v>15.9</c:v>
                </c:pt>
                <c:pt idx="1402">
                  <c:v>15.9</c:v>
                </c:pt>
                <c:pt idx="1403">
                  <c:v>15.9</c:v>
                </c:pt>
                <c:pt idx="1404">
                  <c:v>15.9</c:v>
                </c:pt>
                <c:pt idx="1405">
                  <c:v>15.9</c:v>
                </c:pt>
                <c:pt idx="1406">
                  <c:v>15.9</c:v>
                </c:pt>
                <c:pt idx="1407">
                  <c:v>15.9</c:v>
                </c:pt>
                <c:pt idx="1408">
                  <c:v>15.9</c:v>
                </c:pt>
                <c:pt idx="1409">
                  <c:v>15.9</c:v>
                </c:pt>
                <c:pt idx="1410">
                  <c:v>15.9</c:v>
                </c:pt>
                <c:pt idx="1411">
                  <c:v>15.9</c:v>
                </c:pt>
                <c:pt idx="1412">
                  <c:v>15.9</c:v>
                </c:pt>
                <c:pt idx="1413">
                  <c:v>15.9</c:v>
                </c:pt>
                <c:pt idx="1414">
                  <c:v>15.9</c:v>
                </c:pt>
                <c:pt idx="1415">
                  <c:v>15.9</c:v>
                </c:pt>
                <c:pt idx="1416">
                  <c:v>15.9</c:v>
                </c:pt>
                <c:pt idx="1417">
                  <c:v>15.9</c:v>
                </c:pt>
                <c:pt idx="1418">
                  <c:v>15.9</c:v>
                </c:pt>
                <c:pt idx="1419">
                  <c:v>15.9</c:v>
                </c:pt>
                <c:pt idx="1420">
                  <c:v>15.9</c:v>
                </c:pt>
                <c:pt idx="1421">
                  <c:v>15.9</c:v>
                </c:pt>
                <c:pt idx="1422">
                  <c:v>15.9</c:v>
                </c:pt>
                <c:pt idx="1423">
                  <c:v>15.9</c:v>
                </c:pt>
                <c:pt idx="1424">
                  <c:v>15.9</c:v>
                </c:pt>
                <c:pt idx="1425">
                  <c:v>15.9</c:v>
                </c:pt>
                <c:pt idx="1426">
                  <c:v>15.9</c:v>
                </c:pt>
                <c:pt idx="1427">
                  <c:v>15.9</c:v>
                </c:pt>
                <c:pt idx="1428">
                  <c:v>15.9</c:v>
                </c:pt>
                <c:pt idx="1429">
                  <c:v>15.9</c:v>
                </c:pt>
                <c:pt idx="1430">
                  <c:v>15.9</c:v>
                </c:pt>
                <c:pt idx="1431">
                  <c:v>15.9</c:v>
                </c:pt>
                <c:pt idx="1432">
                  <c:v>15.9</c:v>
                </c:pt>
                <c:pt idx="1433">
                  <c:v>15.9</c:v>
                </c:pt>
                <c:pt idx="1434">
                  <c:v>15.9</c:v>
                </c:pt>
                <c:pt idx="1435">
                  <c:v>15.9</c:v>
                </c:pt>
                <c:pt idx="1436">
                  <c:v>15.9</c:v>
                </c:pt>
                <c:pt idx="1437">
                  <c:v>15.9</c:v>
                </c:pt>
                <c:pt idx="1438">
                  <c:v>15.9</c:v>
                </c:pt>
                <c:pt idx="1439">
                  <c:v>15.9</c:v>
                </c:pt>
                <c:pt idx="1440">
                  <c:v>15.9</c:v>
                </c:pt>
                <c:pt idx="1441">
                  <c:v>15.9</c:v>
                </c:pt>
                <c:pt idx="1442">
                  <c:v>15.9</c:v>
                </c:pt>
                <c:pt idx="1443">
                  <c:v>15.9</c:v>
                </c:pt>
                <c:pt idx="1444">
                  <c:v>10.9</c:v>
                </c:pt>
                <c:pt idx="1445">
                  <c:v>10.9</c:v>
                </c:pt>
                <c:pt idx="1446">
                  <c:v>10.9</c:v>
                </c:pt>
                <c:pt idx="1447">
                  <c:v>10.9</c:v>
                </c:pt>
                <c:pt idx="1448">
                  <c:v>10.9</c:v>
                </c:pt>
                <c:pt idx="1449">
                  <c:v>10.9</c:v>
                </c:pt>
                <c:pt idx="1450">
                  <c:v>10.9</c:v>
                </c:pt>
                <c:pt idx="1451">
                  <c:v>10.9</c:v>
                </c:pt>
                <c:pt idx="1452">
                  <c:v>10.9</c:v>
                </c:pt>
                <c:pt idx="1453">
                  <c:v>10.9</c:v>
                </c:pt>
                <c:pt idx="1454">
                  <c:v>10.9</c:v>
                </c:pt>
                <c:pt idx="1455">
                  <c:v>10.9</c:v>
                </c:pt>
                <c:pt idx="1456">
                  <c:v>10.9</c:v>
                </c:pt>
                <c:pt idx="1457">
                  <c:v>10.9</c:v>
                </c:pt>
                <c:pt idx="1458">
                  <c:v>10.9</c:v>
                </c:pt>
                <c:pt idx="1459">
                  <c:v>10.9</c:v>
                </c:pt>
                <c:pt idx="1460">
                  <c:v>10.9</c:v>
                </c:pt>
                <c:pt idx="1461">
                  <c:v>10.9</c:v>
                </c:pt>
                <c:pt idx="1462">
                  <c:v>10.9</c:v>
                </c:pt>
                <c:pt idx="1463">
                  <c:v>10.9</c:v>
                </c:pt>
                <c:pt idx="1464">
                  <c:v>10.9</c:v>
                </c:pt>
                <c:pt idx="1465">
                  <c:v>10.9</c:v>
                </c:pt>
                <c:pt idx="1466">
                  <c:v>10.9</c:v>
                </c:pt>
                <c:pt idx="1467">
                  <c:v>10.9</c:v>
                </c:pt>
                <c:pt idx="1468">
                  <c:v>10.9</c:v>
                </c:pt>
                <c:pt idx="1469">
                  <c:v>10.9</c:v>
                </c:pt>
                <c:pt idx="1470">
                  <c:v>10.9</c:v>
                </c:pt>
                <c:pt idx="1471">
                  <c:v>10.9</c:v>
                </c:pt>
                <c:pt idx="1472">
                  <c:v>10.9</c:v>
                </c:pt>
                <c:pt idx="1473">
                  <c:v>10.9</c:v>
                </c:pt>
                <c:pt idx="1474">
                  <c:v>10.9</c:v>
                </c:pt>
                <c:pt idx="1475">
                  <c:v>10.9</c:v>
                </c:pt>
                <c:pt idx="1476">
                  <c:v>10.9</c:v>
                </c:pt>
                <c:pt idx="1477">
                  <c:v>10.9</c:v>
                </c:pt>
                <c:pt idx="1478">
                  <c:v>10.9</c:v>
                </c:pt>
                <c:pt idx="1479">
                  <c:v>10.9</c:v>
                </c:pt>
                <c:pt idx="1480">
                  <c:v>10.9</c:v>
                </c:pt>
                <c:pt idx="1481">
                  <c:v>10.9</c:v>
                </c:pt>
                <c:pt idx="1482">
                  <c:v>10.9</c:v>
                </c:pt>
                <c:pt idx="1483">
                  <c:v>10.9</c:v>
                </c:pt>
                <c:pt idx="1484">
                  <c:v>10.9</c:v>
                </c:pt>
                <c:pt idx="1485">
                  <c:v>10.9</c:v>
                </c:pt>
                <c:pt idx="1486">
                  <c:v>10.9</c:v>
                </c:pt>
                <c:pt idx="1487">
                  <c:v>10.9</c:v>
                </c:pt>
                <c:pt idx="1488">
                  <c:v>10.9</c:v>
                </c:pt>
                <c:pt idx="1489">
                  <c:v>10.9</c:v>
                </c:pt>
                <c:pt idx="1490">
                  <c:v>10.9</c:v>
                </c:pt>
                <c:pt idx="1491">
                  <c:v>10.9</c:v>
                </c:pt>
                <c:pt idx="1492">
                  <c:v>10.9</c:v>
                </c:pt>
                <c:pt idx="1493">
                  <c:v>10.9</c:v>
                </c:pt>
                <c:pt idx="1494">
                  <c:v>10.9</c:v>
                </c:pt>
                <c:pt idx="1495">
                  <c:v>10.9</c:v>
                </c:pt>
                <c:pt idx="1496">
                  <c:v>10.9</c:v>
                </c:pt>
                <c:pt idx="1497">
                  <c:v>10.9</c:v>
                </c:pt>
                <c:pt idx="1498">
                  <c:v>10.9</c:v>
                </c:pt>
                <c:pt idx="1499">
                  <c:v>10.9</c:v>
                </c:pt>
                <c:pt idx="1500">
                  <c:v>10.9</c:v>
                </c:pt>
                <c:pt idx="1501">
                  <c:v>10.9</c:v>
                </c:pt>
                <c:pt idx="1502">
                  <c:v>10.9</c:v>
                </c:pt>
                <c:pt idx="1503">
                  <c:v>10.9</c:v>
                </c:pt>
                <c:pt idx="1504">
                  <c:v>10.9</c:v>
                </c:pt>
                <c:pt idx="1505">
                  <c:v>10.9</c:v>
                </c:pt>
                <c:pt idx="1506">
                  <c:v>10.9</c:v>
                </c:pt>
                <c:pt idx="1507">
                  <c:v>10.9</c:v>
                </c:pt>
                <c:pt idx="1508">
                  <c:v>10.9</c:v>
                </c:pt>
                <c:pt idx="1509">
                  <c:v>10.9</c:v>
                </c:pt>
                <c:pt idx="1510">
                  <c:v>10.9</c:v>
                </c:pt>
                <c:pt idx="1511">
                  <c:v>10.9</c:v>
                </c:pt>
                <c:pt idx="1512">
                  <c:v>10.9</c:v>
                </c:pt>
                <c:pt idx="1513">
                  <c:v>10.9</c:v>
                </c:pt>
                <c:pt idx="1514">
                  <c:v>10.9</c:v>
                </c:pt>
                <c:pt idx="1515">
                  <c:v>10.9</c:v>
                </c:pt>
                <c:pt idx="1516">
                  <c:v>10.9</c:v>
                </c:pt>
                <c:pt idx="1517">
                  <c:v>10.9</c:v>
                </c:pt>
                <c:pt idx="1518">
                  <c:v>10.9</c:v>
                </c:pt>
                <c:pt idx="1519">
                  <c:v>10.9</c:v>
                </c:pt>
                <c:pt idx="1520">
                  <c:v>10.9</c:v>
                </c:pt>
                <c:pt idx="1521">
                  <c:v>10.9</c:v>
                </c:pt>
                <c:pt idx="1522">
                  <c:v>10.9</c:v>
                </c:pt>
                <c:pt idx="1523">
                  <c:v>10.9</c:v>
                </c:pt>
                <c:pt idx="1524">
                  <c:v>10.9</c:v>
                </c:pt>
                <c:pt idx="1525">
                  <c:v>10.9</c:v>
                </c:pt>
                <c:pt idx="1526">
                  <c:v>10.9</c:v>
                </c:pt>
                <c:pt idx="1527">
                  <c:v>10.9</c:v>
                </c:pt>
                <c:pt idx="1528">
                  <c:v>10.9</c:v>
                </c:pt>
                <c:pt idx="1529">
                  <c:v>10.9</c:v>
                </c:pt>
                <c:pt idx="1530">
                  <c:v>10.9</c:v>
                </c:pt>
                <c:pt idx="1531">
                  <c:v>10.9</c:v>
                </c:pt>
                <c:pt idx="1532">
                  <c:v>10.9</c:v>
                </c:pt>
                <c:pt idx="1533">
                  <c:v>10.9</c:v>
                </c:pt>
                <c:pt idx="1534">
                  <c:v>10.9</c:v>
                </c:pt>
                <c:pt idx="1535">
                  <c:v>10.9</c:v>
                </c:pt>
                <c:pt idx="1536">
                  <c:v>10.9</c:v>
                </c:pt>
                <c:pt idx="1537">
                  <c:v>10.9</c:v>
                </c:pt>
                <c:pt idx="1538">
                  <c:v>10.9</c:v>
                </c:pt>
                <c:pt idx="1539">
                  <c:v>10.9</c:v>
                </c:pt>
                <c:pt idx="1540">
                  <c:v>10.9</c:v>
                </c:pt>
                <c:pt idx="1541">
                  <c:v>10.9</c:v>
                </c:pt>
                <c:pt idx="1542">
                  <c:v>10.9</c:v>
                </c:pt>
                <c:pt idx="1543">
                  <c:v>10.9</c:v>
                </c:pt>
                <c:pt idx="1544">
                  <c:v>10.9</c:v>
                </c:pt>
                <c:pt idx="1545">
                  <c:v>10.9</c:v>
                </c:pt>
                <c:pt idx="1546">
                  <c:v>10.9</c:v>
                </c:pt>
                <c:pt idx="1547">
                  <c:v>10.9</c:v>
                </c:pt>
                <c:pt idx="1548">
                  <c:v>10.9</c:v>
                </c:pt>
                <c:pt idx="1549">
                  <c:v>10.9</c:v>
                </c:pt>
                <c:pt idx="1550">
                  <c:v>10.9</c:v>
                </c:pt>
                <c:pt idx="1551">
                  <c:v>10.9</c:v>
                </c:pt>
                <c:pt idx="1552">
                  <c:v>10.9</c:v>
                </c:pt>
                <c:pt idx="1553">
                  <c:v>10.9</c:v>
                </c:pt>
                <c:pt idx="1554">
                  <c:v>10.9</c:v>
                </c:pt>
                <c:pt idx="1555">
                  <c:v>10.9</c:v>
                </c:pt>
                <c:pt idx="1556">
                  <c:v>10.9</c:v>
                </c:pt>
                <c:pt idx="1557">
                  <c:v>10.9</c:v>
                </c:pt>
                <c:pt idx="1558">
                  <c:v>10.9</c:v>
                </c:pt>
                <c:pt idx="1559">
                  <c:v>10.9</c:v>
                </c:pt>
                <c:pt idx="1560">
                  <c:v>10.9</c:v>
                </c:pt>
                <c:pt idx="1561">
                  <c:v>10.9</c:v>
                </c:pt>
                <c:pt idx="1562">
                  <c:v>10.9</c:v>
                </c:pt>
                <c:pt idx="1563">
                  <c:v>10.9</c:v>
                </c:pt>
                <c:pt idx="1564">
                  <c:v>10.9</c:v>
                </c:pt>
                <c:pt idx="1565">
                  <c:v>10.9</c:v>
                </c:pt>
                <c:pt idx="1566">
                  <c:v>10.9</c:v>
                </c:pt>
                <c:pt idx="1567">
                  <c:v>10.9</c:v>
                </c:pt>
                <c:pt idx="1568">
                  <c:v>10.9</c:v>
                </c:pt>
                <c:pt idx="1569">
                  <c:v>10.9</c:v>
                </c:pt>
                <c:pt idx="1570">
                  <c:v>10.9</c:v>
                </c:pt>
                <c:pt idx="1571">
                  <c:v>10.9</c:v>
                </c:pt>
                <c:pt idx="1572">
                  <c:v>10.9</c:v>
                </c:pt>
                <c:pt idx="1573">
                  <c:v>10.9</c:v>
                </c:pt>
                <c:pt idx="1574">
                  <c:v>10.9</c:v>
                </c:pt>
                <c:pt idx="1575">
                  <c:v>10.9</c:v>
                </c:pt>
                <c:pt idx="1576">
                  <c:v>10.9</c:v>
                </c:pt>
                <c:pt idx="1577">
                  <c:v>10.9</c:v>
                </c:pt>
                <c:pt idx="1578">
                  <c:v>10.9</c:v>
                </c:pt>
                <c:pt idx="1579">
                  <c:v>10.9</c:v>
                </c:pt>
                <c:pt idx="1580">
                  <c:v>10.9</c:v>
                </c:pt>
                <c:pt idx="1581">
                  <c:v>10.9</c:v>
                </c:pt>
                <c:pt idx="1582">
                  <c:v>10.9</c:v>
                </c:pt>
                <c:pt idx="1583">
                  <c:v>10.9</c:v>
                </c:pt>
                <c:pt idx="1584">
                  <c:v>10.9</c:v>
                </c:pt>
                <c:pt idx="1585">
                  <c:v>10.9</c:v>
                </c:pt>
                <c:pt idx="1586">
                  <c:v>10.9</c:v>
                </c:pt>
                <c:pt idx="1587">
                  <c:v>10.9</c:v>
                </c:pt>
                <c:pt idx="1588">
                  <c:v>10.9</c:v>
                </c:pt>
                <c:pt idx="1589">
                  <c:v>10.9</c:v>
                </c:pt>
                <c:pt idx="1590">
                  <c:v>10.9</c:v>
                </c:pt>
                <c:pt idx="1591">
                  <c:v>10.9</c:v>
                </c:pt>
                <c:pt idx="1592">
                  <c:v>10.9</c:v>
                </c:pt>
                <c:pt idx="1593">
                  <c:v>10.9</c:v>
                </c:pt>
                <c:pt idx="1594">
                  <c:v>10.9</c:v>
                </c:pt>
                <c:pt idx="1595">
                  <c:v>10.9</c:v>
                </c:pt>
                <c:pt idx="1596">
                  <c:v>10.9</c:v>
                </c:pt>
                <c:pt idx="1597">
                  <c:v>10.9</c:v>
                </c:pt>
                <c:pt idx="1598">
                  <c:v>10.9</c:v>
                </c:pt>
                <c:pt idx="1599">
                  <c:v>10.9</c:v>
                </c:pt>
                <c:pt idx="1600">
                  <c:v>10.9</c:v>
                </c:pt>
                <c:pt idx="1601">
                  <c:v>10.9</c:v>
                </c:pt>
                <c:pt idx="1602">
                  <c:v>10.9</c:v>
                </c:pt>
                <c:pt idx="1603">
                  <c:v>10.9</c:v>
                </c:pt>
                <c:pt idx="1604">
                  <c:v>10.9</c:v>
                </c:pt>
                <c:pt idx="1605">
                  <c:v>10.9</c:v>
                </c:pt>
                <c:pt idx="1606">
                  <c:v>10.9</c:v>
                </c:pt>
                <c:pt idx="1607">
                  <c:v>10.9</c:v>
                </c:pt>
                <c:pt idx="1608">
                  <c:v>10.9</c:v>
                </c:pt>
                <c:pt idx="1609">
                  <c:v>10.9</c:v>
                </c:pt>
                <c:pt idx="1610">
                  <c:v>10.9</c:v>
                </c:pt>
                <c:pt idx="1611">
                  <c:v>10.9</c:v>
                </c:pt>
                <c:pt idx="1612">
                  <c:v>10.9</c:v>
                </c:pt>
                <c:pt idx="1613">
                  <c:v>10.9</c:v>
                </c:pt>
                <c:pt idx="1614">
                  <c:v>10.9</c:v>
                </c:pt>
                <c:pt idx="1615">
                  <c:v>10.9</c:v>
                </c:pt>
                <c:pt idx="1616">
                  <c:v>10.9</c:v>
                </c:pt>
                <c:pt idx="1617">
                  <c:v>10.9</c:v>
                </c:pt>
                <c:pt idx="1618">
                  <c:v>10.9</c:v>
                </c:pt>
                <c:pt idx="1619">
                  <c:v>10.9</c:v>
                </c:pt>
                <c:pt idx="1620">
                  <c:v>10.9</c:v>
                </c:pt>
                <c:pt idx="1621">
                  <c:v>10.9</c:v>
                </c:pt>
                <c:pt idx="1622">
                  <c:v>10.9</c:v>
                </c:pt>
                <c:pt idx="1623">
                  <c:v>10.9</c:v>
                </c:pt>
                <c:pt idx="1624">
                  <c:v>10.9</c:v>
                </c:pt>
                <c:pt idx="1625">
                  <c:v>10.9</c:v>
                </c:pt>
                <c:pt idx="1626">
                  <c:v>10.9</c:v>
                </c:pt>
                <c:pt idx="1627">
                  <c:v>10.9</c:v>
                </c:pt>
                <c:pt idx="1628">
                  <c:v>10.9</c:v>
                </c:pt>
                <c:pt idx="1629">
                  <c:v>10.9</c:v>
                </c:pt>
                <c:pt idx="1630">
                  <c:v>10.9</c:v>
                </c:pt>
                <c:pt idx="1631">
                  <c:v>10.9</c:v>
                </c:pt>
                <c:pt idx="1632">
                  <c:v>10.9</c:v>
                </c:pt>
                <c:pt idx="1633">
                  <c:v>10.9</c:v>
                </c:pt>
                <c:pt idx="1634">
                  <c:v>10.9</c:v>
                </c:pt>
                <c:pt idx="1635">
                  <c:v>10.9</c:v>
                </c:pt>
                <c:pt idx="1636">
                  <c:v>10.9</c:v>
                </c:pt>
                <c:pt idx="1637">
                  <c:v>10.9</c:v>
                </c:pt>
                <c:pt idx="1638">
                  <c:v>10.9</c:v>
                </c:pt>
                <c:pt idx="1639">
                  <c:v>10.9</c:v>
                </c:pt>
                <c:pt idx="1640">
                  <c:v>10.9</c:v>
                </c:pt>
                <c:pt idx="1641">
                  <c:v>10.9</c:v>
                </c:pt>
                <c:pt idx="1642">
                  <c:v>10.9</c:v>
                </c:pt>
                <c:pt idx="1643">
                  <c:v>10.9</c:v>
                </c:pt>
                <c:pt idx="1644">
                  <c:v>10.9</c:v>
                </c:pt>
                <c:pt idx="1645">
                  <c:v>10.9</c:v>
                </c:pt>
                <c:pt idx="1646">
                  <c:v>10.9</c:v>
                </c:pt>
                <c:pt idx="1647">
                  <c:v>10.9</c:v>
                </c:pt>
                <c:pt idx="1648">
                  <c:v>10.9</c:v>
                </c:pt>
                <c:pt idx="1649">
                  <c:v>10.9</c:v>
                </c:pt>
                <c:pt idx="1650">
                  <c:v>10.9</c:v>
                </c:pt>
                <c:pt idx="1651">
                  <c:v>10.9</c:v>
                </c:pt>
                <c:pt idx="1652">
                  <c:v>10.9</c:v>
                </c:pt>
                <c:pt idx="1653">
                  <c:v>10.9</c:v>
                </c:pt>
                <c:pt idx="1654">
                  <c:v>10.9</c:v>
                </c:pt>
                <c:pt idx="1655">
                  <c:v>10.9</c:v>
                </c:pt>
                <c:pt idx="1656">
                  <c:v>10.9</c:v>
                </c:pt>
                <c:pt idx="1657">
                  <c:v>10.9</c:v>
                </c:pt>
                <c:pt idx="1658">
                  <c:v>10.9</c:v>
                </c:pt>
                <c:pt idx="1659">
                  <c:v>10.9</c:v>
                </c:pt>
                <c:pt idx="1660">
                  <c:v>10.9</c:v>
                </c:pt>
                <c:pt idx="1661">
                  <c:v>10.9</c:v>
                </c:pt>
                <c:pt idx="1662">
                  <c:v>10.9</c:v>
                </c:pt>
                <c:pt idx="1663">
                  <c:v>10.9</c:v>
                </c:pt>
                <c:pt idx="1664">
                  <c:v>10.9</c:v>
                </c:pt>
                <c:pt idx="1665">
                  <c:v>10.9</c:v>
                </c:pt>
                <c:pt idx="1666">
                  <c:v>10.9</c:v>
                </c:pt>
                <c:pt idx="1667">
                  <c:v>10.9</c:v>
                </c:pt>
                <c:pt idx="1668">
                  <c:v>10.9</c:v>
                </c:pt>
                <c:pt idx="1669">
                  <c:v>10.9</c:v>
                </c:pt>
                <c:pt idx="1670">
                  <c:v>10.9</c:v>
                </c:pt>
                <c:pt idx="1671">
                  <c:v>10.9</c:v>
                </c:pt>
                <c:pt idx="1672">
                  <c:v>10.9</c:v>
                </c:pt>
                <c:pt idx="1673">
                  <c:v>10.9</c:v>
                </c:pt>
                <c:pt idx="1674">
                  <c:v>10.9</c:v>
                </c:pt>
                <c:pt idx="1675">
                  <c:v>10.9</c:v>
                </c:pt>
                <c:pt idx="1676">
                  <c:v>10.9</c:v>
                </c:pt>
                <c:pt idx="1677">
                  <c:v>10.9</c:v>
                </c:pt>
                <c:pt idx="1678">
                  <c:v>10.9</c:v>
                </c:pt>
                <c:pt idx="1679">
                  <c:v>10.9</c:v>
                </c:pt>
                <c:pt idx="1680">
                  <c:v>10.9</c:v>
                </c:pt>
                <c:pt idx="1681">
                  <c:v>10.9</c:v>
                </c:pt>
                <c:pt idx="1682">
                  <c:v>10.9</c:v>
                </c:pt>
                <c:pt idx="1683">
                  <c:v>10.9</c:v>
                </c:pt>
                <c:pt idx="1684">
                  <c:v>10.9</c:v>
                </c:pt>
                <c:pt idx="1685">
                  <c:v>10.9</c:v>
                </c:pt>
                <c:pt idx="1686">
                  <c:v>10.9</c:v>
                </c:pt>
                <c:pt idx="1687">
                  <c:v>10.9</c:v>
                </c:pt>
                <c:pt idx="1688">
                  <c:v>10.9</c:v>
                </c:pt>
                <c:pt idx="1689">
                  <c:v>10.9</c:v>
                </c:pt>
                <c:pt idx="1690">
                  <c:v>10.9</c:v>
                </c:pt>
                <c:pt idx="1691">
                  <c:v>10.9</c:v>
                </c:pt>
                <c:pt idx="1692">
                  <c:v>10.9</c:v>
                </c:pt>
                <c:pt idx="1693">
                  <c:v>10.9</c:v>
                </c:pt>
                <c:pt idx="1694">
                  <c:v>10.9</c:v>
                </c:pt>
                <c:pt idx="1695">
                  <c:v>10.9</c:v>
                </c:pt>
                <c:pt idx="1696">
                  <c:v>10.9</c:v>
                </c:pt>
                <c:pt idx="1697">
                  <c:v>10.9</c:v>
                </c:pt>
                <c:pt idx="1698">
                  <c:v>10.9</c:v>
                </c:pt>
                <c:pt idx="1699">
                  <c:v>10.9</c:v>
                </c:pt>
                <c:pt idx="1700">
                  <c:v>10.9</c:v>
                </c:pt>
                <c:pt idx="1701">
                  <c:v>10.9</c:v>
                </c:pt>
                <c:pt idx="1702">
                  <c:v>10.9</c:v>
                </c:pt>
                <c:pt idx="1703">
                  <c:v>10.9</c:v>
                </c:pt>
                <c:pt idx="1704">
                  <c:v>10.9</c:v>
                </c:pt>
                <c:pt idx="1705">
                  <c:v>10.9</c:v>
                </c:pt>
                <c:pt idx="1706">
                  <c:v>10.9</c:v>
                </c:pt>
                <c:pt idx="1707">
                  <c:v>10.9</c:v>
                </c:pt>
                <c:pt idx="1708">
                  <c:v>10.9</c:v>
                </c:pt>
                <c:pt idx="1709">
                  <c:v>10.9</c:v>
                </c:pt>
                <c:pt idx="1710">
                  <c:v>10.9</c:v>
                </c:pt>
                <c:pt idx="1711">
                  <c:v>10.9</c:v>
                </c:pt>
                <c:pt idx="1712">
                  <c:v>10.9</c:v>
                </c:pt>
                <c:pt idx="1713">
                  <c:v>10.9</c:v>
                </c:pt>
                <c:pt idx="1714">
                  <c:v>10.9</c:v>
                </c:pt>
                <c:pt idx="1715">
                  <c:v>10.9</c:v>
                </c:pt>
                <c:pt idx="1716">
                  <c:v>10.9</c:v>
                </c:pt>
                <c:pt idx="1717">
                  <c:v>10.9</c:v>
                </c:pt>
                <c:pt idx="1718">
                  <c:v>10.9</c:v>
                </c:pt>
                <c:pt idx="1719">
                  <c:v>10.9</c:v>
                </c:pt>
                <c:pt idx="1720">
                  <c:v>10.9</c:v>
                </c:pt>
                <c:pt idx="1721">
                  <c:v>10.9</c:v>
                </c:pt>
                <c:pt idx="1722">
                  <c:v>10.9</c:v>
                </c:pt>
                <c:pt idx="1723">
                  <c:v>10.9</c:v>
                </c:pt>
                <c:pt idx="1724">
                  <c:v>10.9</c:v>
                </c:pt>
                <c:pt idx="1725">
                  <c:v>10.9</c:v>
                </c:pt>
                <c:pt idx="1726">
                  <c:v>10.9</c:v>
                </c:pt>
                <c:pt idx="1727">
                  <c:v>10.9</c:v>
                </c:pt>
                <c:pt idx="1728">
                  <c:v>10.9</c:v>
                </c:pt>
                <c:pt idx="1729">
                  <c:v>10.9</c:v>
                </c:pt>
                <c:pt idx="1730">
                  <c:v>10.9</c:v>
                </c:pt>
                <c:pt idx="1731">
                  <c:v>10.9</c:v>
                </c:pt>
                <c:pt idx="1732">
                  <c:v>10.9</c:v>
                </c:pt>
                <c:pt idx="1733">
                  <c:v>10.9</c:v>
                </c:pt>
                <c:pt idx="1734">
                  <c:v>10.9</c:v>
                </c:pt>
                <c:pt idx="1735">
                  <c:v>10.9</c:v>
                </c:pt>
                <c:pt idx="1736">
                  <c:v>10.9</c:v>
                </c:pt>
                <c:pt idx="1737">
                  <c:v>10.9</c:v>
                </c:pt>
                <c:pt idx="1738">
                  <c:v>10.9</c:v>
                </c:pt>
                <c:pt idx="1739">
                  <c:v>10.9</c:v>
                </c:pt>
                <c:pt idx="1740">
                  <c:v>10.9</c:v>
                </c:pt>
                <c:pt idx="1741">
                  <c:v>10.9</c:v>
                </c:pt>
                <c:pt idx="1742">
                  <c:v>10.9</c:v>
                </c:pt>
                <c:pt idx="1743">
                  <c:v>10.9</c:v>
                </c:pt>
                <c:pt idx="1744">
                  <c:v>10.9</c:v>
                </c:pt>
                <c:pt idx="1745">
                  <c:v>10.9</c:v>
                </c:pt>
                <c:pt idx="1746">
                  <c:v>10.9</c:v>
                </c:pt>
                <c:pt idx="1747">
                  <c:v>10.9</c:v>
                </c:pt>
                <c:pt idx="1748">
                  <c:v>10.9</c:v>
                </c:pt>
                <c:pt idx="1749">
                  <c:v>10.9</c:v>
                </c:pt>
                <c:pt idx="1750">
                  <c:v>10.9</c:v>
                </c:pt>
                <c:pt idx="1751">
                  <c:v>10.9</c:v>
                </c:pt>
                <c:pt idx="1752">
                  <c:v>10.9</c:v>
                </c:pt>
                <c:pt idx="1753">
                  <c:v>10.9</c:v>
                </c:pt>
                <c:pt idx="1754">
                  <c:v>10.9</c:v>
                </c:pt>
                <c:pt idx="1755">
                  <c:v>10.9</c:v>
                </c:pt>
                <c:pt idx="1756">
                  <c:v>10.9</c:v>
                </c:pt>
                <c:pt idx="1757">
                  <c:v>10.9</c:v>
                </c:pt>
                <c:pt idx="1758">
                  <c:v>10.9</c:v>
                </c:pt>
                <c:pt idx="1759">
                  <c:v>10.9</c:v>
                </c:pt>
                <c:pt idx="1760">
                  <c:v>10.9</c:v>
                </c:pt>
                <c:pt idx="1761">
                  <c:v>10.9</c:v>
                </c:pt>
                <c:pt idx="1762">
                  <c:v>10.9</c:v>
                </c:pt>
                <c:pt idx="1763">
                  <c:v>10.9</c:v>
                </c:pt>
                <c:pt idx="1764">
                  <c:v>10.9</c:v>
                </c:pt>
                <c:pt idx="1765">
                  <c:v>10.9</c:v>
                </c:pt>
                <c:pt idx="1766">
                  <c:v>10.9</c:v>
                </c:pt>
                <c:pt idx="1767">
                  <c:v>10.9</c:v>
                </c:pt>
                <c:pt idx="1768">
                  <c:v>10.9</c:v>
                </c:pt>
                <c:pt idx="1769">
                  <c:v>10.9</c:v>
                </c:pt>
                <c:pt idx="1770">
                  <c:v>10.9</c:v>
                </c:pt>
                <c:pt idx="1771">
                  <c:v>10.9</c:v>
                </c:pt>
                <c:pt idx="1772">
                  <c:v>10.9</c:v>
                </c:pt>
                <c:pt idx="1773">
                  <c:v>10.9</c:v>
                </c:pt>
                <c:pt idx="1774">
                  <c:v>10.9</c:v>
                </c:pt>
                <c:pt idx="1775">
                  <c:v>10.9</c:v>
                </c:pt>
                <c:pt idx="1776">
                  <c:v>10.9</c:v>
                </c:pt>
                <c:pt idx="1777">
                  <c:v>10.9</c:v>
                </c:pt>
                <c:pt idx="1778">
                  <c:v>10.9</c:v>
                </c:pt>
                <c:pt idx="1779">
                  <c:v>10.9</c:v>
                </c:pt>
                <c:pt idx="1780">
                  <c:v>10.9</c:v>
                </c:pt>
                <c:pt idx="1781">
                  <c:v>10.9</c:v>
                </c:pt>
                <c:pt idx="1782">
                  <c:v>10.9</c:v>
                </c:pt>
                <c:pt idx="1783">
                  <c:v>10.9</c:v>
                </c:pt>
                <c:pt idx="1784">
                  <c:v>10.9</c:v>
                </c:pt>
                <c:pt idx="1785">
                  <c:v>10.9</c:v>
                </c:pt>
                <c:pt idx="1786">
                  <c:v>10.9</c:v>
                </c:pt>
                <c:pt idx="1787">
                  <c:v>10.9</c:v>
                </c:pt>
                <c:pt idx="1788">
                  <c:v>10.9</c:v>
                </c:pt>
                <c:pt idx="1789">
                  <c:v>10.9</c:v>
                </c:pt>
                <c:pt idx="1790">
                  <c:v>10.9</c:v>
                </c:pt>
                <c:pt idx="1791">
                  <c:v>10.9</c:v>
                </c:pt>
                <c:pt idx="1792">
                  <c:v>10.9</c:v>
                </c:pt>
                <c:pt idx="1793">
                  <c:v>10.9</c:v>
                </c:pt>
                <c:pt idx="1794">
                  <c:v>10.9</c:v>
                </c:pt>
                <c:pt idx="1795">
                  <c:v>10.9</c:v>
                </c:pt>
                <c:pt idx="1796">
                  <c:v>10.9</c:v>
                </c:pt>
                <c:pt idx="1797">
                  <c:v>10.9</c:v>
                </c:pt>
                <c:pt idx="1798">
                  <c:v>10.9</c:v>
                </c:pt>
                <c:pt idx="1799">
                  <c:v>10.9</c:v>
                </c:pt>
                <c:pt idx="1800">
                  <c:v>10.9</c:v>
                </c:pt>
                <c:pt idx="1801">
                  <c:v>10.9</c:v>
                </c:pt>
                <c:pt idx="1802">
                  <c:v>10.9</c:v>
                </c:pt>
                <c:pt idx="1803">
                  <c:v>10.9</c:v>
                </c:pt>
                <c:pt idx="1804">
                  <c:v>10.9</c:v>
                </c:pt>
                <c:pt idx="1805">
                  <c:v>10.9</c:v>
                </c:pt>
                <c:pt idx="1806">
                  <c:v>10.9</c:v>
                </c:pt>
                <c:pt idx="1807">
                  <c:v>10.9</c:v>
                </c:pt>
                <c:pt idx="1808">
                  <c:v>10.9</c:v>
                </c:pt>
                <c:pt idx="1809">
                  <c:v>10.9</c:v>
                </c:pt>
                <c:pt idx="1810">
                  <c:v>10.9</c:v>
                </c:pt>
                <c:pt idx="1811">
                  <c:v>10.9</c:v>
                </c:pt>
                <c:pt idx="1812">
                  <c:v>10.9</c:v>
                </c:pt>
                <c:pt idx="1813">
                  <c:v>10.9</c:v>
                </c:pt>
                <c:pt idx="1814">
                  <c:v>10.9</c:v>
                </c:pt>
                <c:pt idx="1815">
                  <c:v>10.9</c:v>
                </c:pt>
                <c:pt idx="1816">
                  <c:v>10.9</c:v>
                </c:pt>
                <c:pt idx="1817">
                  <c:v>10.9</c:v>
                </c:pt>
                <c:pt idx="1818">
                  <c:v>10.9</c:v>
                </c:pt>
                <c:pt idx="1819">
                  <c:v>10.9</c:v>
                </c:pt>
                <c:pt idx="1820">
                  <c:v>10.9</c:v>
                </c:pt>
                <c:pt idx="1821">
                  <c:v>10.9</c:v>
                </c:pt>
                <c:pt idx="1822">
                  <c:v>10.9</c:v>
                </c:pt>
                <c:pt idx="1823">
                  <c:v>10.9</c:v>
                </c:pt>
                <c:pt idx="1824">
                  <c:v>10.9</c:v>
                </c:pt>
                <c:pt idx="1825">
                  <c:v>10.9</c:v>
                </c:pt>
                <c:pt idx="1826">
                  <c:v>10.9</c:v>
                </c:pt>
                <c:pt idx="1827">
                  <c:v>10.9</c:v>
                </c:pt>
                <c:pt idx="1828">
                  <c:v>10.9</c:v>
                </c:pt>
                <c:pt idx="1829">
                  <c:v>10.9</c:v>
                </c:pt>
                <c:pt idx="1830">
                  <c:v>10.9</c:v>
                </c:pt>
                <c:pt idx="1831">
                  <c:v>10.9</c:v>
                </c:pt>
                <c:pt idx="1832">
                  <c:v>10.9</c:v>
                </c:pt>
                <c:pt idx="1833">
                  <c:v>10.9</c:v>
                </c:pt>
                <c:pt idx="1834">
                  <c:v>10.9</c:v>
                </c:pt>
                <c:pt idx="1835">
                  <c:v>10.9</c:v>
                </c:pt>
                <c:pt idx="1836">
                  <c:v>10.9</c:v>
                </c:pt>
                <c:pt idx="1837">
                  <c:v>10.9</c:v>
                </c:pt>
                <c:pt idx="1838">
                  <c:v>10.9</c:v>
                </c:pt>
                <c:pt idx="1839">
                  <c:v>10.9</c:v>
                </c:pt>
                <c:pt idx="1840">
                  <c:v>10.9</c:v>
                </c:pt>
                <c:pt idx="1841">
                  <c:v>10.9</c:v>
                </c:pt>
                <c:pt idx="1842">
                  <c:v>10.9</c:v>
                </c:pt>
                <c:pt idx="1843">
                  <c:v>10.9</c:v>
                </c:pt>
                <c:pt idx="1844">
                  <c:v>10.9</c:v>
                </c:pt>
                <c:pt idx="1845">
                  <c:v>10.9</c:v>
                </c:pt>
                <c:pt idx="1846">
                  <c:v>10.9</c:v>
                </c:pt>
                <c:pt idx="1847">
                  <c:v>10.9</c:v>
                </c:pt>
                <c:pt idx="1848">
                  <c:v>10.9</c:v>
                </c:pt>
                <c:pt idx="1849">
                  <c:v>10.9</c:v>
                </c:pt>
                <c:pt idx="1850">
                  <c:v>10.9</c:v>
                </c:pt>
                <c:pt idx="1851">
                  <c:v>10.9</c:v>
                </c:pt>
                <c:pt idx="1852">
                  <c:v>10.9</c:v>
                </c:pt>
                <c:pt idx="1853">
                  <c:v>10.9</c:v>
                </c:pt>
                <c:pt idx="1854">
                  <c:v>10.9</c:v>
                </c:pt>
                <c:pt idx="1855">
                  <c:v>10.9</c:v>
                </c:pt>
                <c:pt idx="1856">
                  <c:v>10.9</c:v>
                </c:pt>
                <c:pt idx="1857">
                  <c:v>10.9</c:v>
                </c:pt>
                <c:pt idx="1858">
                  <c:v>10.9</c:v>
                </c:pt>
                <c:pt idx="1859">
                  <c:v>10.9</c:v>
                </c:pt>
                <c:pt idx="1860">
                  <c:v>10.9</c:v>
                </c:pt>
                <c:pt idx="1861">
                  <c:v>10.9</c:v>
                </c:pt>
                <c:pt idx="1862">
                  <c:v>10.9</c:v>
                </c:pt>
                <c:pt idx="1863">
                  <c:v>10.9</c:v>
                </c:pt>
                <c:pt idx="1864">
                  <c:v>10.9</c:v>
                </c:pt>
                <c:pt idx="1865">
                  <c:v>10.9</c:v>
                </c:pt>
                <c:pt idx="1866">
                  <c:v>10.9</c:v>
                </c:pt>
                <c:pt idx="1867">
                  <c:v>10.9</c:v>
                </c:pt>
                <c:pt idx="1868">
                  <c:v>10.9</c:v>
                </c:pt>
                <c:pt idx="1869">
                  <c:v>10.9</c:v>
                </c:pt>
                <c:pt idx="1870">
                  <c:v>10.9</c:v>
                </c:pt>
                <c:pt idx="1871">
                  <c:v>10.9</c:v>
                </c:pt>
                <c:pt idx="1872">
                  <c:v>10.9</c:v>
                </c:pt>
                <c:pt idx="1873">
                  <c:v>10.9</c:v>
                </c:pt>
                <c:pt idx="1874">
                  <c:v>10.9</c:v>
                </c:pt>
                <c:pt idx="1875">
                  <c:v>10.9</c:v>
                </c:pt>
                <c:pt idx="1876">
                  <c:v>10.9</c:v>
                </c:pt>
                <c:pt idx="1877">
                  <c:v>10.9</c:v>
                </c:pt>
                <c:pt idx="1878">
                  <c:v>10.9</c:v>
                </c:pt>
                <c:pt idx="1879">
                  <c:v>10.9</c:v>
                </c:pt>
                <c:pt idx="1880">
                  <c:v>10.9</c:v>
                </c:pt>
                <c:pt idx="1881">
                  <c:v>10.9</c:v>
                </c:pt>
                <c:pt idx="1882">
                  <c:v>10.9</c:v>
                </c:pt>
                <c:pt idx="1883">
                  <c:v>10.9</c:v>
                </c:pt>
                <c:pt idx="1884">
                  <c:v>10.9</c:v>
                </c:pt>
                <c:pt idx="1885">
                  <c:v>10.9</c:v>
                </c:pt>
                <c:pt idx="1886">
                  <c:v>10.9</c:v>
                </c:pt>
                <c:pt idx="1887">
                  <c:v>10.9</c:v>
                </c:pt>
                <c:pt idx="1888">
                  <c:v>10.9</c:v>
                </c:pt>
                <c:pt idx="1889">
                  <c:v>10.9</c:v>
                </c:pt>
                <c:pt idx="1890">
                  <c:v>10.9</c:v>
                </c:pt>
                <c:pt idx="1891">
                  <c:v>10.9</c:v>
                </c:pt>
                <c:pt idx="1892">
                  <c:v>10.9</c:v>
                </c:pt>
                <c:pt idx="1893">
                  <c:v>10.9</c:v>
                </c:pt>
                <c:pt idx="1894">
                  <c:v>10.9</c:v>
                </c:pt>
                <c:pt idx="1895">
                  <c:v>10.9</c:v>
                </c:pt>
                <c:pt idx="1896">
                  <c:v>10.9</c:v>
                </c:pt>
                <c:pt idx="1897">
                  <c:v>10.9</c:v>
                </c:pt>
                <c:pt idx="1898">
                  <c:v>10.9</c:v>
                </c:pt>
                <c:pt idx="1899">
                  <c:v>10.9</c:v>
                </c:pt>
                <c:pt idx="1900">
                  <c:v>10.9</c:v>
                </c:pt>
                <c:pt idx="1901">
                  <c:v>10.9</c:v>
                </c:pt>
                <c:pt idx="1902">
                  <c:v>10.9</c:v>
                </c:pt>
                <c:pt idx="1903">
                  <c:v>10.9</c:v>
                </c:pt>
                <c:pt idx="1904">
                  <c:v>10.9</c:v>
                </c:pt>
                <c:pt idx="1905">
                  <c:v>10.9</c:v>
                </c:pt>
                <c:pt idx="1906">
                  <c:v>10.9</c:v>
                </c:pt>
                <c:pt idx="1907">
                  <c:v>10.9</c:v>
                </c:pt>
                <c:pt idx="1908">
                  <c:v>10.9</c:v>
                </c:pt>
                <c:pt idx="1909">
                  <c:v>10.9</c:v>
                </c:pt>
                <c:pt idx="1910">
                  <c:v>10.9</c:v>
                </c:pt>
                <c:pt idx="1911">
                  <c:v>10.9</c:v>
                </c:pt>
                <c:pt idx="1912">
                  <c:v>10.9</c:v>
                </c:pt>
                <c:pt idx="1913">
                  <c:v>10.9</c:v>
                </c:pt>
                <c:pt idx="1914">
                  <c:v>10.9</c:v>
                </c:pt>
                <c:pt idx="1915">
                  <c:v>10.9</c:v>
                </c:pt>
                <c:pt idx="1916">
                  <c:v>10.9</c:v>
                </c:pt>
                <c:pt idx="1917">
                  <c:v>10.9</c:v>
                </c:pt>
                <c:pt idx="1918">
                  <c:v>10.9</c:v>
                </c:pt>
                <c:pt idx="1919">
                  <c:v>10.9</c:v>
                </c:pt>
                <c:pt idx="1920">
                  <c:v>10.9</c:v>
                </c:pt>
                <c:pt idx="1921">
                  <c:v>10.9</c:v>
                </c:pt>
                <c:pt idx="1922">
                  <c:v>10.9</c:v>
                </c:pt>
                <c:pt idx="1923">
                  <c:v>10.9</c:v>
                </c:pt>
                <c:pt idx="1924">
                  <c:v>10.9</c:v>
                </c:pt>
                <c:pt idx="1925">
                  <c:v>10.9</c:v>
                </c:pt>
                <c:pt idx="1926">
                  <c:v>10.9</c:v>
                </c:pt>
                <c:pt idx="1927">
                  <c:v>10.9</c:v>
                </c:pt>
                <c:pt idx="1928">
                  <c:v>10.9</c:v>
                </c:pt>
                <c:pt idx="1929">
                  <c:v>10.9</c:v>
                </c:pt>
                <c:pt idx="1930">
                  <c:v>10.9</c:v>
                </c:pt>
                <c:pt idx="1931">
                  <c:v>10.9</c:v>
                </c:pt>
                <c:pt idx="1932">
                  <c:v>10.9</c:v>
                </c:pt>
                <c:pt idx="1933">
                  <c:v>10.9</c:v>
                </c:pt>
                <c:pt idx="1934">
                  <c:v>10.9</c:v>
                </c:pt>
                <c:pt idx="1935">
                  <c:v>10.9</c:v>
                </c:pt>
                <c:pt idx="1936">
                  <c:v>10.9</c:v>
                </c:pt>
                <c:pt idx="1937">
                  <c:v>10.9</c:v>
                </c:pt>
                <c:pt idx="1938">
                  <c:v>10.9</c:v>
                </c:pt>
                <c:pt idx="1939">
                  <c:v>10.9</c:v>
                </c:pt>
                <c:pt idx="1940">
                  <c:v>10.9</c:v>
                </c:pt>
                <c:pt idx="1941">
                  <c:v>10.9</c:v>
                </c:pt>
                <c:pt idx="1942">
                  <c:v>10.9</c:v>
                </c:pt>
                <c:pt idx="1943">
                  <c:v>10.9</c:v>
                </c:pt>
                <c:pt idx="1944">
                  <c:v>10.9</c:v>
                </c:pt>
                <c:pt idx="1945">
                  <c:v>10.9</c:v>
                </c:pt>
                <c:pt idx="1946">
                  <c:v>10.9</c:v>
                </c:pt>
                <c:pt idx="1947">
                  <c:v>10.9</c:v>
                </c:pt>
                <c:pt idx="1948">
                  <c:v>10.9</c:v>
                </c:pt>
                <c:pt idx="1949">
                  <c:v>10.9</c:v>
                </c:pt>
                <c:pt idx="1950">
                  <c:v>10.9</c:v>
                </c:pt>
                <c:pt idx="1951">
                  <c:v>10.9</c:v>
                </c:pt>
                <c:pt idx="1952">
                  <c:v>10.9</c:v>
                </c:pt>
                <c:pt idx="1953">
                  <c:v>10.9</c:v>
                </c:pt>
                <c:pt idx="1954">
                  <c:v>10.9</c:v>
                </c:pt>
                <c:pt idx="1955">
                  <c:v>10.9</c:v>
                </c:pt>
                <c:pt idx="1956">
                  <c:v>10.9</c:v>
                </c:pt>
                <c:pt idx="1957">
                  <c:v>10.9</c:v>
                </c:pt>
                <c:pt idx="1958">
                  <c:v>10.9</c:v>
                </c:pt>
                <c:pt idx="1959">
                  <c:v>10.9</c:v>
                </c:pt>
                <c:pt idx="1960">
                  <c:v>10.9</c:v>
                </c:pt>
                <c:pt idx="1961">
                  <c:v>10.9</c:v>
                </c:pt>
                <c:pt idx="1962">
                  <c:v>10.9</c:v>
                </c:pt>
                <c:pt idx="1963">
                  <c:v>10.9</c:v>
                </c:pt>
                <c:pt idx="1964">
                  <c:v>10.9</c:v>
                </c:pt>
                <c:pt idx="1965">
                  <c:v>10.9</c:v>
                </c:pt>
                <c:pt idx="1966">
                  <c:v>10.9</c:v>
                </c:pt>
                <c:pt idx="1967">
                  <c:v>10.9</c:v>
                </c:pt>
                <c:pt idx="1968">
                  <c:v>10.9</c:v>
                </c:pt>
                <c:pt idx="1969">
                  <c:v>10.9</c:v>
                </c:pt>
                <c:pt idx="1970">
                  <c:v>10.9</c:v>
                </c:pt>
                <c:pt idx="1971">
                  <c:v>10.9</c:v>
                </c:pt>
                <c:pt idx="1972">
                  <c:v>10.9</c:v>
                </c:pt>
                <c:pt idx="1973">
                  <c:v>10.9</c:v>
                </c:pt>
                <c:pt idx="1974">
                  <c:v>10.9</c:v>
                </c:pt>
                <c:pt idx="1975">
                  <c:v>10.9</c:v>
                </c:pt>
                <c:pt idx="1976">
                  <c:v>10.9</c:v>
                </c:pt>
                <c:pt idx="1977">
                  <c:v>10.9</c:v>
                </c:pt>
                <c:pt idx="1978">
                  <c:v>10.9</c:v>
                </c:pt>
                <c:pt idx="1979">
                  <c:v>10.9</c:v>
                </c:pt>
                <c:pt idx="1980">
                  <c:v>10.9</c:v>
                </c:pt>
                <c:pt idx="1981">
                  <c:v>10.9</c:v>
                </c:pt>
                <c:pt idx="1982">
                  <c:v>10.9</c:v>
                </c:pt>
                <c:pt idx="1983">
                  <c:v>10.9</c:v>
                </c:pt>
                <c:pt idx="1984">
                  <c:v>10.9</c:v>
                </c:pt>
                <c:pt idx="1985">
                  <c:v>10.9</c:v>
                </c:pt>
                <c:pt idx="1986">
                  <c:v>10.9</c:v>
                </c:pt>
                <c:pt idx="1987">
                  <c:v>10.9</c:v>
                </c:pt>
                <c:pt idx="1988">
                  <c:v>10.9</c:v>
                </c:pt>
                <c:pt idx="1989">
                  <c:v>10.9</c:v>
                </c:pt>
                <c:pt idx="1990">
                  <c:v>10.9</c:v>
                </c:pt>
                <c:pt idx="1991">
                  <c:v>10.9</c:v>
                </c:pt>
                <c:pt idx="1992">
                  <c:v>3.1</c:v>
                </c:pt>
                <c:pt idx="1993">
                  <c:v>3.1</c:v>
                </c:pt>
                <c:pt idx="1994">
                  <c:v>3.1</c:v>
                </c:pt>
                <c:pt idx="1995">
                  <c:v>3.1</c:v>
                </c:pt>
                <c:pt idx="1996">
                  <c:v>3.1</c:v>
                </c:pt>
                <c:pt idx="1997">
                  <c:v>3.1</c:v>
                </c:pt>
                <c:pt idx="1998">
                  <c:v>3.1</c:v>
                </c:pt>
                <c:pt idx="1999">
                  <c:v>3.1</c:v>
                </c:pt>
                <c:pt idx="2000">
                  <c:v>3.1</c:v>
                </c:pt>
                <c:pt idx="2001">
                  <c:v>3.1</c:v>
                </c:pt>
                <c:pt idx="2002">
                  <c:v>3.1</c:v>
                </c:pt>
                <c:pt idx="2003">
                  <c:v>3.1</c:v>
                </c:pt>
                <c:pt idx="2004">
                  <c:v>3.1</c:v>
                </c:pt>
                <c:pt idx="2005">
                  <c:v>3.1</c:v>
                </c:pt>
                <c:pt idx="2006">
                  <c:v>3.1</c:v>
                </c:pt>
                <c:pt idx="2007">
                  <c:v>3.1</c:v>
                </c:pt>
                <c:pt idx="2008">
                  <c:v>3.1</c:v>
                </c:pt>
                <c:pt idx="2009">
                  <c:v>3.1</c:v>
                </c:pt>
                <c:pt idx="2010">
                  <c:v>3.1</c:v>
                </c:pt>
                <c:pt idx="2011">
                  <c:v>3.1</c:v>
                </c:pt>
                <c:pt idx="2012">
                  <c:v>3.1</c:v>
                </c:pt>
                <c:pt idx="2013">
                  <c:v>3.1</c:v>
                </c:pt>
                <c:pt idx="2014">
                  <c:v>3.1</c:v>
                </c:pt>
                <c:pt idx="2015">
                  <c:v>3.1</c:v>
                </c:pt>
                <c:pt idx="2016">
                  <c:v>3.1</c:v>
                </c:pt>
                <c:pt idx="2017">
                  <c:v>3.1</c:v>
                </c:pt>
                <c:pt idx="2018">
                  <c:v>3.1</c:v>
                </c:pt>
                <c:pt idx="2019">
                  <c:v>3.1</c:v>
                </c:pt>
                <c:pt idx="2020">
                  <c:v>3.1</c:v>
                </c:pt>
                <c:pt idx="2021">
                  <c:v>3.1</c:v>
                </c:pt>
                <c:pt idx="2022">
                  <c:v>3.1</c:v>
                </c:pt>
                <c:pt idx="2023">
                  <c:v>3.1</c:v>
                </c:pt>
                <c:pt idx="2024">
                  <c:v>3.1</c:v>
                </c:pt>
                <c:pt idx="2025">
                  <c:v>3.1</c:v>
                </c:pt>
                <c:pt idx="2026">
                  <c:v>3.1</c:v>
                </c:pt>
                <c:pt idx="2027">
                  <c:v>3.1</c:v>
                </c:pt>
                <c:pt idx="2028">
                  <c:v>3.1</c:v>
                </c:pt>
                <c:pt idx="2029">
                  <c:v>3.1</c:v>
                </c:pt>
                <c:pt idx="2030">
                  <c:v>3.1</c:v>
                </c:pt>
                <c:pt idx="2031">
                  <c:v>3.1</c:v>
                </c:pt>
                <c:pt idx="2032">
                  <c:v>3.1</c:v>
                </c:pt>
                <c:pt idx="2033">
                  <c:v>3.1</c:v>
                </c:pt>
                <c:pt idx="2034">
                  <c:v>3.1</c:v>
                </c:pt>
                <c:pt idx="2035">
                  <c:v>3.1</c:v>
                </c:pt>
                <c:pt idx="2036">
                  <c:v>3.1</c:v>
                </c:pt>
                <c:pt idx="2037">
                  <c:v>3.1</c:v>
                </c:pt>
                <c:pt idx="2038">
                  <c:v>3.1</c:v>
                </c:pt>
                <c:pt idx="2039">
                  <c:v>3.1</c:v>
                </c:pt>
                <c:pt idx="2040">
                  <c:v>3.1</c:v>
                </c:pt>
                <c:pt idx="2041">
                  <c:v>3.1</c:v>
                </c:pt>
                <c:pt idx="2042">
                  <c:v>3.1</c:v>
                </c:pt>
                <c:pt idx="2043">
                  <c:v>3.1</c:v>
                </c:pt>
                <c:pt idx="2044">
                  <c:v>3.1</c:v>
                </c:pt>
                <c:pt idx="2045">
                  <c:v>3.1</c:v>
                </c:pt>
                <c:pt idx="2046">
                  <c:v>3.1</c:v>
                </c:pt>
                <c:pt idx="2047">
                  <c:v>3.1</c:v>
                </c:pt>
                <c:pt idx="2048">
                  <c:v>3.1</c:v>
                </c:pt>
                <c:pt idx="2049">
                  <c:v>3.1</c:v>
                </c:pt>
                <c:pt idx="2050">
                  <c:v>3.1</c:v>
                </c:pt>
                <c:pt idx="2051">
                  <c:v>3.1</c:v>
                </c:pt>
                <c:pt idx="2052">
                  <c:v>3.1</c:v>
                </c:pt>
                <c:pt idx="2053">
                  <c:v>3.1</c:v>
                </c:pt>
                <c:pt idx="2054">
                  <c:v>3.1</c:v>
                </c:pt>
                <c:pt idx="2055">
                  <c:v>3.1</c:v>
                </c:pt>
                <c:pt idx="2056">
                  <c:v>3.1</c:v>
                </c:pt>
                <c:pt idx="2057">
                  <c:v>3.1</c:v>
                </c:pt>
                <c:pt idx="2058">
                  <c:v>3.1</c:v>
                </c:pt>
                <c:pt idx="2059">
                  <c:v>3.1</c:v>
                </c:pt>
                <c:pt idx="2060">
                  <c:v>3.1</c:v>
                </c:pt>
                <c:pt idx="2061">
                  <c:v>3.1</c:v>
                </c:pt>
                <c:pt idx="2062">
                  <c:v>3.1</c:v>
                </c:pt>
                <c:pt idx="2063">
                  <c:v>3.1</c:v>
                </c:pt>
                <c:pt idx="2064">
                  <c:v>3.1</c:v>
                </c:pt>
                <c:pt idx="2065">
                  <c:v>3.1</c:v>
                </c:pt>
                <c:pt idx="2066">
                  <c:v>3.1</c:v>
                </c:pt>
                <c:pt idx="2067">
                  <c:v>3.1</c:v>
                </c:pt>
                <c:pt idx="2068">
                  <c:v>3.1</c:v>
                </c:pt>
                <c:pt idx="2069">
                  <c:v>3.1</c:v>
                </c:pt>
                <c:pt idx="2070">
                  <c:v>3.1</c:v>
                </c:pt>
                <c:pt idx="2071">
                  <c:v>3.1</c:v>
                </c:pt>
                <c:pt idx="2072">
                  <c:v>3.1</c:v>
                </c:pt>
                <c:pt idx="2073">
                  <c:v>3.1</c:v>
                </c:pt>
                <c:pt idx="2074">
                  <c:v>3.1</c:v>
                </c:pt>
                <c:pt idx="2075">
                  <c:v>3.1</c:v>
                </c:pt>
                <c:pt idx="2076">
                  <c:v>3.1</c:v>
                </c:pt>
                <c:pt idx="2077">
                  <c:v>3.1</c:v>
                </c:pt>
                <c:pt idx="2078">
                  <c:v>3.1</c:v>
                </c:pt>
                <c:pt idx="2079">
                  <c:v>3.1</c:v>
                </c:pt>
                <c:pt idx="2080">
                  <c:v>3.1</c:v>
                </c:pt>
                <c:pt idx="2081">
                  <c:v>3.1</c:v>
                </c:pt>
                <c:pt idx="2082">
                  <c:v>3.1</c:v>
                </c:pt>
                <c:pt idx="2083">
                  <c:v>3.1</c:v>
                </c:pt>
                <c:pt idx="2084">
                  <c:v>3.1</c:v>
                </c:pt>
                <c:pt idx="2085">
                  <c:v>3.1</c:v>
                </c:pt>
                <c:pt idx="2086">
                  <c:v>3.1</c:v>
                </c:pt>
                <c:pt idx="2087">
                  <c:v>3.1</c:v>
                </c:pt>
                <c:pt idx="2088">
                  <c:v>3.1</c:v>
                </c:pt>
                <c:pt idx="2089">
                  <c:v>3.1</c:v>
                </c:pt>
                <c:pt idx="2090">
                  <c:v>3.1</c:v>
                </c:pt>
                <c:pt idx="2091">
                  <c:v>3.1</c:v>
                </c:pt>
                <c:pt idx="2092">
                  <c:v>3.1</c:v>
                </c:pt>
                <c:pt idx="2093">
                  <c:v>3.1</c:v>
                </c:pt>
                <c:pt idx="2094">
                  <c:v>3.1</c:v>
                </c:pt>
                <c:pt idx="2095">
                  <c:v>3.1</c:v>
                </c:pt>
                <c:pt idx="2096">
                  <c:v>3.1</c:v>
                </c:pt>
                <c:pt idx="2097">
                  <c:v>3.1</c:v>
                </c:pt>
                <c:pt idx="2098">
                  <c:v>3.1</c:v>
                </c:pt>
                <c:pt idx="2099">
                  <c:v>3.1</c:v>
                </c:pt>
                <c:pt idx="2100">
                  <c:v>3.1</c:v>
                </c:pt>
                <c:pt idx="2101">
                  <c:v>3.1</c:v>
                </c:pt>
                <c:pt idx="2102">
                  <c:v>3.1</c:v>
                </c:pt>
                <c:pt idx="2103">
                  <c:v>3.1</c:v>
                </c:pt>
                <c:pt idx="2104">
                  <c:v>3.1</c:v>
                </c:pt>
                <c:pt idx="2105">
                  <c:v>3.1</c:v>
                </c:pt>
                <c:pt idx="2106">
                  <c:v>3.1</c:v>
                </c:pt>
                <c:pt idx="2107">
                  <c:v>3.1</c:v>
                </c:pt>
                <c:pt idx="2108">
                  <c:v>3.1</c:v>
                </c:pt>
                <c:pt idx="2109">
                  <c:v>3.1</c:v>
                </c:pt>
                <c:pt idx="2110">
                  <c:v>3.1</c:v>
                </c:pt>
                <c:pt idx="2111">
                  <c:v>3.1</c:v>
                </c:pt>
                <c:pt idx="2112">
                  <c:v>3.1</c:v>
                </c:pt>
                <c:pt idx="2113">
                  <c:v>3.1</c:v>
                </c:pt>
                <c:pt idx="2114">
                  <c:v>3.1</c:v>
                </c:pt>
                <c:pt idx="2115">
                  <c:v>3.1</c:v>
                </c:pt>
                <c:pt idx="2116">
                  <c:v>3.1</c:v>
                </c:pt>
                <c:pt idx="2117">
                  <c:v>3.1</c:v>
                </c:pt>
                <c:pt idx="2118">
                  <c:v>3.1</c:v>
                </c:pt>
                <c:pt idx="2119">
                  <c:v>3.1</c:v>
                </c:pt>
                <c:pt idx="2120">
                  <c:v>3.1</c:v>
                </c:pt>
                <c:pt idx="2121">
                  <c:v>3.1</c:v>
                </c:pt>
                <c:pt idx="2122">
                  <c:v>3.1</c:v>
                </c:pt>
                <c:pt idx="2123">
                  <c:v>3.1</c:v>
                </c:pt>
                <c:pt idx="2124">
                  <c:v>3.1</c:v>
                </c:pt>
                <c:pt idx="2125">
                  <c:v>3.1</c:v>
                </c:pt>
                <c:pt idx="2126">
                  <c:v>3.1</c:v>
                </c:pt>
                <c:pt idx="2127">
                  <c:v>3.1</c:v>
                </c:pt>
                <c:pt idx="2128">
                  <c:v>3.1</c:v>
                </c:pt>
                <c:pt idx="2129">
                  <c:v>3.1</c:v>
                </c:pt>
                <c:pt idx="2130">
                  <c:v>3.1</c:v>
                </c:pt>
                <c:pt idx="2131">
                  <c:v>3.1</c:v>
                </c:pt>
                <c:pt idx="2132">
                  <c:v>3.1</c:v>
                </c:pt>
                <c:pt idx="2133">
                  <c:v>3.1</c:v>
                </c:pt>
                <c:pt idx="2134">
                  <c:v>3.1</c:v>
                </c:pt>
                <c:pt idx="2135">
                  <c:v>3.1</c:v>
                </c:pt>
                <c:pt idx="2136">
                  <c:v>3.1</c:v>
                </c:pt>
                <c:pt idx="2137">
                  <c:v>3.1</c:v>
                </c:pt>
                <c:pt idx="2138">
                  <c:v>3.1</c:v>
                </c:pt>
                <c:pt idx="2139">
                  <c:v>3.1</c:v>
                </c:pt>
                <c:pt idx="2140">
                  <c:v>3.1</c:v>
                </c:pt>
                <c:pt idx="2141">
                  <c:v>3.1</c:v>
                </c:pt>
                <c:pt idx="2142">
                  <c:v>3.1</c:v>
                </c:pt>
                <c:pt idx="2143">
                  <c:v>3.1</c:v>
                </c:pt>
                <c:pt idx="2144">
                  <c:v>3.1</c:v>
                </c:pt>
                <c:pt idx="2145">
                  <c:v>3.1</c:v>
                </c:pt>
                <c:pt idx="2146">
                  <c:v>3.1</c:v>
                </c:pt>
                <c:pt idx="2147">
                  <c:v>3.1</c:v>
                </c:pt>
                <c:pt idx="2148">
                  <c:v>3.1</c:v>
                </c:pt>
                <c:pt idx="2149">
                  <c:v>3.1</c:v>
                </c:pt>
                <c:pt idx="2150">
                  <c:v>3.1</c:v>
                </c:pt>
                <c:pt idx="2151">
                  <c:v>3.1</c:v>
                </c:pt>
                <c:pt idx="2152">
                  <c:v>3.1</c:v>
                </c:pt>
                <c:pt idx="2153">
                  <c:v>3.1</c:v>
                </c:pt>
                <c:pt idx="2154">
                  <c:v>3.1</c:v>
                </c:pt>
                <c:pt idx="2155">
                  <c:v>3.1</c:v>
                </c:pt>
                <c:pt idx="2156">
                  <c:v>3.1</c:v>
                </c:pt>
                <c:pt idx="2157">
                  <c:v>3.1</c:v>
                </c:pt>
                <c:pt idx="2158">
                  <c:v>3.1</c:v>
                </c:pt>
                <c:pt idx="2159">
                  <c:v>3.1</c:v>
                </c:pt>
                <c:pt idx="2160">
                  <c:v>3.1</c:v>
                </c:pt>
                <c:pt idx="2161">
                  <c:v>3.1</c:v>
                </c:pt>
                <c:pt idx="2162">
                  <c:v>3.1</c:v>
                </c:pt>
                <c:pt idx="2163">
                  <c:v>3.1</c:v>
                </c:pt>
                <c:pt idx="2164">
                  <c:v>3.1</c:v>
                </c:pt>
                <c:pt idx="2165">
                  <c:v>3.1</c:v>
                </c:pt>
                <c:pt idx="2166">
                  <c:v>3.1</c:v>
                </c:pt>
                <c:pt idx="2167">
                  <c:v>3.1</c:v>
                </c:pt>
                <c:pt idx="2168">
                  <c:v>3.1</c:v>
                </c:pt>
                <c:pt idx="2169">
                  <c:v>3.1</c:v>
                </c:pt>
                <c:pt idx="2170">
                  <c:v>3.1</c:v>
                </c:pt>
                <c:pt idx="2171">
                  <c:v>3.1</c:v>
                </c:pt>
                <c:pt idx="2172">
                  <c:v>3.1</c:v>
                </c:pt>
                <c:pt idx="2173">
                  <c:v>3.1</c:v>
                </c:pt>
                <c:pt idx="2174">
                  <c:v>3.1</c:v>
                </c:pt>
                <c:pt idx="2175">
                  <c:v>3.1</c:v>
                </c:pt>
                <c:pt idx="2176">
                  <c:v>3.1</c:v>
                </c:pt>
                <c:pt idx="2177">
                  <c:v>3.1</c:v>
                </c:pt>
                <c:pt idx="2178">
                  <c:v>3.1</c:v>
                </c:pt>
                <c:pt idx="2179">
                  <c:v>3.1</c:v>
                </c:pt>
                <c:pt idx="2180">
                  <c:v>3.1</c:v>
                </c:pt>
                <c:pt idx="2181">
                  <c:v>3.1</c:v>
                </c:pt>
                <c:pt idx="2182">
                  <c:v>3.1</c:v>
                </c:pt>
                <c:pt idx="2183">
                  <c:v>3.1</c:v>
                </c:pt>
                <c:pt idx="2184">
                  <c:v>3.1</c:v>
                </c:pt>
                <c:pt idx="2185">
                  <c:v>3.1</c:v>
                </c:pt>
                <c:pt idx="2186">
                  <c:v>3.1</c:v>
                </c:pt>
                <c:pt idx="2187">
                  <c:v>3.1</c:v>
                </c:pt>
                <c:pt idx="2188">
                  <c:v>3.1</c:v>
                </c:pt>
                <c:pt idx="2189">
                  <c:v>3.1</c:v>
                </c:pt>
                <c:pt idx="2190">
                  <c:v>3.1</c:v>
                </c:pt>
                <c:pt idx="2191">
                  <c:v>3.1</c:v>
                </c:pt>
                <c:pt idx="2192">
                  <c:v>3.1</c:v>
                </c:pt>
                <c:pt idx="2193">
                  <c:v>3.1</c:v>
                </c:pt>
                <c:pt idx="2194">
                  <c:v>3.1</c:v>
                </c:pt>
                <c:pt idx="2195">
                  <c:v>3.1</c:v>
                </c:pt>
                <c:pt idx="2196">
                  <c:v>3.1</c:v>
                </c:pt>
                <c:pt idx="2197">
                  <c:v>3.1</c:v>
                </c:pt>
                <c:pt idx="2198">
                  <c:v>3.1</c:v>
                </c:pt>
                <c:pt idx="2199">
                  <c:v>3.1</c:v>
                </c:pt>
                <c:pt idx="2200">
                  <c:v>3.1</c:v>
                </c:pt>
                <c:pt idx="2201">
                  <c:v>3.1</c:v>
                </c:pt>
                <c:pt idx="2202">
                  <c:v>3.1</c:v>
                </c:pt>
                <c:pt idx="2203">
                  <c:v>3.1</c:v>
                </c:pt>
                <c:pt idx="2204">
                  <c:v>3.1</c:v>
                </c:pt>
                <c:pt idx="2205">
                  <c:v>3.1</c:v>
                </c:pt>
                <c:pt idx="2206">
                  <c:v>3.1</c:v>
                </c:pt>
                <c:pt idx="2207">
                  <c:v>3.1</c:v>
                </c:pt>
                <c:pt idx="2208">
                  <c:v>3.1</c:v>
                </c:pt>
                <c:pt idx="2209">
                  <c:v>3.1</c:v>
                </c:pt>
                <c:pt idx="2210">
                  <c:v>3.1</c:v>
                </c:pt>
                <c:pt idx="2211">
                  <c:v>3.1</c:v>
                </c:pt>
                <c:pt idx="2212">
                  <c:v>3.1</c:v>
                </c:pt>
                <c:pt idx="2213">
                  <c:v>3.1</c:v>
                </c:pt>
                <c:pt idx="2214">
                  <c:v>3.1</c:v>
                </c:pt>
                <c:pt idx="2215">
                  <c:v>3.1</c:v>
                </c:pt>
                <c:pt idx="2216">
                  <c:v>3.1</c:v>
                </c:pt>
                <c:pt idx="2217">
                  <c:v>3.1</c:v>
                </c:pt>
                <c:pt idx="2218">
                  <c:v>3.1</c:v>
                </c:pt>
                <c:pt idx="2219">
                  <c:v>3.1</c:v>
                </c:pt>
                <c:pt idx="2220">
                  <c:v>3.1</c:v>
                </c:pt>
                <c:pt idx="2221">
                  <c:v>3.1</c:v>
                </c:pt>
                <c:pt idx="2222">
                  <c:v>3.1</c:v>
                </c:pt>
                <c:pt idx="2223">
                  <c:v>3.1</c:v>
                </c:pt>
                <c:pt idx="2224">
                  <c:v>3.1</c:v>
                </c:pt>
                <c:pt idx="2225">
                  <c:v>3.1</c:v>
                </c:pt>
                <c:pt idx="2226">
                  <c:v>3.1</c:v>
                </c:pt>
                <c:pt idx="2227">
                  <c:v>3.1</c:v>
                </c:pt>
                <c:pt idx="2228">
                  <c:v>3.1</c:v>
                </c:pt>
                <c:pt idx="2229">
                  <c:v>3.1</c:v>
                </c:pt>
                <c:pt idx="2230">
                  <c:v>3.1</c:v>
                </c:pt>
                <c:pt idx="2231">
                  <c:v>3.1</c:v>
                </c:pt>
                <c:pt idx="2232">
                  <c:v>3.1</c:v>
                </c:pt>
                <c:pt idx="2233">
                  <c:v>3.1</c:v>
                </c:pt>
                <c:pt idx="2234">
                  <c:v>3.1</c:v>
                </c:pt>
                <c:pt idx="2235">
                  <c:v>3.1</c:v>
                </c:pt>
                <c:pt idx="2236">
                  <c:v>3.1</c:v>
                </c:pt>
                <c:pt idx="2237">
                  <c:v>3.1</c:v>
                </c:pt>
                <c:pt idx="2238">
                  <c:v>3.1</c:v>
                </c:pt>
                <c:pt idx="2239">
                  <c:v>3.1</c:v>
                </c:pt>
                <c:pt idx="2240">
                  <c:v>3.1</c:v>
                </c:pt>
                <c:pt idx="2241">
                  <c:v>3.1</c:v>
                </c:pt>
                <c:pt idx="2242">
                  <c:v>3.1</c:v>
                </c:pt>
                <c:pt idx="2243">
                  <c:v>3.1</c:v>
                </c:pt>
                <c:pt idx="2244">
                  <c:v>3.1</c:v>
                </c:pt>
                <c:pt idx="2245">
                  <c:v>3.1</c:v>
                </c:pt>
                <c:pt idx="2246">
                  <c:v>3.1</c:v>
                </c:pt>
                <c:pt idx="2247">
                  <c:v>3.1</c:v>
                </c:pt>
                <c:pt idx="2248">
                  <c:v>3.1</c:v>
                </c:pt>
                <c:pt idx="2249">
                  <c:v>3.1</c:v>
                </c:pt>
                <c:pt idx="2250">
                  <c:v>3.1</c:v>
                </c:pt>
                <c:pt idx="2251">
                  <c:v>3.1</c:v>
                </c:pt>
                <c:pt idx="2252">
                  <c:v>3.1</c:v>
                </c:pt>
                <c:pt idx="2253">
                  <c:v>3.1</c:v>
                </c:pt>
                <c:pt idx="2254">
                  <c:v>3.1</c:v>
                </c:pt>
                <c:pt idx="2255">
                  <c:v>3.1</c:v>
                </c:pt>
                <c:pt idx="2256">
                  <c:v>3.1</c:v>
                </c:pt>
                <c:pt idx="2257">
                  <c:v>3.1</c:v>
                </c:pt>
                <c:pt idx="2258">
                  <c:v>3.1</c:v>
                </c:pt>
                <c:pt idx="2259">
                  <c:v>3.1</c:v>
                </c:pt>
                <c:pt idx="2260">
                  <c:v>3.1</c:v>
                </c:pt>
                <c:pt idx="2261">
                  <c:v>3.1</c:v>
                </c:pt>
                <c:pt idx="2262">
                  <c:v>3.1</c:v>
                </c:pt>
                <c:pt idx="2263">
                  <c:v>3.1</c:v>
                </c:pt>
                <c:pt idx="2264">
                  <c:v>3.1</c:v>
                </c:pt>
                <c:pt idx="2265">
                  <c:v>3.1</c:v>
                </c:pt>
                <c:pt idx="2266">
                  <c:v>3.1</c:v>
                </c:pt>
                <c:pt idx="2267">
                  <c:v>3.1</c:v>
                </c:pt>
                <c:pt idx="2268">
                  <c:v>3.1</c:v>
                </c:pt>
                <c:pt idx="2269">
                  <c:v>3.1</c:v>
                </c:pt>
                <c:pt idx="2270">
                  <c:v>3.1</c:v>
                </c:pt>
                <c:pt idx="2271">
                  <c:v>3.1</c:v>
                </c:pt>
                <c:pt idx="2272">
                  <c:v>3.1</c:v>
                </c:pt>
                <c:pt idx="2273">
                  <c:v>3.1</c:v>
                </c:pt>
                <c:pt idx="2274">
                  <c:v>3.1</c:v>
                </c:pt>
                <c:pt idx="2275">
                  <c:v>3.1</c:v>
                </c:pt>
                <c:pt idx="2276">
                  <c:v>3.1</c:v>
                </c:pt>
                <c:pt idx="2277">
                  <c:v>3.1</c:v>
                </c:pt>
                <c:pt idx="2278">
                  <c:v>3.1</c:v>
                </c:pt>
                <c:pt idx="2279">
                  <c:v>3.1</c:v>
                </c:pt>
                <c:pt idx="2280">
                  <c:v>3.1</c:v>
                </c:pt>
                <c:pt idx="2281">
                  <c:v>3.1</c:v>
                </c:pt>
                <c:pt idx="2282">
                  <c:v>3.1</c:v>
                </c:pt>
                <c:pt idx="2283">
                  <c:v>3.1</c:v>
                </c:pt>
                <c:pt idx="2284">
                  <c:v>3.1</c:v>
                </c:pt>
                <c:pt idx="2285">
                  <c:v>3.1</c:v>
                </c:pt>
                <c:pt idx="2286">
                  <c:v>3.1</c:v>
                </c:pt>
                <c:pt idx="2287">
                  <c:v>3.1</c:v>
                </c:pt>
                <c:pt idx="2288">
                  <c:v>3.1</c:v>
                </c:pt>
                <c:pt idx="2289">
                  <c:v>3.1</c:v>
                </c:pt>
                <c:pt idx="2290">
                  <c:v>3.1</c:v>
                </c:pt>
                <c:pt idx="2291">
                  <c:v>3.1</c:v>
                </c:pt>
                <c:pt idx="2292">
                  <c:v>3.1</c:v>
                </c:pt>
                <c:pt idx="2293">
                  <c:v>3.1</c:v>
                </c:pt>
                <c:pt idx="2294">
                  <c:v>3.1</c:v>
                </c:pt>
                <c:pt idx="2295">
                  <c:v>3.1</c:v>
                </c:pt>
                <c:pt idx="2296">
                  <c:v>3.1</c:v>
                </c:pt>
                <c:pt idx="2297">
                  <c:v>3.1</c:v>
                </c:pt>
                <c:pt idx="2298">
                  <c:v>3.1</c:v>
                </c:pt>
                <c:pt idx="2299">
                  <c:v>3.1</c:v>
                </c:pt>
                <c:pt idx="2300">
                  <c:v>3.1</c:v>
                </c:pt>
                <c:pt idx="2301">
                  <c:v>3.1</c:v>
                </c:pt>
                <c:pt idx="2302">
                  <c:v>3.1</c:v>
                </c:pt>
                <c:pt idx="2303">
                  <c:v>3.1</c:v>
                </c:pt>
                <c:pt idx="2304">
                  <c:v>3.1</c:v>
                </c:pt>
                <c:pt idx="2305">
                  <c:v>3.1</c:v>
                </c:pt>
                <c:pt idx="2306">
                  <c:v>3.1</c:v>
                </c:pt>
                <c:pt idx="2307">
                  <c:v>3.1</c:v>
                </c:pt>
                <c:pt idx="2308">
                  <c:v>3.1</c:v>
                </c:pt>
                <c:pt idx="2309">
                  <c:v>3.1</c:v>
                </c:pt>
                <c:pt idx="2310">
                  <c:v>3.1</c:v>
                </c:pt>
                <c:pt idx="2311">
                  <c:v>3.1</c:v>
                </c:pt>
                <c:pt idx="2312">
                  <c:v>3.1</c:v>
                </c:pt>
                <c:pt idx="2313">
                  <c:v>3.1</c:v>
                </c:pt>
                <c:pt idx="2314">
                  <c:v>3.1</c:v>
                </c:pt>
                <c:pt idx="2315">
                  <c:v>3.1</c:v>
                </c:pt>
                <c:pt idx="2316">
                  <c:v>3.1</c:v>
                </c:pt>
                <c:pt idx="2317">
                  <c:v>3.1</c:v>
                </c:pt>
                <c:pt idx="2318">
                  <c:v>3.1</c:v>
                </c:pt>
                <c:pt idx="2319">
                  <c:v>3.1</c:v>
                </c:pt>
                <c:pt idx="2320">
                  <c:v>3.1</c:v>
                </c:pt>
                <c:pt idx="2321">
                  <c:v>3.1</c:v>
                </c:pt>
                <c:pt idx="2322">
                  <c:v>3.1</c:v>
                </c:pt>
                <c:pt idx="2323">
                  <c:v>3.1</c:v>
                </c:pt>
                <c:pt idx="2324">
                  <c:v>3.1</c:v>
                </c:pt>
                <c:pt idx="2325">
                  <c:v>3.1</c:v>
                </c:pt>
                <c:pt idx="2326">
                  <c:v>3.1</c:v>
                </c:pt>
                <c:pt idx="2327">
                  <c:v>3.1</c:v>
                </c:pt>
                <c:pt idx="2328">
                  <c:v>3.1</c:v>
                </c:pt>
                <c:pt idx="2329">
                  <c:v>3.1</c:v>
                </c:pt>
                <c:pt idx="2330">
                  <c:v>3.1</c:v>
                </c:pt>
                <c:pt idx="2331">
                  <c:v>3.1</c:v>
                </c:pt>
                <c:pt idx="2332">
                  <c:v>3.1</c:v>
                </c:pt>
                <c:pt idx="2333">
                  <c:v>3.1</c:v>
                </c:pt>
                <c:pt idx="2334">
                  <c:v>3.1</c:v>
                </c:pt>
                <c:pt idx="2335">
                  <c:v>3.1</c:v>
                </c:pt>
                <c:pt idx="2336">
                  <c:v>3.1</c:v>
                </c:pt>
                <c:pt idx="2337">
                  <c:v>3.1</c:v>
                </c:pt>
                <c:pt idx="2338">
                  <c:v>3.1</c:v>
                </c:pt>
                <c:pt idx="2339">
                  <c:v>3.1</c:v>
                </c:pt>
                <c:pt idx="2340">
                  <c:v>3.1</c:v>
                </c:pt>
                <c:pt idx="2341">
                  <c:v>3.1</c:v>
                </c:pt>
                <c:pt idx="2342">
                  <c:v>3.1</c:v>
                </c:pt>
                <c:pt idx="2343">
                  <c:v>3.1</c:v>
                </c:pt>
                <c:pt idx="2344">
                  <c:v>3.1</c:v>
                </c:pt>
                <c:pt idx="2345">
                  <c:v>3.1</c:v>
                </c:pt>
                <c:pt idx="2346">
                  <c:v>3.1</c:v>
                </c:pt>
                <c:pt idx="2347">
                  <c:v>3.1</c:v>
                </c:pt>
                <c:pt idx="2348">
                  <c:v>3.1</c:v>
                </c:pt>
                <c:pt idx="2349">
                  <c:v>3.1</c:v>
                </c:pt>
                <c:pt idx="2350">
                  <c:v>3.1</c:v>
                </c:pt>
                <c:pt idx="2351">
                  <c:v>3.1</c:v>
                </c:pt>
                <c:pt idx="2352">
                  <c:v>3.1</c:v>
                </c:pt>
                <c:pt idx="2353">
                  <c:v>3.1</c:v>
                </c:pt>
                <c:pt idx="2354">
                  <c:v>3.1</c:v>
                </c:pt>
                <c:pt idx="2355">
                  <c:v>3.1</c:v>
                </c:pt>
                <c:pt idx="2356">
                  <c:v>3.1</c:v>
                </c:pt>
                <c:pt idx="2357">
                  <c:v>3.1</c:v>
                </c:pt>
                <c:pt idx="2358">
                  <c:v>3.1</c:v>
                </c:pt>
                <c:pt idx="2359">
                  <c:v>3.1</c:v>
                </c:pt>
                <c:pt idx="2360">
                  <c:v>3.1</c:v>
                </c:pt>
                <c:pt idx="2361">
                  <c:v>3.1</c:v>
                </c:pt>
                <c:pt idx="2362">
                  <c:v>3.1</c:v>
                </c:pt>
                <c:pt idx="2363">
                  <c:v>3.1</c:v>
                </c:pt>
                <c:pt idx="2364">
                  <c:v>3.1</c:v>
                </c:pt>
                <c:pt idx="2365">
                  <c:v>3.1</c:v>
                </c:pt>
                <c:pt idx="2366">
                  <c:v>3.1</c:v>
                </c:pt>
                <c:pt idx="2367">
                  <c:v>3.1</c:v>
                </c:pt>
                <c:pt idx="2368">
                  <c:v>3.1</c:v>
                </c:pt>
                <c:pt idx="2369">
                  <c:v>3.1</c:v>
                </c:pt>
                <c:pt idx="2370">
                  <c:v>3.1</c:v>
                </c:pt>
                <c:pt idx="2371">
                  <c:v>3.1</c:v>
                </c:pt>
                <c:pt idx="2372">
                  <c:v>3.1</c:v>
                </c:pt>
                <c:pt idx="2373">
                  <c:v>3.1</c:v>
                </c:pt>
                <c:pt idx="2374">
                  <c:v>3.1</c:v>
                </c:pt>
                <c:pt idx="2375">
                  <c:v>3.1</c:v>
                </c:pt>
                <c:pt idx="2376">
                  <c:v>3.1</c:v>
                </c:pt>
                <c:pt idx="2377">
                  <c:v>3.1</c:v>
                </c:pt>
                <c:pt idx="2378">
                  <c:v>3.1</c:v>
                </c:pt>
                <c:pt idx="2379">
                  <c:v>3.1</c:v>
                </c:pt>
                <c:pt idx="2380">
                  <c:v>3.1</c:v>
                </c:pt>
                <c:pt idx="2381">
                  <c:v>3.1</c:v>
                </c:pt>
                <c:pt idx="2382">
                  <c:v>3.1</c:v>
                </c:pt>
                <c:pt idx="2383">
                  <c:v>3.1</c:v>
                </c:pt>
                <c:pt idx="2384">
                  <c:v>3.1</c:v>
                </c:pt>
                <c:pt idx="2385">
                  <c:v>3.1</c:v>
                </c:pt>
                <c:pt idx="2386">
                  <c:v>3.1</c:v>
                </c:pt>
                <c:pt idx="2387">
                  <c:v>3.1</c:v>
                </c:pt>
                <c:pt idx="2388">
                  <c:v>3.1</c:v>
                </c:pt>
                <c:pt idx="2389">
                  <c:v>3.1</c:v>
                </c:pt>
                <c:pt idx="2390">
                  <c:v>3.1</c:v>
                </c:pt>
                <c:pt idx="2391">
                  <c:v>3.1</c:v>
                </c:pt>
                <c:pt idx="2392">
                  <c:v>3.1</c:v>
                </c:pt>
                <c:pt idx="2393">
                  <c:v>3.1</c:v>
                </c:pt>
                <c:pt idx="2394">
                  <c:v>3.1</c:v>
                </c:pt>
                <c:pt idx="2395">
                  <c:v>3.1</c:v>
                </c:pt>
                <c:pt idx="2396">
                  <c:v>3.1</c:v>
                </c:pt>
                <c:pt idx="2397">
                  <c:v>3.1</c:v>
                </c:pt>
                <c:pt idx="2398">
                  <c:v>3.1</c:v>
                </c:pt>
                <c:pt idx="2399">
                  <c:v>3.1</c:v>
                </c:pt>
                <c:pt idx="2400">
                  <c:v>3.1</c:v>
                </c:pt>
                <c:pt idx="2401">
                  <c:v>3.1</c:v>
                </c:pt>
                <c:pt idx="2402">
                  <c:v>3.1</c:v>
                </c:pt>
                <c:pt idx="2403">
                  <c:v>3.1</c:v>
                </c:pt>
                <c:pt idx="2404">
                  <c:v>3.1</c:v>
                </c:pt>
                <c:pt idx="2405">
                  <c:v>3.1</c:v>
                </c:pt>
                <c:pt idx="2406">
                  <c:v>3.1</c:v>
                </c:pt>
                <c:pt idx="2407">
                  <c:v>3.1</c:v>
                </c:pt>
                <c:pt idx="2408">
                  <c:v>3.1</c:v>
                </c:pt>
                <c:pt idx="2409">
                  <c:v>3.1</c:v>
                </c:pt>
                <c:pt idx="2410">
                  <c:v>3.1</c:v>
                </c:pt>
                <c:pt idx="2411">
                  <c:v>3.1</c:v>
                </c:pt>
                <c:pt idx="2412">
                  <c:v>3.1</c:v>
                </c:pt>
                <c:pt idx="2413">
                  <c:v>3.1</c:v>
                </c:pt>
                <c:pt idx="2414">
                  <c:v>3.1</c:v>
                </c:pt>
                <c:pt idx="2415">
                  <c:v>3.1</c:v>
                </c:pt>
                <c:pt idx="2416">
                  <c:v>3.1</c:v>
                </c:pt>
                <c:pt idx="2417">
                  <c:v>3.1</c:v>
                </c:pt>
                <c:pt idx="2418">
                  <c:v>3.1</c:v>
                </c:pt>
                <c:pt idx="2419">
                  <c:v>3.1</c:v>
                </c:pt>
                <c:pt idx="2420">
                  <c:v>3.1</c:v>
                </c:pt>
                <c:pt idx="2421">
                  <c:v>3.1</c:v>
                </c:pt>
                <c:pt idx="2422">
                  <c:v>3.1</c:v>
                </c:pt>
                <c:pt idx="2423">
                  <c:v>3.1</c:v>
                </c:pt>
                <c:pt idx="2424">
                  <c:v>3.1</c:v>
                </c:pt>
                <c:pt idx="2425">
                  <c:v>3.1</c:v>
                </c:pt>
                <c:pt idx="2426">
                  <c:v>3.1</c:v>
                </c:pt>
                <c:pt idx="2427">
                  <c:v>3.1</c:v>
                </c:pt>
                <c:pt idx="2428">
                  <c:v>3.1</c:v>
                </c:pt>
                <c:pt idx="2429">
                  <c:v>3.1</c:v>
                </c:pt>
                <c:pt idx="2430">
                  <c:v>3.1</c:v>
                </c:pt>
                <c:pt idx="2431">
                  <c:v>3.1</c:v>
                </c:pt>
                <c:pt idx="2432">
                  <c:v>3.1</c:v>
                </c:pt>
                <c:pt idx="2433">
                  <c:v>3.1</c:v>
                </c:pt>
                <c:pt idx="2434">
                  <c:v>3.1</c:v>
                </c:pt>
                <c:pt idx="2435">
                  <c:v>3.1</c:v>
                </c:pt>
                <c:pt idx="2436">
                  <c:v>3.1</c:v>
                </c:pt>
                <c:pt idx="2437">
                  <c:v>3.1</c:v>
                </c:pt>
                <c:pt idx="2438">
                  <c:v>3.1</c:v>
                </c:pt>
                <c:pt idx="2439">
                  <c:v>3.1</c:v>
                </c:pt>
                <c:pt idx="2440">
                  <c:v>3.1</c:v>
                </c:pt>
                <c:pt idx="2441">
                  <c:v>3.1</c:v>
                </c:pt>
                <c:pt idx="2442">
                  <c:v>3.1</c:v>
                </c:pt>
                <c:pt idx="2443">
                  <c:v>3.1</c:v>
                </c:pt>
                <c:pt idx="2444">
                  <c:v>3.1</c:v>
                </c:pt>
                <c:pt idx="2445">
                  <c:v>3.1</c:v>
                </c:pt>
                <c:pt idx="2446">
                  <c:v>3.1</c:v>
                </c:pt>
                <c:pt idx="2447">
                  <c:v>3.1</c:v>
                </c:pt>
                <c:pt idx="2448">
                  <c:v>3.1</c:v>
                </c:pt>
                <c:pt idx="2449">
                  <c:v>3.1</c:v>
                </c:pt>
                <c:pt idx="2450">
                  <c:v>3.1</c:v>
                </c:pt>
                <c:pt idx="2451">
                  <c:v>3.1</c:v>
                </c:pt>
                <c:pt idx="2452">
                  <c:v>3.1</c:v>
                </c:pt>
                <c:pt idx="2453">
                  <c:v>3.1</c:v>
                </c:pt>
                <c:pt idx="2454">
                  <c:v>3.1</c:v>
                </c:pt>
                <c:pt idx="2455">
                  <c:v>3.1</c:v>
                </c:pt>
                <c:pt idx="2456">
                  <c:v>3.1</c:v>
                </c:pt>
                <c:pt idx="2457">
                  <c:v>3.1</c:v>
                </c:pt>
                <c:pt idx="2458">
                  <c:v>3.1</c:v>
                </c:pt>
                <c:pt idx="2459">
                  <c:v>3.1</c:v>
                </c:pt>
                <c:pt idx="2460">
                  <c:v>3.1</c:v>
                </c:pt>
                <c:pt idx="2461">
                  <c:v>3.1</c:v>
                </c:pt>
                <c:pt idx="2462">
                  <c:v>3.1</c:v>
                </c:pt>
                <c:pt idx="2463">
                  <c:v>3.1</c:v>
                </c:pt>
                <c:pt idx="2464">
                  <c:v>3.1</c:v>
                </c:pt>
                <c:pt idx="2465">
                  <c:v>3.1</c:v>
                </c:pt>
                <c:pt idx="2466">
                  <c:v>3.1</c:v>
                </c:pt>
                <c:pt idx="2467">
                  <c:v>3.1</c:v>
                </c:pt>
                <c:pt idx="2468">
                  <c:v>3.1</c:v>
                </c:pt>
                <c:pt idx="2469">
                  <c:v>3.1</c:v>
                </c:pt>
                <c:pt idx="2470">
                  <c:v>3.1</c:v>
                </c:pt>
                <c:pt idx="2471">
                  <c:v>3.1</c:v>
                </c:pt>
                <c:pt idx="2472">
                  <c:v>3.1</c:v>
                </c:pt>
                <c:pt idx="2473">
                  <c:v>3.1</c:v>
                </c:pt>
                <c:pt idx="2474">
                  <c:v>3.1</c:v>
                </c:pt>
                <c:pt idx="2475">
                  <c:v>3.1</c:v>
                </c:pt>
                <c:pt idx="2476">
                  <c:v>3.1</c:v>
                </c:pt>
                <c:pt idx="2477">
                  <c:v>3.1</c:v>
                </c:pt>
                <c:pt idx="2478">
                  <c:v>3.1</c:v>
                </c:pt>
                <c:pt idx="2479">
                  <c:v>3.1</c:v>
                </c:pt>
                <c:pt idx="2480">
                  <c:v>3.1</c:v>
                </c:pt>
                <c:pt idx="2481">
                  <c:v>3.1</c:v>
                </c:pt>
                <c:pt idx="2482">
                  <c:v>3.1</c:v>
                </c:pt>
                <c:pt idx="2483">
                  <c:v>3.1</c:v>
                </c:pt>
                <c:pt idx="2484">
                  <c:v>3.1</c:v>
                </c:pt>
                <c:pt idx="2485">
                  <c:v>3.1</c:v>
                </c:pt>
                <c:pt idx="2486">
                  <c:v>3.1</c:v>
                </c:pt>
                <c:pt idx="2487">
                  <c:v>3.1</c:v>
                </c:pt>
                <c:pt idx="2488">
                  <c:v>3.1</c:v>
                </c:pt>
                <c:pt idx="2489">
                  <c:v>3.1</c:v>
                </c:pt>
                <c:pt idx="2490">
                  <c:v>3.1</c:v>
                </c:pt>
                <c:pt idx="2491">
                  <c:v>3.1</c:v>
                </c:pt>
                <c:pt idx="2492">
                  <c:v>3.1</c:v>
                </c:pt>
                <c:pt idx="2493">
                  <c:v>3.1</c:v>
                </c:pt>
                <c:pt idx="2494">
                  <c:v>3.1</c:v>
                </c:pt>
                <c:pt idx="2495">
                  <c:v>3.1</c:v>
                </c:pt>
                <c:pt idx="2496">
                  <c:v>3.1</c:v>
                </c:pt>
                <c:pt idx="2497">
                  <c:v>3.1</c:v>
                </c:pt>
                <c:pt idx="2498">
                  <c:v>3.1</c:v>
                </c:pt>
                <c:pt idx="2499">
                  <c:v>3.1</c:v>
                </c:pt>
                <c:pt idx="2500">
                  <c:v>3.1</c:v>
                </c:pt>
                <c:pt idx="2501">
                  <c:v>3.1</c:v>
                </c:pt>
                <c:pt idx="2502">
                  <c:v>3.1</c:v>
                </c:pt>
                <c:pt idx="2503">
                  <c:v>3.1</c:v>
                </c:pt>
                <c:pt idx="2504">
                  <c:v>3.1</c:v>
                </c:pt>
                <c:pt idx="2505">
                  <c:v>3.1</c:v>
                </c:pt>
                <c:pt idx="2506">
                  <c:v>3.1</c:v>
                </c:pt>
                <c:pt idx="2507">
                  <c:v>3.1</c:v>
                </c:pt>
                <c:pt idx="2508">
                  <c:v>3.1</c:v>
                </c:pt>
                <c:pt idx="2509">
                  <c:v>3.1</c:v>
                </c:pt>
                <c:pt idx="2510">
                  <c:v>3.1</c:v>
                </c:pt>
                <c:pt idx="2511">
                  <c:v>3.1</c:v>
                </c:pt>
                <c:pt idx="2512">
                  <c:v>3.1</c:v>
                </c:pt>
                <c:pt idx="2513">
                  <c:v>3.1</c:v>
                </c:pt>
                <c:pt idx="2514">
                  <c:v>3.1</c:v>
                </c:pt>
                <c:pt idx="2515">
                  <c:v>3.1</c:v>
                </c:pt>
                <c:pt idx="2516">
                  <c:v>3.1</c:v>
                </c:pt>
                <c:pt idx="2517">
                  <c:v>3.1</c:v>
                </c:pt>
                <c:pt idx="2518">
                  <c:v>3.1</c:v>
                </c:pt>
                <c:pt idx="2519">
                  <c:v>3.1</c:v>
                </c:pt>
                <c:pt idx="2520">
                  <c:v>3.1</c:v>
                </c:pt>
                <c:pt idx="2521">
                  <c:v>3.1</c:v>
                </c:pt>
                <c:pt idx="2522">
                  <c:v>3.1</c:v>
                </c:pt>
                <c:pt idx="2523">
                  <c:v>3.1</c:v>
                </c:pt>
                <c:pt idx="2524">
                  <c:v>3.1</c:v>
                </c:pt>
                <c:pt idx="2525">
                  <c:v>3.1</c:v>
                </c:pt>
                <c:pt idx="2526">
                  <c:v>3.1</c:v>
                </c:pt>
                <c:pt idx="2527">
                  <c:v>3.1</c:v>
                </c:pt>
                <c:pt idx="2528">
                  <c:v>3.1</c:v>
                </c:pt>
                <c:pt idx="2529">
                  <c:v>3.1</c:v>
                </c:pt>
                <c:pt idx="2530">
                  <c:v>3.1</c:v>
                </c:pt>
                <c:pt idx="2531">
                  <c:v>3.1</c:v>
                </c:pt>
                <c:pt idx="2532">
                  <c:v>3.1</c:v>
                </c:pt>
                <c:pt idx="2533">
                  <c:v>3.1</c:v>
                </c:pt>
                <c:pt idx="2534">
                  <c:v>3.1</c:v>
                </c:pt>
                <c:pt idx="2535">
                  <c:v>3.1</c:v>
                </c:pt>
                <c:pt idx="2536">
                  <c:v>3.1</c:v>
                </c:pt>
                <c:pt idx="2537">
                  <c:v>3.1</c:v>
                </c:pt>
                <c:pt idx="2538">
                  <c:v>3.1</c:v>
                </c:pt>
                <c:pt idx="2539">
                  <c:v>3.1</c:v>
                </c:pt>
                <c:pt idx="2540">
                  <c:v>3.1</c:v>
                </c:pt>
                <c:pt idx="2541">
                  <c:v>3.1</c:v>
                </c:pt>
                <c:pt idx="2542">
                  <c:v>3.1</c:v>
                </c:pt>
                <c:pt idx="2543">
                  <c:v>3.1</c:v>
                </c:pt>
                <c:pt idx="2544">
                  <c:v>3.1</c:v>
                </c:pt>
                <c:pt idx="2545">
                  <c:v>3.1</c:v>
                </c:pt>
                <c:pt idx="2546">
                  <c:v>3.1</c:v>
                </c:pt>
                <c:pt idx="2547">
                  <c:v>3.1</c:v>
                </c:pt>
                <c:pt idx="2548">
                  <c:v>3.1</c:v>
                </c:pt>
                <c:pt idx="2549">
                  <c:v>3.1</c:v>
                </c:pt>
                <c:pt idx="2550">
                  <c:v>3.1</c:v>
                </c:pt>
                <c:pt idx="2551">
                  <c:v>3.1</c:v>
                </c:pt>
                <c:pt idx="2552">
                  <c:v>3.1</c:v>
                </c:pt>
                <c:pt idx="2553">
                  <c:v>3.1</c:v>
                </c:pt>
                <c:pt idx="2554">
                  <c:v>3.1</c:v>
                </c:pt>
                <c:pt idx="2555">
                  <c:v>3.1</c:v>
                </c:pt>
                <c:pt idx="2556">
                  <c:v>3.1</c:v>
                </c:pt>
                <c:pt idx="2557">
                  <c:v>3.1</c:v>
                </c:pt>
                <c:pt idx="2558">
                  <c:v>3.1</c:v>
                </c:pt>
                <c:pt idx="2559">
                  <c:v>3.1</c:v>
                </c:pt>
                <c:pt idx="2560">
                  <c:v>3.1</c:v>
                </c:pt>
                <c:pt idx="2561">
                  <c:v>3.1</c:v>
                </c:pt>
                <c:pt idx="2562">
                  <c:v>3.1</c:v>
                </c:pt>
                <c:pt idx="2563">
                  <c:v>3.1</c:v>
                </c:pt>
                <c:pt idx="2564">
                  <c:v>3.1</c:v>
                </c:pt>
                <c:pt idx="2565">
                  <c:v>3.1</c:v>
                </c:pt>
                <c:pt idx="2566">
                  <c:v>3.1</c:v>
                </c:pt>
                <c:pt idx="2567">
                  <c:v>3.1</c:v>
                </c:pt>
                <c:pt idx="2568">
                  <c:v>3.1</c:v>
                </c:pt>
                <c:pt idx="2569">
                  <c:v>3.1</c:v>
                </c:pt>
                <c:pt idx="2570">
                  <c:v>3.1</c:v>
                </c:pt>
                <c:pt idx="2571">
                  <c:v>3.1</c:v>
                </c:pt>
                <c:pt idx="2572">
                  <c:v>3.1</c:v>
                </c:pt>
                <c:pt idx="2573">
                  <c:v>3.1</c:v>
                </c:pt>
                <c:pt idx="2574">
                  <c:v>3.1</c:v>
                </c:pt>
                <c:pt idx="2575">
                  <c:v>3.1</c:v>
                </c:pt>
                <c:pt idx="2576">
                  <c:v>3.1</c:v>
                </c:pt>
                <c:pt idx="2577">
                  <c:v>3.1</c:v>
                </c:pt>
                <c:pt idx="2578">
                  <c:v>3.1</c:v>
                </c:pt>
                <c:pt idx="2579">
                  <c:v>3.1</c:v>
                </c:pt>
                <c:pt idx="2580">
                  <c:v>3.1</c:v>
                </c:pt>
                <c:pt idx="2581">
                  <c:v>3.1</c:v>
                </c:pt>
                <c:pt idx="2582">
                  <c:v>3.1</c:v>
                </c:pt>
                <c:pt idx="2583">
                  <c:v>3.1</c:v>
                </c:pt>
                <c:pt idx="2584">
                  <c:v>3.1</c:v>
                </c:pt>
                <c:pt idx="2585">
                  <c:v>3.1</c:v>
                </c:pt>
                <c:pt idx="2586">
                  <c:v>3.1</c:v>
                </c:pt>
                <c:pt idx="2587">
                  <c:v>3.1</c:v>
                </c:pt>
                <c:pt idx="2588">
                  <c:v>3.1</c:v>
                </c:pt>
                <c:pt idx="2589">
                  <c:v>3.1</c:v>
                </c:pt>
                <c:pt idx="2590">
                  <c:v>3.1</c:v>
                </c:pt>
                <c:pt idx="2591">
                  <c:v>3.1</c:v>
                </c:pt>
                <c:pt idx="2592">
                  <c:v>3.1</c:v>
                </c:pt>
                <c:pt idx="2593">
                  <c:v>3.1</c:v>
                </c:pt>
                <c:pt idx="2594">
                  <c:v>3.1</c:v>
                </c:pt>
                <c:pt idx="2595">
                  <c:v>3.1</c:v>
                </c:pt>
                <c:pt idx="2596">
                  <c:v>3.1</c:v>
                </c:pt>
                <c:pt idx="2597">
                  <c:v>3.1</c:v>
                </c:pt>
                <c:pt idx="2598">
                  <c:v>3.1</c:v>
                </c:pt>
                <c:pt idx="2599">
                  <c:v>3.1</c:v>
                </c:pt>
                <c:pt idx="2600">
                  <c:v>3.1</c:v>
                </c:pt>
                <c:pt idx="2601">
                  <c:v>3.1</c:v>
                </c:pt>
                <c:pt idx="2602">
                  <c:v>3.1</c:v>
                </c:pt>
                <c:pt idx="2603">
                  <c:v>3.1</c:v>
                </c:pt>
                <c:pt idx="2604">
                  <c:v>3.1</c:v>
                </c:pt>
                <c:pt idx="2605">
                  <c:v>3.1</c:v>
                </c:pt>
                <c:pt idx="2606">
                  <c:v>3.1</c:v>
                </c:pt>
                <c:pt idx="2607">
                  <c:v>3.1</c:v>
                </c:pt>
                <c:pt idx="2608">
                  <c:v>3.1</c:v>
                </c:pt>
                <c:pt idx="2609">
                  <c:v>3.1</c:v>
                </c:pt>
                <c:pt idx="2610">
                  <c:v>3.1</c:v>
                </c:pt>
                <c:pt idx="2611">
                  <c:v>3.1</c:v>
                </c:pt>
                <c:pt idx="2612">
                  <c:v>3.1</c:v>
                </c:pt>
                <c:pt idx="2613">
                  <c:v>3.1</c:v>
                </c:pt>
                <c:pt idx="2614">
                  <c:v>3.1</c:v>
                </c:pt>
                <c:pt idx="2615">
                  <c:v>3.1</c:v>
                </c:pt>
                <c:pt idx="2616">
                  <c:v>3.1</c:v>
                </c:pt>
                <c:pt idx="2617">
                  <c:v>3.1</c:v>
                </c:pt>
                <c:pt idx="2618">
                  <c:v>3.1</c:v>
                </c:pt>
                <c:pt idx="2619">
                  <c:v>3.1</c:v>
                </c:pt>
                <c:pt idx="2620">
                  <c:v>3.1</c:v>
                </c:pt>
                <c:pt idx="2621">
                  <c:v>3.1</c:v>
                </c:pt>
                <c:pt idx="2622">
                  <c:v>3.1</c:v>
                </c:pt>
                <c:pt idx="2623">
                  <c:v>3.1</c:v>
                </c:pt>
                <c:pt idx="2624">
                  <c:v>3.1</c:v>
                </c:pt>
                <c:pt idx="2625">
                  <c:v>3.1</c:v>
                </c:pt>
                <c:pt idx="2626">
                  <c:v>3.1</c:v>
                </c:pt>
                <c:pt idx="2627">
                  <c:v>3.1</c:v>
                </c:pt>
                <c:pt idx="2628">
                  <c:v>3.1</c:v>
                </c:pt>
                <c:pt idx="2629">
                  <c:v>3.1</c:v>
                </c:pt>
                <c:pt idx="2630">
                  <c:v>3.1</c:v>
                </c:pt>
                <c:pt idx="2631">
                  <c:v>3.1</c:v>
                </c:pt>
                <c:pt idx="2632">
                  <c:v>3.1</c:v>
                </c:pt>
                <c:pt idx="2633">
                  <c:v>3.1</c:v>
                </c:pt>
                <c:pt idx="2634">
                  <c:v>3.1</c:v>
                </c:pt>
                <c:pt idx="2635">
                  <c:v>3.1</c:v>
                </c:pt>
                <c:pt idx="2636">
                  <c:v>3.1</c:v>
                </c:pt>
                <c:pt idx="2637">
                  <c:v>3.1</c:v>
                </c:pt>
                <c:pt idx="2638">
                  <c:v>3.1</c:v>
                </c:pt>
                <c:pt idx="2639">
                  <c:v>3.1</c:v>
                </c:pt>
                <c:pt idx="2640">
                  <c:v>3.1</c:v>
                </c:pt>
                <c:pt idx="2641">
                  <c:v>3.1</c:v>
                </c:pt>
                <c:pt idx="2642">
                  <c:v>3.1</c:v>
                </c:pt>
                <c:pt idx="2643">
                  <c:v>3.1</c:v>
                </c:pt>
                <c:pt idx="2644">
                  <c:v>3.1</c:v>
                </c:pt>
                <c:pt idx="2645">
                  <c:v>3.1</c:v>
                </c:pt>
                <c:pt idx="2646">
                  <c:v>3.1</c:v>
                </c:pt>
                <c:pt idx="2647">
                  <c:v>3.1</c:v>
                </c:pt>
                <c:pt idx="2648">
                  <c:v>3.1</c:v>
                </c:pt>
                <c:pt idx="2649">
                  <c:v>3.1</c:v>
                </c:pt>
                <c:pt idx="2650">
                  <c:v>3.1</c:v>
                </c:pt>
                <c:pt idx="2651">
                  <c:v>3.1</c:v>
                </c:pt>
                <c:pt idx="2652">
                  <c:v>3.1</c:v>
                </c:pt>
                <c:pt idx="2653">
                  <c:v>3.1</c:v>
                </c:pt>
                <c:pt idx="2654">
                  <c:v>3.1</c:v>
                </c:pt>
                <c:pt idx="2655">
                  <c:v>3.1</c:v>
                </c:pt>
                <c:pt idx="2656">
                  <c:v>3.1</c:v>
                </c:pt>
                <c:pt idx="2657">
                  <c:v>3.1</c:v>
                </c:pt>
                <c:pt idx="2658">
                  <c:v>3.1</c:v>
                </c:pt>
                <c:pt idx="2659">
                  <c:v>3.1</c:v>
                </c:pt>
                <c:pt idx="2660">
                  <c:v>3.1</c:v>
                </c:pt>
                <c:pt idx="2661">
                  <c:v>3.1</c:v>
                </c:pt>
                <c:pt idx="2662">
                  <c:v>3.1</c:v>
                </c:pt>
                <c:pt idx="2663">
                  <c:v>3.1</c:v>
                </c:pt>
                <c:pt idx="2664">
                  <c:v>3.1</c:v>
                </c:pt>
                <c:pt idx="2665">
                  <c:v>3.1</c:v>
                </c:pt>
                <c:pt idx="2666">
                  <c:v>3.1</c:v>
                </c:pt>
                <c:pt idx="2667">
                  <c:v>3.1</c:v>
                </c:pt>
                <c:pt idx="2668">
                  <c:v>3.1</c:v>
                </c:pt>
                <c:pt idx="2669">
                  <c:v>3.1</c:v>
                </c:pt>
                <c:pt idx="2670">
                  <c:v>3.1</c:v>
                </c:pt>
                <c:pt idx="2671">
                  <c:v>3.1</c:v>
                </c:pt>
                <c:pt idx="2672">
                  <c:v>3.1</c:v>
                </c:pt>
                <c:pt idx="2673">
                  <c:v>3.1</c:v>
                </c:pt>
                <c:pt idx="2674">
                  <c:v>3.1</c:v>
                </c:pt>
                <c:pt idx="2675">
                  <c:v>3.1</c:v>
                </c:pt>
                <c:pt idx="2676">
                  <c:v>3.1</c:v>
                </c:pt>
                <c:pt idx="2677">
                  <c:v>3.1</c:v>
                </c:pt>
                <c:pt idx="2678">
                  <c:v>3.1</c:v>
                </c:pt>
                <c:pt idx="2679">
                  <c:v>3.1</c:v>
                </c:pt>
                <c:pt idx="2680">
                  <c:v>3.1</c:v>
                </c:pt>
                <c:pt idx="2681">
                  <c:v>3.1</c:v>
                </c:pt>
                <c:pt idx="2682">
                  <c:v>3.1</c:v>
                </c:pt>
                <c:pt idx="2683">
                  <c:v>3.1</c:v>
                </c:pt>
                <c:pt idx="2684">
                  <c:v>3.1</c:v>
                </c:pt>
                <c:pt idx="2685">
                  <c:v>3.1</c:v>
                </c:pt>
                <c:pt idx="2686">
                  <c:v>3.1</c:v>
                </c:pt>
                <c:pt idx="2687">
                  <c:v>3.1</c:v>
                </c:pt>
                <c:pt idx="2688">
                  <c:v>3.1</c:v>
                </c:pt>
                <c:pt idx="2689">
                  <c:v>3.1</c:v>
                </c:pt>
                <c:pt idx="2690">
                  <c:v>3.1</c:v>
                </c:pt>
                <c:pt idx="2691">
                  <c:v>3.1</c:v>
                </c:pt>
                <c:pt idx="2692">
                  <c:v>3.1</c:v>
                </c:pt>
                <c:pt idx="2693">
                  <c:v>3.1</c:v>
                </c:pt>
                <c:pt idx="2694">
                  <c:v>3.1</c:v>
                </c:pt>
                <c:pt idx="2695">
                  <c:v>3.1</c:v>
                </c:pt>
                <c:pt idx="2696">
                  <c:v>3.1</c:v>
                </c:pt>
                <c:pt idx="2697">
                  <c:v>3.1</c:v>
                </c:pt>
                <c:pt idx="2698">
                  <c:v>3.1</c:v>
                </c:pt>
                <c:pt idx="2699">
                  <c:v>3.1</c:v>
                </c:pt>
                <c:pt idx="2700">
                  <c:v>3.1</c:v>
                </c:pt>
                <c:pt idx="2701">
                  <c:v>3.1</c:v>
                </c:pt>
                <c:pt idx="2702">
                  <c:v>3.1</c:v>
                </c:pt>
                <c:pt idx="2703">
                  <c:v>3.1</c:v>
                </c:pt>
                <c:pt idx="2704">
                  <c:v>3.1</c:v>
                </c:pt>
                <c:pt idx="2705">
                  <c:v>3.1</c:v>
                </c:pt>
                <c:pt idx="2706">
                  <c:v>3.1</c:v>
                </c:pt>
                <c:pt idx="2707">
                  <c:v>3.1</c:v>
                </c:pt>
                <c:pt idx="2708">
                  <c:v>3.1</c:v>
                </c:pt>
                <c:pt idx="2709">
                  <c:v>3.1</c:v>
                </c:pt>
                <c:pt idx="2710">
                  <c:v>3.1</c:v>
                </c:pt>
                <c:pt idx="2711">
                  <c:v>3.1</c:v>
                </c:pt>
                <c:pt idx="2712">
                  <c:v>3.1</c:v>
                </c:pt>
                <c:pt idx="2713">
                  <c:v>3.1</c:v>
                </c:pt>
                <c:pt idx="2714">
                  <c:v>3.1</c:v>
                </c:pt>
                <c:pt idx="2715">
                  <c:v>3.1</c:v>
                </c:pt>
                <c:pt idx="2716">
                  <c:v>3.1</c:v>
                </c:pt>
                <c:pt idx="2717">
                  <c:v>3.1</c:v>
                </c:pt>
                <c:pt idx="2718">
                  <c:v>3.1</c:v>
                </c:pt>
                <c:pt idx="2719">
                  <c:v>3.1</c:v>
                </c:pt>
                <c:pt idx="2720">
                  <c:v>3.1</c:v>
                </c:pt>
                <c:pt idx="2721">
                  <c:v>3.1</c:v>
                </c:pt>
                <c:pt idx="2722">
                  <c:v>3.1</c:v>
                </c:pt>
                <c:pt idx="2723">
                  <c:v>3.1</c:v>
                </c:pt>
                <c:pt idx="2724">
                  <c:v>3.1</c:v>
                </c:pt>
                <c:pt idx="2725">
                  <c:v>3.1</c:v>
                </c:pt>
                <c:pt idx="2726">
                  <c:v>3.1</c:v>
                </c:pt>
                <c:pt idx="2727">
                  <c:v>3.1</c:v>
                </c:pt>
                <c:pt idx="2728">
                  <c:v>3.1</c:v>
                </c:pt>
                <c:pt idx="2729">
                  <c:v>3.1</c:v>
                </c:pt>
                <c:pt idx="2730">
                  <c:v>3.1</c:v>
                </c:pt>
                <c:pt idx="2731">
                  <c:v>3.1</c:v>
                </c:pt>
                <c:pt idx="2732">
                  <c:v>3.1</c:v>
                </c:pt>
                <c:pt idx="2733">
                  <c:v>3.1</c:v>
                </c:pt>
                <c:pt idx="2734">
                  <c:v>3.1</c:v>
                </c:pt>
                <c:pt idx="2735">
                  <c:v>3.1</c:v>
                </c:pt>
                <c:pt idx="2736">
                  <c:v>3.1</c:v>
                </c:pt>
                <c:pt idx="2737">
                  <c:v>3.1</c:v>
                </c:pt>
                <c:pt idx="2738">
                  <c:v>3.1</c:v>
                </c:pt>
                <c:pt idx="2739">
                  <c:v>3.1</c:v>
                </c:pt>
                <c:pt idx="2740">
                  <c:v>3.1</c:v>
                </c:pt>
                <c:pt idx="2741">
                  <c:v>3.1</c:v>
                </c:pt>
                <c:pt idx="2742">
                  <c:v>3.1</c:v>
                </c:pt>
                <c:pt idx="2743">
                  <c:v>3.1</c:v>
                </c:pt>
                <c:pt idx="2744">
                  <c:v>3.1</c:v>
                </c:pt>
                <c:pt idx="2745">
                  <c:v>3.1</c:v>
                </c:pt>
                <c:pt idx="2746">
                  <c:v>3.1</c:v>
                </c:pt>
                <c:pt idx="2747">
                  <c:v>3.1</c:v>
                </c:pt>
                <c:pt idx="2748">
                  <c:v>3.1</c:v>
                </c:pt>
                <c:pt idx="2749">
                  <c:v>3.1</c:v>
                </c:pt>
                <c:pt idx="2750">
                  <c:v>3.1</c:v>
                </c:pt>
                <c:pt idx="2751">
                  <c:v>3.1</c:v>
                </c:pt>
                <c:pt idx="2752">
                  <c:v>3.1</c:v>
                </c:pt>
                <c:pt idx="2753">
                  <c:v>3.1</c:v>
                </c:pt>
                <c:pt idx="2754">
                  <c:v>3.1</c:v>
                </c:pt>
                <c:pt idx="2755">
                  <c:v>3.1</c:v>
                </c:pt>
                <c:pt idx="2756">
                  <c:v>3.1</c:v>
                </c:pt>
                <c:pt idx="2757">
                  <c:v>3.1</c:v>
                </c:pt>
                <c:pt idx="2758">
                  <c:v>3.1</c:v>
                </c:pt>
                <c:pt idx="2759">
                  <c:v>3.1</c:v>
                </c:pt>
                <c:pt idx="2760">
                  <c:v>3.1</c:v>
                </c:pt>
                <c:pt idx="2761">
                  <c:v>3.1</c:v>
                </c:pt>
                <c:pt idx="2762">
                  <c:v>3.1</c:v>
                </c:pt>
                <c:pt idx="2763">
                  <c:v>3.1</c:v>
                </c:pt>
                <c:pt idx="2764">
                  <c:v>3.1</c:v>
                </c:pt>
                <c:pt idx="2765">
                  <c:v>3.1</c:v>
                </c:pt>
                <c:pt idx="2766">
                  <c:v>3.1</c:v>
                </c:pt>
                <c:pt idx="2767">
                  <c:v>3.1</c:v>
                </c:pt>
                <c:pt idx="2768">
                  <c:v>3.1</c:v>
                </c:pt>
                <c:pt idx="2769">
                  <c:v>3.1</c:v>
                </c:pt>
                <c:pt idx="2770">
                  <c:v>3.1</c:v>
                </c:pt>
                <c:pt idx="2771">
                  <c:v>3.1</c:v>
                </c:pt>
                <c:pt idx="2772">
                  <c:v>3.1</c:v>
                </c:pt>
                <c:pt idx="2773">
                  <c:v>3.1</c:v>
                </c:pt>
                <c:pt idx="2774">
                  <c:v>3.1</c:v>
                </c:pt>
                <c:pt idx="2775">
                  <c:v>3.1</c:v>
                </c:pt>
                <c:pt idx="2776">
                  <c:v>3.1</c:v>
                </c:pt>
                <c:pt idx="2777">
                  <c:v>3.1</c:v>
                </c:pt>
                <c:pt idx="2778">
                  <c:v>3.1</c:v>
                </c:pt>
                <c:pt idx="2779">
                  <c:v>3.1</c:v>
                </c:pt>
                <c:pt idx="2780">
                  <c:v>3.1</c:v>
                </c:pt>
                <c:pt idx="2781">
                  <c:v>3.1</c:v>
                </c:pt>
                <c:pt idx="2782">
                  <c:v>3.1</c:v>
                </c:pt>
                <c:pt idx="2783">
                  <c:v>3.1</c:v>
                </c:pt>
                <c:pt idx="2784">
                  <c:v>3.1</c:v>
                </c:pt>
                <c:pt idx="2785">
                  <c:v>3.1</c:v>
                </c:pt>
                <c:pt idx="2786">
                  <c:v>3.1</c:v>
                </c:pt>
                <c:pt idx="2787">
                  <c:v>3.1</c:v>
                </c:pt>
                <c:pt idx="2788">
                  <c:v>3.1</c:v>
                </c:pt>
                <c:pt idx="2789">
                  <c:v>3.1</c:v>
                </c:pt>
                <c:pt idx="2790">
                  <c:v>3.1</c:v>
                </c:pt>
                <c:pt idx="2791">
                  <c:v>3.1</c:v>
                </c:pt>
                <c:pt idx="2792">
                  <c:v>3.1</c:v>
                </c:pt>
                <c:pt idx="2793">
                  <c:v>3.1</c:v>
                </c:pt>
                <c:pt idx="2794">
                  <c:v>3.1</c:v>
                </c:pt>
                <c:pt idx="2795">
                  <c:v>3.1</c:v>
                </c:pt>
                <c:pt idx="2796">
                  <c:v>3.1</c:v>
                </c:pt>
                <c:pt idx="2797">
                  <c:v>3.1</c:v>
                </c:pt>
                <c:pt idx="2798">
                  <c:v>3.1</c:v>
                </c:pt>
                <c:pt idx="2799">
                  <c:v>3.1</c:v>
                </c:pt>
                <c:pt idx="2800">
                  <c:v>3.1</c:v>
                </c:pt>
                <c:pt idx="2801">
                  <c:v>3.1</c:v>
                </c:pt>
                <c:pt idx="2802">
                  <c:v>3.1</c:v>
                </c:pt>
                <c:pt idx="2803">
                  <c:v>3.1</c:v>
                </c:pt>
                <c:pt idx="2804">
                  <c:v>3.1</c:v>
                </c:pt>
                <c:pt idx="2805">
                  <c:v>3.1</c:v>
                </c:pt>
                <c:pt idx="2806">
                  <c:v>3.1</c:v>
                </c:pt>
                <c:pt idx="2807">
                  <c:v>3.1</c:v>
                </c:pt>
                <c:pt idx="2808">
                  <c:v>3.1</c:v>
                </c:pt>
                <c:pt idx="2809">
                  <c:v>3.1</c:v>
                </c:pt>
                <c:pt idx="2810">
                  <c:v>3.1</c:v>
                </c:pt>
                <c:pt idx="2811">
                  <c:v>3.1</c:v>
                </c:pt>
                <c:pt idx="2812">
                  <c:v>3.1</c:v>
                </c:pt>
                <c:pt idx="2813">
                  <c:v>3.1</c:v>
                </c:pt>
                <c:pt idx="2814">
                  <c:v>3.1</c:v>
                </c:pt>
                <c:pt idx="2815">
                  <c:v>3.1</c:v>
                </c:pt>
                <c:pt idx="2816">
                  <c:v>3.1</c:v>
                </c:pt>
                <c:pt idx="2817">
                  <c:v>3.1</c:v>
                </c:pt>
                <c:pt idx="2818">
                  <c:v>3.1</c:v>
                </c:pt>
                <c:pt idx="2819">
                  <c:v>3.1</c:v>
                </c:pt>
                <c:pt idx="2820">
                  <c:v>3.1</c:v>
                </c:pt>
                <c:pt idx="2821">
                  <c:v>3.1</c:v>
                </c:pt>
                <c:pt idx="2822">
                  <c:v>3.1</c:v>
                </c:pt>
                <c:pt idx="2823">
                  <c:v>3.1</c:v>
                </c:pt>
                <c:pt idx="2824">
                  <c:v>3.1</c:v>
                </c:pt>
                <c:pt idx="2825">
                  <c:v>3.1</c:v>
                </c:pt>
                <c:pt idx="2826">
                  <c:v>3.1</c:v>
                </c:pt>
                <c:pt idx="2827">
                  <c:v>3.1</c:v>
                </c:pt>
                <c:pt idx="2828">
                  <c:v>3.1</c:v>
                </c:pt>
                <c:pt idx="2829">
                  <c:v>3.1</c:v>
                </c:pt>
                <c:pt idx="2830">
                  <c:v>3.1</c:v>
                </c:pt>
                <c:pt idx="2831">
                  <c:v>3.1</c:v>
                </c:pt>
                <c:pt idx="2832">
                  <c:v>3.1</c:v>
                </c:pt>
                <c:pt idx="2833">
                  <c:v>3.1</c:v>
                </c:pt>
                <c:pt idx="2834">
                  <c:v>3.1</c:v>
                </c:pt>
                <c:pt idx="2835">
                  <c:v>3.1</c:v>
                </c:pt>
                <c:pt idx="2836">
                  <c:v>3.1</c:v>
                </c:pt>
                <c:pt idx="2837">
                  <c:v>3.1</c:v>
                </c:pt>
                <c:pt idx="2838">
                  <c:v>3.1</c:v>
                </c:pt>
                <c:pt idx="2839">
                  <c:v>3.1</c:v>
                </c:pt>
                <c:pt idx="2840">
                  <c:v>3.1</c:v>
                </c:pt>
                <c:pt idx="2841">
                  <c:v>3.1</c:v>
                </c:pt>
                <c:pt idx="2842">
                  <c:v>3.1</c:v>
                </c:pt>
                <c:pt idx="2843">
                  <c:v>3.1</c:v>
                </c:pt>
                <c:pt idx="2844">
                  <c:v>3.1</c:v>
                </c:pt>
                <c:pt idx="2845">
                  <c:v>3.1</c:v>
                </c:pt>
                <c:pt idx="2846">
                  <c:v>3.1</c:v>
                </c:pt>
                <c:pt idx="2847">
                  <c:v>3.1</c:v>
                </c:pt>
                <c:pt idx="2848">
                  <c:v>3.1</c:v>
                </c:pt>
                <c:pt idx="2849">
                  <c:v>3.1</c:v>
                </c:pt>
                <c:pt idx="2850">
                  <c:v>3.1</c:v>
                </c:pt>
                <c:pt idx="2851">
                  <c:v>3.1</c:v>
                </c:pt>
                <c:pt idx="2852">
                  <c:v>3.1</c:v>
                </c:pt>
                <c:pt idx="2853">
                  <c:v>3.1</c:v>
                </c:pt>
                <c:pt idx="2854">
                  <c:v>3.1</c:v>
                </c:pt>
                <c:pt idx="2855">
                  <c:v>3.1</c:v>
                </c:pt>
                <c:pt idx="2856">
                  <c:v>3.1</c:v>
                </c:pt>
                <c:pt idx="2857">
                  <c:v>3.1</c:v>
                </c:pt>
                <c:pt idx="2858">
                  <c:v>3.1</c:v>
                </c:pt>
                <c:pt idx="2859">
                  <c:v>3.1</c:v>
                </c:pt>
                <c:pt idx="2860">
                  <c:v>3.1</c:v>
                </c:pt>
                <c:pt idx="2861">
                  <c:v>3.1</c:v>
                </c:pt>
                <c:pt idx="2862">
                  <c:v>3.1</c:v>
                </c:pt>
                <c:pt idx="2863">
                  <c:v>3.1</c:v>
                </c:pt>
                <c:pt idx="2864">
                  <c:v>3.1</c:v>
                </c:pt>
                <c:pt idx="2865">
                  <c:v>3.1</c:v>
                </c:pt>
                <c:pt idx="2866">
                  <c:v>3.1</c:v>
                </c:pt>
                <c:pt idx="2867">
                  <c:v>3.1</c:v>
                </c:pt>
                <c:pt idx="2868">
                  <c:v>3.1</c:v>
                </c:pt>
                <c:pt idx="2869">
                  <c:v>3.1</c:v>
                </c:pt>
                <c:pt idx="2870">
                  <c:v>3.1</c:v>
                </c:pt>
                <c:pt idx="2871">
                  <c:v>3.1</c:v>
                </c:pt>
                <c:pt idx="2872">
                  <c:v>3.1</c:v>
                </c:pt>
                <c:pt idx="2873">
                  <c:v>3.1</c:v>
                </c:pt>
                <c:pt idx="2874">
                  <c:v>3.1</c:v>
                </c:pt>
                <c:pt idx="2875">
                  <c:v>3.1</c:v>
                </c:pt>
                <c:pt idx="2876">
                  <c:v>3.1</c:v>
                </c:pt>
                <c:pt idx="2877">
                  <c:v>3.1</c:v>
                </c:pt>
                <c:pt idx="2878">
                  <c:v>3.1</c:v>
                </c:pt>
                <c:pt idx="2879">
                  <c:v>3.1</c:v>
                </c:pt>
                <c:pt idx="2880">
                  <c:v>3.1</c:v>
                </c:pt>
                <c:pt idx="2881">
                  <c:v>3.1</c:v>
                </c:pt>
                <c:pt idx="2882">
                  <c:v>3.1</c:v>
                </c:pt>
                <c:pt idx="2883">
                  <c:v>3.1</c:v>
                </c:pt>
                <c:pt idx="2884">
                  <c:v>3.1</c:v>
                </c:pt>
                <c:pt idx="2885">
                  <c:v>3.1</c:v>
                </c:pt>
                <c:pt idx="2886">
                  <c:v>3.1</c:v>
                </c:pt>
                <c:pt idx="2887">
                  <c:v>3.1</c:v>
                </c:pt>
                <c:pt idx="2888">
                  <c:v>3.1</c:v>
                </c:pt>
                <c:pt idx="2889">
                  <c:v>3.1</c:v>
                </c:pt>
                <c:pt idx="2890">
                  <c:v>3.1</c:v>
                </c:pt>
                <c:pt idx="2891">
                  <c:v>3.1</c:v>
                </c:pt>
                <c:pt idx="2892">
                  <c:v>3.1</c:v>
                </c:pt>
                <c:pt idx="2893">
                  <c:v>3.1</c:v>
                </c:pt>
                <c:pt idx="2894">
                  <c:v>3.1</c:v>
                </c:pt>
                <c:pt idx="2895">
                  <c:v>3.1</c:v>
                </c:pt>
                <c:pt idx="2896">
                  <c:v>3.1</c:v>
                </c:pt>
                <c:pt idx="2897">
                  <c:v>3.1</c:v>
                </c:pt>
                <c:pt idx="2898">
                  <c:v>3.1</c:v>
                </c:pt>
                <c:pt idx="2899">
                  <c:v>3.1</c:v>
                </c:pt>
                <c:pt idx="2900">
                  <c:v>3.1</c:v>
                </c:pt>
                <c:pt idx="2901">
                  <c:v>3.1</c:v>
                </c:pt>
                <c:pt idx="2902">
                  <c:v>3.1</c:v>
                </c:pt>
                <c:pt idx="2903">
                  <c:v>3.1</c:v>
                </c:pt>
                <c:pt idx="2904">
                  <c:v>3.1</c:v>
                </c:pt>
                <c:pt idx="2905">
                  <c:v>3.1</c:v>
                </c:pt>
                <c:pt idx="2906">
                  <c:v>3.1</c:v>
                </c:pt>
                <c:pt idx="2907">
                  <c:v>3.1</c:v>
                </c:pt>
                <c:pt idx="2908">
                  <c:v>3.1</c:v>
                </c:pt>
                <c:pt idx="2909">
                  <c:v>3.1</c:v>
                </c:pt>
                <c:pt idx="2910">
                  <c:v>3.1</c:v>
                </c:pt>
                <c:pt idx="2911">
                  <c:v>3.1</c:v>
                </c:pt>
                <c:pt idx="2912">
                  <c:v>3.1</c:v>
                </c:pt>
                <c:pt idx="2913">
                  <c:v>3.1</c:v>
                </c:pt>
                <c:pt idx="2914">
                  <c:v>3.1</c:v>
                </c:pt>
                <c:pt idx="2915">
                  <c:v>3.1</c:v>
                </c:pt>
                <c:pt idx="2916">
                  <c:v>3.1</c:v>
                </c:pt>
                <c:pt idx="2917">
                  <c:v>3.1</c:v>
                </c:pt>
                <c:pt idx="2918">
                  <c:v>3.1</c:v>
                </c:pt>
                <c:pt idx="2919">
                  <c:v>3.1</c:v>
                </c:pt>
                <c:pt idx="2920">
                  <c:v>3.1</c:v>
                </c:pt>
                <c:pt idx="2921">
                  <c:v>3.1</c:v>
                </c:pt>
                <c:pt idx="2922">
                  <c:v>3.1</c:v>
                </c:pt>
                <c:pt idx="2923">
                  <c:v>3.1</c:v>
                </c:pt>
                <c:pt idx="2924">
                  <c:v>3.1</c:v>
                </c:pt>
                <c:pt idx="2925">
                  <c:v>3.1</c:v>
                </c:pt>
                <c:pt idx="2926">
                  <c:v>3.1</c:v>
                </c:pt>
                <c:pt idx="2927">
                  <c:v>3.1</c:v>
                </c:pt>
                <c:pt idx="2928">
                  <c:v>3.1</c:v>
                </c:pt>
                <c:pt idx="2929">
                  <c:v>3.1</c:v>
                </c:pt>
                <c:pt idx="2930">
                  <c:v>3.1</c:v>
                </c:pt>
                <c:pt idx="2931">
                  <c:v>3.1</c:v>
                </c:pt>
                <c:pt idx="2932">
                  <c:v>3.1</c:v>
                </c:pt>
                <c:pt idx="2933">
                  <c:v>3.1</c:v>
                </c:pt>
                <c:pt idx="2934">
                  <c:v>3.1</c:v>
                </c:pt>
                <c:pt idx="2935">
                  <c:v>3.1</c:v>
                </c:pt>
                <c:pt idx="2936">
                  <c:v>3.1</c:v>
                </c:pt>
                <c:pt idx="2937">
                  <c:v>3.1</c:v>
                </c:pt>
                <c:pt idx="2938">
                  <c:v>3.1</c:v>
                </c:pt>
                <c:pt idx="2939">
                  <c:v>3.1</c:v>
                </c:pt>
                <c:pt idx="2940">
                  <c:v>3.1</c:v>
                </c:pt>
                <c:pt idx="2941">
                  <c:v>3.1</c:v>
                </c:pt>
                <c:pt idx="2942">
                  <c:v>3.1</c:v>
                </c:pt>
                <c:pt idx="2943">
                  <c:v>3.1</c:v>
                </c:pt>
                <c:pt idx="2944">
                  <c:v>3.1</c:v>
                </c:pt>
                <c:pt idx="2945">
                  <c:v>3.1</c:v>
                </c:pt>
                <c:pt idx="2946">
                  <c:v>3.1</c:v>
                </c:pt>
                <c:pt idx="2947">
                  <c:v>3.1</c:v>
                </c:pt>
                <c:pt idx="2948">
                  <c:v>3.1</c:v>
                </c:pt>
                <c:pt idx="2949">
                  <c:v>3.1</c:v>
                </c:pt>
                <c:pt idx="2950">
                  <c:v>3.1</c:v>
                </c:pt>
                <c:pt idx="2951">
                  <c:v>3.1</c:v>
                </c:pt>
                <c:pt idx="2952">
                  <c:v>3.1</c:v>
                </c:pt>
                <c:pt idx="2953">
                  <c:v>3.1</c:v>
                </c:pt>
                <c:pt idx="2954">
                  <c:v>3.1</c:v>
                </c:pt>
                <c:pt idx="2955">
                  <c:v>3.1</c:v>
                </c:pt>
                <c:pt idx="2956">
                  <c:v>3.1</c:v>
                </c:pt>
                <c:pt idx="2957">
                  <c:v>3.1</c:v>
                </c:pt>
                <c:pt idx="2958">
                  <c:v>3.1</c:v>
                </c:pt>
                <c:pt idx="2959">
                  <c:v>3.1</c:v>
                </c:pt>
                <c:pt idx="2960">
                  <c:v>3.1</c:v>
                </c:pt>
                <c:pt idx="2961">
                  <c:v>3.1</c:v>
                </c:pt>
                <c:pt idx="2962">
                  <c:v>3.1</c:v>
                </c:pt>
                <c:pt idx="2963">
                  <c:v>3.1</c:v>
                </c:pt>
                <c:pt idx="2964">
                  <c:v>3.1</c:v>
                </c:pt>
                <c:pt idx="2965">
                  <c:v>3.1</c:v>
                </c:pt>
                <c:pt idx="2966">
                  <c:v>3.1</c:v>
                </c:pt>
                <c:pt idx="2967">
                  <c:v>3.1</c:v>
                </c:pt>
                <c:pt idx="2968">
                  <c:v>3.1</c:v>
                </c:pt>
                <c:pt idx="2969">
                  <c:v>3.1</c:v>
                </c:pt>
                <c:pt idx="2970">
                  <c:v>3.1</c:v>
                </c:pt>
                <c:pt idx="2971">
                  <c:v>3.1</c:v>
                </c:pt>
                <c:pt idx="2972">
                  <c:v>3.1</c:v>
                </c:pt>
                <c:pt idx="2973">
                  <c:v>3.1</c:v>
                </c:pt>
                <c:pt idx="2974">
                  <c:v>3.1</c:v>
                </c:pt>
                <c:pt idx="2975">
                  <c:v>3.1</c:v>
                </c:pt>
                <c:pt idx="2976">
                  <c:v>3.1</c:v>
                </c:pt>
                <c:pt idx="2977">
                  <c:v>3.1</c:v>
                </c:pt>
                <c:pt idx="2978">
                  <c:v>3.1</c:v>
                </c:pt>
                <c:pt idx="2979">
                  <c:v>3.1</c:v>
                </c:pt>
                <c:pt idx="2980">
                  <c:v>3.1</c:v>
                </c:pt>
                <c:pt idx="2981">
                  <c:v>3.1</c:v>
                </c:pt>
                <c:pt idx="2982">
                  <c:v>3.1</c:v>
                </c:pt>
                <c:pt idx="2983">
                  <c:v>3.1</c:v>
                </c:pt>
                <c:pt idx="2984">
                  <c:v>3.1</c:v>
                </c:pt>
                <c:pt idx="2985">
                  <c:v>3.1</c:v>
                </c:pt>
                <c:pt idx="2986">
                  <c:v>3.1</c:v>
                </c:pt>
                <c:pt idx="2987">
                  <c:v>3.1</c:v>
                </c:pt>
                <c:pt idx="2988">
                  <c:v>3.1</c:v>
                </c:pt>
                <c:pt idx="2989">
                  <c:v>3.1</c:v>
                </c:pt>
                <c:pt idx="2990">
                  <c:v>3.1</c:v>
                </c:pt>
                <c:pt idx="2991">
                  <c:v>3.1</c:v>
                </c:pt>
                <c:pt idx="2992">
                  <c:v>3.1</c:v>
                </c:pt>
                <c:pt idx="2993">
                  <c:v>3.1</c:v>
                </c:pt>
                <c:pt idx="2994">
                  <c:v>3.1</c:v>
                </c:pt>
                <c:pt idx="2995">
                  <c:v>3.1</c:v>
                </c:pt>
                <c:pt idx="2996">
                  <c:v>3.1</c:v>
                </c:pt>
                <c:pt idx="2997">
                  <c:v>3.1</c:v>
                </c:pt>
                <c:pt idx="2998">
                  <c:v>3.1</c:v>
                </c:pt>
                <c:pt idx="2999">
                  <c:v>3.1</c:v>
                </c:pt>
                <c:pt idx="3000">
                  <c:v>3.1</c:v>
                </c:pt>
                <c:pt idx="3001">
                  <c:v>3.1</c:v>
                </c:pt>
                <c:pt idx="3002">
                  <c:v>3.1</c:v>
                </c:pt>
                <c:pt idx="3003">
                  <c:v>3.1</c:v>
                </c:pt>
                <c:pt idx="3004">
                  <c:v>3.1</c:v>
                </c:pt>
                <c:pt idx="3005">
                  <c:v>3.1</c:v>
                </c:pt>
                <c:pt idx="3006">
                  <c:v>3.1</c:v>
                </c:pt>
                <c:pt idx="3007">
                  <c:v>3.1</c:v>
                </c:pt>
                <c:pt idx="3008">
                  <c:v>3.1</c:v>
                </c:pt>
                <c:pt idx="3009">
                  <c:v>3.1</c:v>
                </c:pt>
                <c:pt idx="3010">
                  <c:v>3.1</c:v>
                </c:pt>
                <c:pt idx="3011">
                  <c:v>3.1</c:v>
                </c:pt>
                <c:pt idx="3012">
                  <c:v>3.1</c:v>
                </c:pt>
                <c:pt idx="3013">
                  <c:v>3.1</c:v>
                </c:pt>
                <c:pt idx="3014">
                  <c:v>3.1</c:v>
                </c:pt>
                <c:pt idx="3015">
                  <c:v>3.1</c:v>
                </c:pt>
                <c:pt idx="3016">
                  <c:v>3.1</c:v>
                </c:pt>
                <c:pt idx="3017">
                  <c:v>3.1</c:v>
                </c:pt>
                <c:pt idx="3018">
                  <c:v>3.1</c:v>
                </c:pt>
                <c:pt idx="3019">
                  <c:v>3.1</c:v>
                </c:pt>
                <c:pt idx="3020">
                  <c:v>3.1</c:v>
                </c:pt>
                <c:pt idx="3021">
                  <c:v>3.1</c:v>
                </c:pt>
                <c:pt idx="3022">
                  <c:v>3.1</c:v>
                </c:pt>
                <c:pt idx="3023">
                  <c:v>3.1</c:v>
                </c:pt>
                <c:pt idx="3024">
                  <c:v>3.1</c:v>
                </c:pt>
                <c:pt idx="3025">
                  <c:v>3.1</c:v>
                </c:pt>
                <c:pt idx="3026">
                  <c:v>3.1</c:v>
                </c:pt>
                <c:pt idx="3027">
                  <c:v>3.1</c:v>
                </c:pt>
                <c:pt idx="3028">
                  <c:v>3.1</c:v>
                </c:pt>
                <c:pt idx="3029">
                  <c:v>3.1</c:v>
                </c:pt>
                <c:pt idx="3030">
                  <c:v>3.1</c:v>
                </c:pt>
                <c:pt idx="3031">
                  <c:v>3.1</c:v>
                </c:pt>
                <c:pt idx="3032">
                  <c:v>3.1</c:v>
                </c:pt>
                <c:pt idx="3033">
                  <c:v>3.1</c:v>
                </c:pt>
                <c:pt idx="3034">
                  <c:v>3.1</c:v>
                </c:pt>
                <c:pt idx="3035">
                  <c:v>3.1</c:v>
                </c:pt>
                <c:pt idx="3036">
                  <c:v>3.1</c:v>
                </c:pt>
                <c:pt idx="3037">
                  <c:v>3.1</c:v>
                </c:pt>
                <c:pt idx="3038">
                  <c:v>3.1</c:v>
                </c:pt>
                <c:pt idx="3039">
                  <c:v>3.1</c:v>
                </c:pt>
                <c:pt idx="3040">
                  <c:v>3.1</c:v>
                </c:pt>
                <c:pt idx="3041">
                  <c:v>3.1</c:v>
                </c:pt>
                <c:pt idx="3042">
                  <c:v>3.1</c:v>
                </c:pt>
                <c:pt idx="3043">
                  <c:v>3.1</c:v>
                </c:pt>
                <c:pt idx="3044">
                  <c:v>3.1</c:v>
                </c:pt>
                <c:pt idx="3045">
                  <c:v>3.1</c:v>
                </c:pt>
                <c:pt idx="3046">
                  <c:v>3.1</c:v>
                </c:pt>
                <c:pt idx="3047">
                  <c:v>3.1</c:v>
                </c:pt>
                <c:pt idx="3048">
                  <c:v>3.1</c:v>
                </c:pt>
                <c:pt idx="3049">
                  <c:v>3.1</c:v>
                </c:pt>
                <c:pt idx="3050">
                  <c:v>3.1</c:v>
                </c:pt>
                <c:pt idx="3051">
                  <c:v>3.1</c:v>
                </c:pt>
                <c:pt idx="3052">
                  <c:v>3.1</c:v>
                </c:pt>
                <c:pt idx="3053">
                  <c:v>3.1</c:v>
                </c:pt>
                <c:pt idx="3054">
                  <c:v>3.1</c:v>
                </c:pt>
                <c:pt idx="3055">
                  <c:v>3.1</c:v>
                </c:pt>
                <c:pt idx="3056">
                  <c:v>3.1</c:v>
                </c:pt>
                <c:pt idx="3057">
                  <c:v>3.1</c:v>
                </c:pt>
                <c:pt idx="3058">
                  <c:v>3.1</c:v>
                </c:pt>
                <c:pt idx="3059">
                  <c:v>3.1</c:v>
                </c:pt>
                <c:pt idx="3060">
                  <c:v>3.1</c:v>
                </c:pt>
                <c:pt idx="3061">
                  <c:v>3.1</c:v>
                </c:pt>
                <c:pt idx="3062">
                  <c:v>3.1</c:v>
                </c:pt>
                <c:pt idx="3063">
                  <c:v>3.1</c:v>
                </c:pt>
                <c:pt idx="3064">
                  <c:v>3.1</c:v>
                </c:pt>
                <c:pt idx="3065">
                  <c:v>3.1</c:v>
                </c:pt>
                <c:pt idx="3066">
                  <c:v>3.1</c:v>
                </c:pt>
                <c:pt idx="3067">
                  <c:v>3.1</c:v>
                </c:pt>
                <c:pt idx="3068">
                  <c:v>3.1</c:v>
                </c:pt>
                <c:pt idx="3069">
                  <c:v>3.1</c:v>
                </c:pt>
                <c:pt idx="3070">
                  <c:v>3.1</c:v>
                </c:pt>
                <c:pt idx="3071">
                  <c:v>3.1</c:v>
                </c:pt>
                <c:pt idx="3072">
                  <c:v>3.1</c:v>
                </c:pt>
                <c:pt idx="3073">
                  <c:v>3.1</c:v>
                </c:pt>
                <c:pt idx="3074">
                  <c:v>3.1</c:v>
                </c:pt>
                <c:pt idx="3075">
                  <c:v>3.1</c:v>
                </c:pt>
                <c:pt idx="3076">
                  <c:v>3.1</c:v>
                </c:pt>
                <c:pt idx="3077">
                  <c:v>3.1</c:v>
                </c:pt>
                <c:pt idx="3078">
                  <c:v>3.1</c:v>
                </c:pt>
                <c:pt idx="3079">
                  <c:v>3.1</c:v>
                </c:pt>
                <c:pt idx="3080">
                  <c:v>3.1</c:v>
                </c:pt>
                <c:pt idx="3081">
                  <c:v>3.1</c:v>
                </c:pt>
                <c:pt idx="3082">
                  <c:v>3.1</c:v>
                </c:pt>
                <c:pt idx="3083">
                  <c:v>3.1</c:v>
                </c:pt>
                <c:pt idx="3084">
                  <c:v>3.1</c:v>
                </c:pt>
                <c:pt idx="3085">
                  <c:v>3.1</c:v>
                </c:pt>
                <c:pt idx="3086">
                  <c:v>3.1</c:v>
                </c:pt>
                <c:pt idx="3087">
                  <c:v>3.1</c:v>
                </c:pt>
                <c:pt idx="3088">
                  <c:v>3.1</c:v>
                </c:pt>
                <c:pt idx="3089">
                  <c:v>3.1</c:v>
                </c:pt>
                <c:pt idx="3090">
                  <c:v>3.1</c:v>
                </c:pt>
                <c:pt idx="3091">
                  <c:v>3.1</c:v>
                </c:pt>
                <c:pt idx="3092">
                  <c:v>3.1</c:v>
                </c:pt>
                <c:pt idx="3093">
                  <c:v>3.1</c:v>
                </c:pt>
                <c:pt idx="3094">
                  <c:v>3.1</c:v>
                </c:pt>
                <c:pt idx="3095">
                  <c:v>3.1</c:v>
                </c:pt>
                <c:pt idx="3096">
                  <c:v>3.1</c:v>
                </c:pt>
                <c:pt idx="3097">
                  <c:v>3.1</c:v>
                </c:pt>
                <c:pt idx="3098">
                  <c:v>3.1</c:v>
                </c:pt>
                <c:pt idx="3099">
                  <c:v>3.1</c:v>
                </c:pt>
                <c:pt idx="3100">
                  <c:v>3.1</c:v>
                </c:pt>
                <c:pt idx="3101">
                  <c:v>3.1</c:v>
                </c:pt>
                <c:pt idx="3102">
                  <c:v>3.1</c:v>
                </c:pt>
                <c:pt idx="3103">
                  <c:v>3.1</c:v>
                </c:pt>
                <c:pt idx="3104">
                  <c:v>3.1</c:v>
                </c:pt>
                <c:pt idx="3105">
                  <c:v>3.1</c:v>
                </c:pt>
                <c:pt idx="3106">
                  <c:v>3.1</c:v>
                </c:pt>
                <c:pt idx="3107">
                  <c:v>3.1</c:v>
                </c:pt>
                <c:pt idx="3108">
                  <c:v>3.1</c:v>
                </c:pt>
                <c:pt idx="3109">
                  <c:v>3.1</c:v>
                </c:pt>
                <c:pt idx="3110">
                  <c:v>3.1</c:v>
                </c:pt>
                <c:pt idx="3111">
                  <c:v>3.1</c:v>
                </c:pt>
                <c:pt idx="3112">
                  <c:v>3.1</c:v>
                </c:pt>
                <c:pt idx="3113">
                  <c:v>3.1</c:v>
                </c:pt>
                <c:pt idx="3114">
                  <c:v>3.1</c:v>
                </c:pt>
                <c:pt idx="3115">
                  <c:v>3.1</c:v>
                </c:pt>
                <c:pt idx="3116">
                  <c:v>3.1</c:v>
                </c:pt>
                <c:pt idx="3117">
                  <c:v>3.1</c:v>
                </c:pt>
                <c:pt idx="3118">
                  <c:v>3.1</c:v>
                </c:pt>
                <c:pt idx="3119">
                  <c:v>3.1</c:v>
                </c:pt>
                <c:pt idx="3120">
                  <c:v>3.1</c:v>
                </c:pt>
                <c:pt idx="3121">
                  <c:v>3.1</c:v>
                </c:pt>
                <c:pt idx="3122">
                  <c:v>3.1</c:v>
                </c:pt>
                <c:pt idx="3123">
                  <c:v>3.1</c:v>
                </c:pt>
                <c:pt idx="3124">
                  <c:v>3.1</c:v>
                </c:pt>
                <c:pt idx="3125">
                  <c:v>3.1</c:v>
                </c:pt>
                <c:pt idx="3126">
                  <c:v>3.1</c:v>
                </c:pt>
                <c:pt idx="3127">
                  <c:v>3.1</c:v>
                </c:pt>
                <c:pt idx="3128">
                  <c:v>3.1</c:v>
                </c:pt>
                <c:pt idx="3129">
                  <c:v>3.1</c:v>
                </c:pt>
                <c:pt idx="3130">
                  <c:v>3.1</c:v>
                </c:pt>
                <c:pt idx="3131">
                  <c:v>3.1</c:v>
                </c:pt>
                <c:pt idx="3132">
                  <c:v>3.1</c:v>
                </c:pt>
                <c:pt idx="3133">
                  <c:v>3.1</c:v>
                </c:pt>
                <c:pt idx="3134">
                  <c:v>3.1</c:v>
                </c:pt>
                <c:pt idx="3135">
                  <c:v>3.1</c:v>
                </c:pt>
                <c:pt idx="3136">
                  <c:v>3.1</c:v>
                </c:pt>
                <c:pt idx="3137">
                  <c:v>3.1</c:v>
                </c:pt>
                <c:pt idx="3138">
                  <c:v>3.1</c:v>
                </c:pt>
                <c:pt idx="3139">
                  <c:v>3.1</c:v>
                </c:pt>
                <c:pt idx="3140">
                  <c:v>3.1</c:v>
                </c:pt>
                <c:pt idx="3141">
                  <c:v>3.1</c:v>
                </c:pt>
                <c:pt idx="3142">
                  <c:v>3.1</c:v>
                </c:pt>
                <c:pt idx="3143">
                  <c:v>3.1</c:v>
                </c:pt>
                <c:pt idx="3144">
                  <c:v>3.1</c:v>
                </c:pt>
                <c:pt idx="3145">
                  <c:v>3.1</c:v>
                </c:pt>
                <c:pt idx="3146">
                  <c:v>3.1</c:v>
                </c:pt>
                <c:pt idx="3147">
                  <c:v>3.1</c:v>
                </c:pt>
                <c:pt idx="3148">
                  <c:v>3.1</c:v>
                </c:pt>
                <c:pt idx="3149">
                  <c:v>3.1</c:v>
                </c:pt>
                <c:pt idx="3150">
                  <c:v>3.1</c:v>
                </c:pt>
                <c:pt idx="3151">
                  <c:v>3.1</c:v>
                </c:pt>
                <c:pt idx="3152">
                  <c:v>3.1</c:v>
                </c:pt>
                <c:pt idx="3153">
                  <c:v>3.1</c:v>
                </c:pt>
                <c:pt idx="3154">
                  <c:v>3.1</c:v>
                </c:pt>
                <c:pt idx="3155">
                  <c:v>3.1</c:v>
                </c:pt>
                <c:pt idx="3156">
                  <c:v>3.1</c:v>
                </c:pt>
                <c:pt idx="3157">
                  <c:v>3.1</c:v>
                </c:pt>
                <c:pt idx="3158">
                  <c:v>3.1</c:v>
                </c:pt>
                <c:pt idx="3159">
                  <c:v>3.1</c:v>
                </c:pt>
                <c:pt idx="3160">
                  <c:v>3.1</c:v>
                </c:pt>
                <c:pt idx="3161">
                  <c:v>3.1</c:v>
                </c:pt>
                <c:pt idx="3162">
                  <c:v>3.1</c:v>
                </c:pt>
                <c:pt idx="3163">
                  <c:v>3.1</c:v>
                </c:pt>
                <c:pt idx="3164">
                  <c:v>3.1</c:v>
                </c:pt>
                <c:pt idx="3165">
                  <c:v>3.1</c:v>
                </c:pt>
                <c:pt idx="3166">
                  <c:v>3.1</c:v>
                </c:pt>
                <c:pt idx="3167">
                  <c:v>3.1</c:v>
                </c:pt>
                <c:pt idx="3168">
                  <c:v>3.1</c:v>
                </c:pt>
                <c:pt idx="3169">
                  <c:v>3.1</c:v>
                </c:pt>
                <c:pt idx="3170">
                  <c:v>3.1</c:v>
                </c:pt>
                <c:pt idx="3171">
                  <c:v>3.1</c:v>
                </c:pt>
                <c:pt idx="3172">
                  <c:v>3.1</c:v>
                </c:pt>
                <c:pt idx="3173">
                  <c:v>3.1</c:v>
                </c:pt>
                <c:pt idx="3174">
                  <c:v>3.1</c:v>
                </c:pt>
                <c:pt idx="3175">
                  <c:v>3.1</c:v>
                </c:pt>
                <c:pt idx="3176">
                  <c:v>3.1</c:v>
                </c:pt>
                <c:pt idx="3177">
                  <c:v>3.1</c:v>
                </c:pt>
                <c:pt idx="3178">
                  <c:v>3.1</c:v>
                </c:pt>
                <c:pt idx="3179">
                  <c:v>3.1</c:v>
                </c:pt>
                <c:pt idx="3180">
                  <c:v>3.1</c:v>
                </c:pt>
                <c:pt idx="3181">
                  <c:v>3.1</c:v>
                </c:pt>
                <c:pt idx="3182">
                  <c:v>3.1</c:v>
                </c:pt>
                <c:pt idx="3183">
                  <c:v>3.1</c:v>
                </c:pt>
                <c:pt idx="3184">
                  <c:v>3.1</c:v>
                </c:pt>
                <c:pt idx="3185">
                  <c:v>3.1</c:v>
                </c:pt>
                <c:pt idx="3186">
                  <c:v>3.1</c:v>
                </c:pt>
                <c:pt idx="3187">
                  <c:v>3.1</c:v>
                </c:pt>
                <c:pt idx="3188">
                  <c:v>3.1</c:v>
                </c:pt>
                <c:pt idx="3189">
                  <c:v>3.1</c:v>
                </c:pt>
                <c:pt idx="3190">
                  <c:v>3.1</c:v>
                </c:pt>
                <c:pt idx="3191">
                  <c:v>6.1</c:v>
                </c:pt>
                <c:pt idx="3192">
                  <c:v>6.1</c:v>
                </c:pt>
                <c:pt idx="3193">
                  <c:v>6.1</c:v>
                </c:pt>
                <c:pt idx="3194">
                  <c:v>6.1</c:v>
                </c:pt>
                <c:pt idx="3195">
                  <c:v>6.1</c:v>
                </c:pt>
                <c:pt idx="3196">
                  <c:v>6.1</c:v>
                </c:pt>
                <c:pt idx="3197">
                  <c:v>6.1</c:v>
                </c:pt>
                <c:pt idx="3198">
                  <c:v>6.1</c:v>
                </c:pt>
                <c:pt idx="3199">
                  <c:v>6.1</c:v>
                </c:pt>
                <c:pt idx="3200">
                  <c:v>6.1</c:v>
                </c:pt>
                <c:pt idx="3201">
                  <c:v>6.1</c:v>
                </c:pt>
                <c:pt idx="3202">
                  <c:v>6.1</c:v>
                </c:pt>
                <c:pt idx="3203">
                  <c:v>6.1</c:v>
                </c:pt>
                <c:pt idx="3204">
                  <c:v>6.1</c:v>
                </c:pt>
                <c:pt idx="3205">
                  <c:v>6.1</c:v>
                </c:pt>
                <c:pt idx="3206">
                  <c:v>6.1</c:v>
                </c:pt>
                <c:pt idx="3207">
                  <c:v>6.1</c:v>
                </c:pt>
                <c:pt idx="3208">
                  <c:v>6.1</c:v>
                </c:pt>
                <c:pt idx="3209">
                  <c:v>6.1</c:v>
                </c:pt>
                <c:pt idx="3210">
                  <c:v>6.1</c:v>
                </c:pt>
                <c:pt idx="3211">
                  <c:v>6.1</c:v>
                </c:pt>
                <c:pt idx="3212">
                  <c:v>6.1</c:v>
                </c:pt>
                <c:pt idx="3213">
                  <c:v>6.1</c:v>
                </c:pt>
                <c:pt idx="3214">
                  <c:v>6.1</c:v>
                </c:pt>
                <c:pt idx="3215">
                  <c:v>6.1</c:v>
                </c:pt>
                <c:pt idx="3216">
                  <c:v>6.1</c:v>
                </c:pt>
                <c:pt idx="3217">
                  <c:v>6.1</c:v>
                </c:pt>
                <c:pt idx="3218">
                  <c:v>6.1</c:v>
                </c:pt>
                <c:pt idx="3219">
                  <c:v>6.1</c:v>
                </c:pt>
                <c:pt idx="3220">
                  <c:v>6.1</c:v>
                </c:pt>
                <c:pt idx="3221">
                  <c:v>6.1</c:v>
                </c:pt>
                <c:pt idx="3222">
                  <c:v>6.1</c:v>
                </c:pt>
                <c:pt idx="3223">
                  <c:v>6.1</c:v>
                </c:pt>
                <c:pt idx="3224">
                  <c:v>6.1</c:v>
                </c:pt>
                <c:pt idx="3225">
                  <c:v>6.1</c:v>
                </c:pt>
                <c:pt idx="3226">
                  <c:v>6.1</c:v>
                </c:pt>
                <c:pt idx="3227">
                  <c:v>6.1</c:v>
                </c:pt>
                <c:pt idx="3228">
                  <c:v>6.1</c:v>
                </c:pt>
                <c:pt idx="3229">
                  <c:v>6.1</c:v>
                </c:pt>
                <c:pt idx="3230">
                  <c:v>6.1</c:v>
                </c:pt>
                <c:pt idx="3231">
                  <c:v>6.1</c:v>
                </c:pt>
                <c:pt idx="3232">
                  <c:v>6.1</c:v>
                </c:pt>
                <c:pt idx="3233">
                  <c:v>6.1</c:v>
                </c:pt>
                <c:pt idx="3234">
                  <c:v>6.1</c:v>
                </c:pt>
                <c:pt idx="3235">
                  <c:v>6.1</c:v>
                </c:pt>
                <c:pt idx="3236">
                  <c:v>6.1</c:v>
                </c:pt>
                <c:pt idx="3237">
                  <c:v>6.1</c:v>
                </c:pt>
                <c:pt idx="3238">
                  <c:v>6.1</c:v>
                </c:pt>
                <c:pt idx="3239">
                  <c:v>6.1</c:v>
                </c:pt>
                <c:pt idx="3240">
                  <c:v>6.1</c:v>
                </c:pt>
                <c:pt idx="3241">
                  <c:v>6.1</c:v>
                </c:pt>
                <c:pt idx="3242">
                  <c:v>6.1</c:v>
                </c:pt>
                <c:pt idx="3243">
                  <c:v>6.1</c:v>
                </c:pt>
                <c:pt idx="3244">
                  <c:v>6.1</c:v>
                </c:pt>
                <c:pt idx="3245">
                  <c:v>6.1</c:v>
                </c:pt>
                <c:pt idx="3246">
                  <c:v>6.1</c:v>
                </c:pt>
                <c:pt idx="3247">
                  <c:v>6.1</c:v>
                </c:pt>
                <c:pt idx="3248">
                  <c:v>6.1</c:v>
                </c:pt>
                <c:pt idx="3249">
                  <c:v>6.1</c:v>
                </c:pt>
                <c:pt idx="3250">
                  <c:v>6.1</c:v>
                </c:pt>
                <c:pt idx="3251">
                  <c:v>6.1</c:v>
                </c:pt>
                <c:pt idx="3252">
                  <c:v>6.1</c:v>
                </c:pt>
                <c:pt idx="3253">
                  <c:v>6.1</c:v>
                </c:pt>
                <c:pt idx="3254">
                  <c:v>6.1</c:v>
                </c:pt>
                <c:pt idx="3255">
                  <c:v>6.1</c:v>
                </c:pt>
                <c:pt idx="3256">
                  <c:v>6.1</c:v>
                </c:pt>
                <c:pt idx="3257">
                  <c:v>6.1</c:v>
                </c:pt>
                <c:pt idx="3258">
                  <c:v>6.1</c:v>
                </c:pt>
                <c:pt idx="3259">
                  <c:v>6.1</c:v>
                </c:pt>
                <c:pt idx="3260">
                  <c:v>6.1</c:v>
                </c:pt>
                <c:pt idx="3261">
                  <c:v>6.1</c:v>
                </c:pt>
                <c:pt idx="3262">
                  <c:v>6.1</c:v>
                </c:pt>
                <c:pt idx="3263">
                  <c:v>6.1</c:v>
                </c:pt>
                <c:pt idx="3264">
                  <c:v>6.1</c:v>
                </c:pt>
                <c:pt idx="3265">
                  <c:v>6.1</c:v>
                </c:pt>
                <c:pt idx="3266">
                  <c:v>6.1</c:v>
                </c:pt>
                <c:pt idx="3267">
                  <c:v>6.1</c:v>
                </c:pt>
                <c:pt idx="3268">
                  <c:v>6.1</c:v>
                </c:pt>
                <c:pt idx="3269">
                  <c:v>6.1</c:v>
                </c:pt>
                <c:pt idx="3270">
                  <c:v>6.1</c:v>
                </c:pt>
                <c:pt idx="3271">
                  <c:v>6.1</c:v>
                </c:pt>
                <c:pt idx="3272">
                  <c:v>6.1</c:v>
                </c:pt>
                <c:pt idx="3273">
                  <c:v>6.1</c:v>
                </c:pt>
                <c:pt idx="3274">
                  <c:v>6.1</c:v>
                </c:pt>
                <c:pt idx="3275">
                  <c:v>6.1</c:v>
                </c:pt>
                <c:pt idx="3276">
                  <c:v>6.1</c:v>
                </c:pt>
                <c:pt idx="3277">
                  <c:v>6.1</c:v>
                </c:pt>
                <c:pt idx="3278">
                  <c:v>6.1</c:v>
                </c:pt>
                <c:pt idx="3279">
                  <c:v>6.1</c:v>
                </c:pt>
                <c:pt idx="3280">
                  <c:v>6.1</c:v>
                </c:pt>
                <c:pt idx="3281">
                  <c:v>6.1</c:v>
                </c:pt>
                <c:pt idx="3282">
                  <c:v>6.1</c:v>
                </c:pt>
                <c:pt idx="3283">
                  <c:v>6.1</c:v>
                </c:pt>
                <c:pt idx="3284">
                  <c:v>6.1</c:v>
                </c:pt>
                <c:pt idx="3285">
                  <c:v>6.1</c:v>
                </c:pt>
                <c:pt idx="3286">
                  <c:v>6.1</c:v>
                </c:pt>
                <c:pt idx="3287">
                  <c:v>6.1</c:v>
                </c:pt>
                <c:pt idx="3288">
                  <c:v>6.1</c:v>
                </c:pt>
                <c:pt idx="3289">
                  <c:v>6.1</c:v>
                </c:pt>
                <c:pt idx="3290">
                  <c:v>6.1</c:v>
                </c:pt>
                <c:pt idx="3291">
                  <c:v>6.1</c:v>
                </c:pt>
                <c:pt idx="3292">
                  <c:v>6.1</c:v>
                </c:pt>
                <c:pt idx="3293">
                  <c:v>6.1</c:v>
                </c:pt>
                <c:pt idx="3294">
                  <c:v>6.1</c:v>
                </c:pt>
                <c:pt idx="3295">
                  <c:v>6.1</c:v>
                </c:pt>
                <c:pt idx="3296">
                  <c:v>6.1</c:v>
                </c:pt>
                <c:pt idx="3297">
                  <c:v>6.1</c:v>
                </c:pt>
                <c:pt idx="3298">
                  <c:v>6.1</c:v>
                </c:pt>
                <c:pt idx="3299">
                  <c:v>6.1</c:v>
                </c:pt>
                <c:pt idx="3300">
                  <c:v>6.1</c:v>
                </c:pt>
                <c:pt idx="3301">
                  <c:v>6.1</c:v>
                </c:pt>
                <c:pt idx="3302">
                  <c:v>6.1</c:v>
                </c:pt>
                <c:pt idx="3303">
                  <c:v>6.1</c:v>
                </c:pt>
                <c:pt idx="3304">
                  <c:v>6.1</c:v>
                </c:pt>
                <c:pt idx="3305">
                  <c:v>6.1</c:v>
                </c:pt>
                <c:pt idx="3306">
                  <c:v>6.1</c:v>
                </c:pt>
                <c:pt idx="3307">
                  <c:v>6.1</c:v>
                </c:pt>
                <c:pt idx="3308">
                  <c:v>6.1</c:v>
                </c:pt>
                <c:pt idx="3309">
                  <c:v>6.1</c:v>
                </c:pt>
                <c:pt idx="3310">
                  <c:v>6.1</c:v>
                </c:pt>
                <c:pt idx="3311">
                  <c:v>6.1</c:v>
                </c:pt>
                <c:pt idx="3312">
                  <c:v>6.1</c:v>
                </c:pt>
                <c:pt idx="3313">
                  <c:v>6.1</c:v>
                </c:pt>
                <c:pt idx="3314">
                  <c:v>6.1</c:v>
                </c:pt>
                <c:pt idx="3315">
                  <c:v>6.1</c:v>
                </c:pt>
                <c:pt idx="3316">
                  <c:v>6.1</c:v>
                </c:pt>
                <c:pt idx="3317">
                  <c:v>6.1</c:v>
                </c:pt>
                <c:pt idx="3318">
                  <c:v>6.1</c:v>
                </c:pt>
                <c:pt idx="3319">
                  <c:v>6.1</c:v>
                </c:pt>
                <c:pt idx="3320">
                  <c:v>6.1</c:v>
                </c:pt>
                <c:pt idx="3321">
                  <c:v>6.1</c:v>
                </c:pt>
                <c:pt idx="3322">
                  <c:v>6.1</c:v>
                </c:pt>
                <c:pt idx="3323">
                  <c:v>6.1</c:v>
                </c:pt>
                <c:pt idx="3324">
                  <c:v>6.1</c:v>
                </c:pt>
                <c:pt idx="3325">
                  <c:v>6.1</c:v>
                </c:pt>
                <c:pt idx="3326">
                  <c:v>6.1</c:v>
                </c:pt>
                <c:pt idx="3327">
                  <c:v>6.1</c:v>
                </c:pt>
                <c:pt idx="3328">
                  <c:v>6.1</c:v>
                </c:pt>
                <c:pt idx="3329">
                  <c:v>6.1</c:v>
                </c:pt>
                <c:pt idx="3330">
                  <c:v>6.1</c:v>
                </c:pt>
                <c:pt idx="3331">
                  <c:v>6.1</c:v>
                </c:pt>
                <c:pt idx="3332">
                  <c:v>6.1</c:v>
                </c:pt>
                <c:pt idx="3333">
                  <c:v>6.1</c:v>
                </c:pt>
                <c:pt idx="3334">
                  <c:v>6.1</c:v>
                </c:pt>
                <c:pt idx="3335">
                  <c:v>6.1</c:v>
                </c:pt>
                <c:pt idx="3336">
                  <c:v>6.1</c:v>
                </c:pt>
                <c:pt idx="3337">
                  <c:v>6.1</c:v>
                </c:pt>
                <c:pt idx="3338">
                  <c:v>6.1</c:v>
                </c:pt>
                <c:pt idx="3339">
                  <c:v>6.1</c:v>
                </c:pt>
                <c:pt idx="3340">
                  <c:v>6.1</c:v>
                </c:pt>
                <c:pt idx="3341">
                  <c:v>6.1</c:v>
                </c:pt>
                <c:pt idx="3342">
                  <c:v>6.1</c:v>
                </c:pt>
                <c:pt idx="3343">
                  <c:v>6.1</c:v>
                </c:pt>
                <c:pt idx="3344">
                  <c:v>6.1</c:v>
                </c:pt>
                <c:pt idx="3345">
                  <c:v>6.1</c:v>
                </c:pt>
                <c:pt idx="3346">
                  <c:v>6.1</c:v>
                </c:pt>
                <c:pt idx="3347">
                  <c:v>6.1</c:v>
                </c:pt>
                <c:pt idx="3348">
                  <c:v>6.1</c:v>
                </c:pt>
                <c:pt idx="3349">
                  <c:v>6.1</c:v>
                </c:pt>
                <c:pt idx="3350">
                  <c:v>6.1</c:v>
                </c:pt>
                <c:pt idx="3351">
                  <c:v>6.1</c:v>
                </c:pt>
                <c:pt idx="3352">
                  <c:v>6.1</c:v>
                </c:pt>
                <c:pt idx="3353">
                  <c:v>6.1</c:v>
                </c:pt>
                <c:pt idx="3354">
                  <c:v>6.1</c:v>
                </c:pt>
                <c:pt idx="3355">
                  <c:v>6.1</c:v>
                </c:pt>
                <c:pt idx="3356">
                  <c:v>6.1</c:v>
                </c:pt>
                <c:pt idx="3357">
                  <c:v>6.1</c:v>
                </c:pt>
                <c:pt idx="3358">
                  <c:v>6.1</c:v>
                </c:pt>
                <c:pt idx="3359">
                  <c:v>6.1</c:v>
                </c:pt>
                <c:pt idx="3360">
                  <c:v>6.1</c:v>
                </c:pt>
                <c:pt idx="3361">
                  <c:v>6.1</c:v>
                </c:pt>
                <c:pt idx="3362">
                  <c:v>6.1</c:v>
                </c:pt>
                <c:pt idx="3363">
                  <c:v>6.1</c:v>
                </c:pt>
                <c:pt idx="3364">
                  <c:v>6.1</c:v>
                </c:pt>
                <c:pt idx="3365">
                  <c:v>6.1</c:v>
                </c:pt>
                <c:pt idx="3366">
                  <c:v>6.1</c:v>
                </c:pt>
                <c:pt idx="3367">
                  <c:v>6.1</c:v>
                </c:pt>
                <c:pt idx="3368">
                  <c:v>6.1</c:v>
                </c:pt>
                <c:pt idx="3369">
                  <c:v>6.1</c:v>
                </c:pt>
                <c:pt idx="3370">
                  <c:v>6.1</c:v>
                </c:pt>
                <c:pt idx="3371">
                  <c:v>6.1</c:v>
                </c:pt>
                <c:pt idx="3372">
                  <c:v>6.1</c:v>
                </c:pt>
                <c:pt idx="3373">
                  <c:v>6.1</c:v>
                </c:pt>
                <c:pt idx="3374">
                  <c:v>6.1</c:v>
                </c:pt>
                <c:pt idx="3375">
                  <c:v>6.1</c:v>
                </c:pt>
                <c:pt idx="3376">
                  <c:v>6.1</c:v>
                </c:pt>
                <c:pt idx="3377">
                  <c:v>6.1</c:v>
                </c:pt>
                <c:pt idx="3378">
                  <c:v>6.1</c:v>
                </c:pt>
                <c:pt idx="3379">
                  <c:v>6.1</c:v>
                </c:pt>
                <c:pt idx="3380">
                  <c:v>6.1</c:v>
                </c:pt>
                <c:pt idx="3381">
                  <c:v>6.1</c:v>
                </c:pt>
                <c:pt idx="3382">
                  <c:v>6.1</c:v>
                </c:pt>
                <c:pt idx="3383">
                  <c:v>6.1</c:v>
                </c:pt>
                <c:pt idx="3384">
                  <c:v>6.1</c:v>
                </c:pt>
                <c:pt idx="3385">
                  <c:v>6.1</c:v>
                </c:pt>
                <c:pt idx="3386">
                  <c:v>6.1</c:v>
                </c:pt>
                <c:pt idx="3387">
                  <c:v>6.1</c:v>
                </c:pt>
                <c:pt idx="3388">
                  <c:v>6.1</c:v>
                </c:pt>
                <c:pt idx="3389">
                  <c:v>6.1</c:v>
                </c:pt>
                <c:pt idx="3390">
                  <c:v>6.1</c:v>
                </c:pt>
                <c:pt idx="3391">
                  <c:v>6.1</c:v>
                </c:pt>
                <c:pt idx="3392">
                  <c:v>6.1</c:v>
                </c:pt>
                <c:pt idx="3393">
                  <c:v>6.1</c:v>
                </c:pt>
                <c:pt idx="3394">
                  <c:v>6.1</c:v>
                </c:pt>
                <c:pt idx="3395">
                  <c:v>6.1</c:v>
                </c:pt>
                <c:pt idx="3396">
                  <c:v>6.1</c:v>
                </c:pt>
                <c:pt idx="3397">
                  <c:v>6.1</c:v>
                </c:pt>
                <c:pt idx="3398">
                  <c:v>6.1</c:v>
                </c:pt>
                <c:pt idx="3399">
                  <c:v>6.1</c:v>
                </c:pt>
                <c:pt idx="3400">
                  <c:v>6.1</c:v>
                </c:pt>
                <c:pt idx="3401">
                  <c:v>6.1</c:v>
                </c:pt>
                <c:pt idx="3402">
                  <c:v>6.1</c:v>
                </c:pt>
                <c:pt idx="3403">
                  <c:v>6.1</c:v>
                </c:pt>
                <c:pt idx="3404">
                  <c:v>6.1</c:v>
                </c:pt>
                <c:pt idx="3405">
                  <c:v>6.1</c:v>
                </c:pt>
                <c:pt idx="3406">
                  <c:v>6.1</c:v>
                </c:pt>
                <c:pt idx="3407">
                  <c:v>6.1</c:v>
                </c:pt>
                <c:pt idx="3408">
                  <c:v>6.1</c:v>
                </c:pt>
                <c:pt idx="3409">
                  <c:v>6.1</c:v>
                </c:pt>
                <c:pt idx="3410">
                  <c:v>6.1</c:v>
                </c:pt>
                <c:pt idx="3411">
                  <c:v>6.1</c:v>
                </c:pt>
                <c:pt idx="3412">
                  <c:v>6.1</c:v>
                </c:pt>
                <c:pt idx="3413">
                  <c:v>6.1</c:v>
                </c:pt>
                <c:pt idx="3414">
                  <c:v>6.1</c:v>
                </c:pt>
                <c:pt idx="3415">
                  <c:v>6.1</c:v>
                </c:pt>
                <c:pt idx="3416">
                  <c:v>6.1</c:v>
                </c:pt>
                <c:pt idx="3417">
                  <c:v>6.1</c:v>
                </c:pt>
                <c:pt idx="3418">
                  <c:v>6.1</c:v>
                </c:pt>
                <c:pt idx="3419">
                  <c:v>6.1</c:v>
                </c:pt>
                <c:pt idx="3420">
                  <c:v>6.1</c:v>
                </c:pt>
                <c:pt idx="3421">
                  <c:v>6.1</c:v>
                </c:pt>
                <c:pt idx="3422">
                  <c:v>6.1</c:v>
                </c:pt>
                <c:pt idx="3423">
                  <c:v>6.1</c:v>
                </c:pt>
                <c:pt idx="3424">
                  <c:v>6.1</c:v>
                </c:pt>
                <c:pt idx="3425">
                  <c:v>6.1</c:v>
                </c:pt>
                <c:pt idx="3426">
                  <c:v>6.1</c:v>
                </c:pt>
                <c:pt idx="3427">
                  <c:v>6.1</c:v>
                </c:pt>
                <c:pt idx="3428">
                  <c:v>6.1</c:v>
                </c:pt>
                <c:pt idx="3429">
                  <c:v>6.1</c:v>
                </c:pt>
                <c:pt idx="3430">
                  <c:v>6.1</c:v>
                </c:pt>
                <c:pt idx="3431">
                  <c:v>6.1</c:v>
                </c:pt>
                <c:pt idx="3432">
                  <c:v>6.1</c:v>
                </c:pt>
                <c:pt idx="3433">
                  <c:v>6.1</c:v>
                </c:pt>
                <c:pt idx="3434">
                  <c:v>6.1</c:v>
                </c:pt>
                <c:pt idx="3435">
                  <c:v>6.1</c:v>
                </c:pt>
                <c:pt idx="3436">
                  <c:v>6.1</c:v>
                </c:pt>
                <c:pt idx="3437">
                  <c:v>6.1</c:v>
                </c:pt>
                <c:pt idx="3438">
                  <c:v>6.1</c:v>
                </c:pt>
                <c:pt idx="3439">
                  <c:v>6.1</c:v>
                </c:pt>
                <c:pt idx="3440">
                  <c:v>6.1</c:v>
                </c:pt>
                <c:pt idx="3441">
                  <c:v>6.1</c:v>
                </c:pt>
                <c:pt idx="3442">
                  <c:v>6.1</c:v>
                </c:pt>
                <c:pt idx="3443">
                  <c:v>6.1</c:v>
                </c:pt>
                <c:pt idx="3444">
                  <c:v>6.1</c:v>
                </c:pt>
                <c:pt idx="3445">
                  <c:v>6.1</c:v>
                </c:pt>
                <c:pt idx="3446">
                  <c:v>6.1</c:v>
                </c:pt>
                <c:pt idx="3447">
                  <c:v>6.1</c:v>
                </c:pt>
                <c:pt idx="3448">
                  <c:v>6.1</c:v>
                </c:pt>
                <c:pt idx="3449">
                  <c:v>6.1</c:v>
                </c:pt>
                <c:pt idx="3450">
                  <c:v>6.1</c:v>
                </c:pt>
                <c:pt idx="3451">
                  <c:v>6.1</c:v>
                </c:pt>
                <c:pt idx="3452">
                  <c:v>6.1</c:v>
                </c:pt>
                <c:pt idx="3453">
                  <c:v>6.1</c:v>
                </c:pt>
                <c:pt idx="3454">
                  <c:v>6.1</c:v>
                </c:pt>
                <c:pt idx="3455">
                  <c:v>6.1</c:v>
                </c:pt>
                <c:pt idx="3456">
                  <c:v>6.1</c:v>
                </c:pt>
                <c:pt idx="3457">
                  <c:v>6.1</c:v>
                </c:pt>
                <c:pt idx="3458">
                  <c:v>6.1</c:v>
                </c:pt>
                <c:pt idx="3459">
                  <c:v>6.1</c:v>
                </c:pt>
                <c:pt idx="3460">
                  <c:v>6.1</c:v>
                </c:pt>
                <c:pt idx="3461">
                  <c:v>6.1</c:v>
                </c:pt>
                <c:pt idx="3462">
                  <c:v>6.1</c:v>
                </c:pt>
                <c:pt idx="3463">
                  <c:v>6.1</c:v>
                </c:pt>
                <c:pt idx="3464">
                  <c:v>6.1</c:v>
                </c:pt>
                <c:pt idx="3465">
                  <c:v>6.1</c:v>
                </c:pt>
                <c:pt idx="3466">
                  <c:v>6.1</c:v>
                </c:pt>
                <c:pt idx="3467">
                  <c:v>6.1</c:v>
                </c:pt>
                <c:pt idx="3468">
                  <c:v>6.1</c:v>
                </c:pt>
                <c:pt idx="3469">
                  <c:v>6.1</c:v>
                </c:pt>
                <c:pt idx="3470">
                  <c:v>6.1</c:v>
                </c:pt>
                <c:pt idx="3471">
                  <c:v>6.1</c:v>
                </c:pt>
                <c:pt idx="3472">
                  <c:v>6.1</c:v>
                </c:pt>
                <c:pt idx="3473">
                  <c:v>6.1</c:v>
                </c:pt>
                <c:pt idx="3474">
                  <c:v>6.1</c:v>
                </c:pt>
                <c:pt idx="3475">
                  <c:v>6.1</c:v>
                </c:pt>
                <c:pt idx="3476">
                  <c:v>6.1</c:v>
                </c:pt>
                <c:pt idx="3477">
                  <c:v>6.1</c:v>
                </c:pt>
                <c:pt idx="3478">
                  <c:v>6.1</c:v>
                </c:pt>
                <c:pt idx="3479">
                  <c:v>6.1</c:v>
                </c:pt>
                <c:pt idx="3480">
                  <c:v>6.1</c:v>
                </c:pt>
                <c:pt idx="3481">
                  <c:v>6.1</c:v>
                </c:pt>
                <c:pt idx="3482">
                  <c:v>6.1</c:v>
                </c:pt>
                <c:pt idx="3483">
                  <c:v>6.1</c:v>
                </c:pt>
                <c:pt idx="3484">
                  <c:v>6.1</c:v>
                </c:pt>
                <c:pt idx="3485">
                  <c:v>6.1</c:v>
                </c:pt>
                <c:pt idx="3486">
                  <c:v>6.1</c:v>
                </c:pt>
                <c:pt idx="3487">
                  <c:v>6.1</c:v>
                </c:pt>
                <c:pt idx="3488">
                  <c:v>6.1</c:v>
                </c:pt>
                <c:pt idx="3489">
                  <c:v>6.1</c:v>
                </c:pt>
                <c:pt idx="3490">
                  <c:v>6.1</c:v>
                </c:pt>
                <c:pt idx="3491">
                  <c:v>6.1</c:v>
                </c:pt>
                <c:pt idx="3492">
                  <c:v>6.1</c:v>
                </c:pt>
                <c:pt idx="3493">
                  <c:v>6.1</c:v>
                </c:pt>
                <c:pt idx="3494">
                  <c:v>6.1</c:v>
                </c:pt>
                <c:pt idx="3495">
                  <c:v>6.1</c:v>
                </c:pt>
                <c:pt idx="3496">
                  <c:v>6.1</c:v>
                </c:pt>
                <c:pt idx="3497">
                  <c:v>6.1</c:v>
                </c:pt>
                <c:pt idx="3498">
                  <c:v>6.1</c:v>
                </c:pt>
                <c:pt idx="3499">
                  <c:v>6.1</c:v>
                </c:pt>
                <c:pt idx="3500">
                  <c:v>6.1</c:v>
                </c:pt>
                <c:pt idx="3501">
                  <c:v>6.1</c:v>
                </c:pt>
                <c:pt idx="3502">
                  <c:v>6.1</c:v>
                </c:pt>
                <c:pt idx="3503">
                  <c:v>6.1</c:v>
                </c:pt>
                <c:pt idx="3504">
                  <c:v>6.1</c:v>
                </c:pt>
                <c:pt idx="3505">
                  <c:v>6.1</c:v>
                </c:pt>
                <c:pt idx="3506">
                  <c:v>6.1</c:v>
                </c:pt>
                <c:pt idx="3507">
                  <c:v>6.1</c:v>
                </c:pt>
                <c:pt idx="3508">
                  <c:v>6.1</c:v>
                </c:pt>
                <c:pt idx="3509">
                  <c:v>6.1</c:v>
                </c:pt>
                <c:pt idx="3510">
                  <c:v>6.1</c:v>
                </c:pt>
                <c:pt idx="3511">
                  <c:v>6.1</c:v>
                </c:pt>
                <c:pt idx="3512">
                  <c:v>6.1</c:v>
                </c:pt>
                <c:pt idx="3513">
                  <c:v>6.1</c:v>
                </c:pt>
                <c:pt idx="3514">
                  <c:v>6.1</c:v>
                </c:pt>
                <c:pt idx="3515">
                  <c:v>6.1</c:v>
                </c:pt>
                <c:pt idx="3516">
                  <c:v>6.1</c:v>
                </c:pt>
                <c:pt idx="3517">
                  <c:v>6.1</c:v>
                </c:pt>
                <c:pt idx="3518">
                  <c:v>6.1</c:v>
                </c:pt>
                <c:pt idx="3519">
                  <c:v>6.1</c:v>
                </c:pt>
                <c:pt idx="3520">
                  <c:v>6.1</c:v>
                </c:pt>
                <c:pt idx="3521">
                  <c:v>6.1</c:v>
                </c:pt>
                <c:pt idx="3522">
                  <c:v>6.1</c:v>
                </c:pt>
                <c:pt idx="3523">
                  <c:v>6.1</c:v>
                </c:pt>
                <c:pt idx="3524">
                  <c:v>6.1</c:v>
                </c:pt>
                <c:pt idx="3525">
                  <c:v>6.1</c:v>
                </c:pt>
                <c:pt idx="3526">
                  <c:v>6.1</c:v>
                </c:pt>
                <c:pt idx="3527">
                  <c:v>6.1</c:v>
                </c:pt>
                <c:pt idx="3528">
                  <c:v>6.1</c:v>
                </c:pt>
                <c:pt idx="3529">
                  <c:v>6.1</c:v>
                </c:pt>
                <c:pt idx="3530">
                  <c:v>6.1</c:v>
                </c:pt>
                <c:pt idx="3531">
                  <c:v>6.1</c:v>
                </c:pt>
                <c:pt idx="3532">
                  <c:v>6.1</c:v>
                </c:pt>
                <c:pt idx="3533">
                  <c:v>6.1</c:v>
                </c:pt>
                <c:pt idx="3534">
                  <c:v>6.1</c:v>
                </c:pt>
                <c:pt idx="3535">
                  <c:v>6.1</c:v>
                </c:pt>
                <c:pt idx="3536">
                  <c:v>6.1</c:v>
                </c:pt>
                <c:pt idx="3537">
                  <c:v>6.1</c:v>
                </c:pt>
                <c:pt idx="3538">
                  <c:v>6.1</c:v>
                </c:pt>
                <c:pt idx="3539">
                  <c:v>6.1</c:v>
                </c:pt>
                <c:pt idx="3540">
                  <c:v>6.1</c:v>
                </c:pt>
                <c:pt idx="3541">
                  <c:v>6.1</c:v>
                </c:pt>
                <c:pt idx="3542">
                  <c:v>6.1</c:v>
                </c:pt>
                <c:pt idx="3543">
                  <c:v>6.1</c:v>
                </c:pt>
                <c:pt idx="3544">
                  <c:v>6.1</c:v>
                </c:pt>
                <c:pt idx="3545">
                  <c:v>6.1</c:v>
                </c:pt>
                <c:pt idx="3546">
                  <c:v>6.1</c:v>
                </c:pt>
                <c:pt idx="3547">
                  <c:v>6.1</c:v>
                </c:pt>
                <c:pt idx="3548">
                  <c:v>6.1</c:v>
                </c:pt>
                <c:pt idx="3549">
                  <c:v>6.1</c:v>
                </c:pt>
                <c:pt idx="3550">
                  <c:v>6.1</c:v>
                </c:pt>
                <c:pt idx="3551">
                  <c:v>6.1</c:v>
                </c:pt>
                <c:pt idx="3552">
                  <c:v>6.1</c:v>
                </c:pt>
                <c:pt idx="3553">
                  <c:v>6.1</c:v>
                </c:pt>
                <c:pt idx="3554">
                  <c:v>6.1</c:v>
                </c:pt>
                <c:pt idx="3555">
                  <c:v>6.1</c:v>
                </c:pt>
                <c:pt idx="3556">
                  <c:v>6.1</c:v>
                </c:pt>
                <c:pt idx="3557">
                  <c:v>6.1</c:v>
                </c:pt>
                <c:pt idx="3558">
                  <c:v>6.1</c:v>
                </c:pt>
                <c:pt idx="3559">
                  <c:v>6.1</c:v>
                </c:pt>
                <c:pt idx="3560">
                  <c:v>6.1</c:v>
                </c:pt>
                <c:pt idx="3561">
                  <c:v>6.1</c:v>
                </c:pt>
                <c:pt idx="3562">
                  <c:v>6.1</c:v>
                </c:pt>
                <c:pt idx="3563">
                  <c:v>6.1</c:v>
                </c:pt>
                <c:pt idx="3564">
                  <c:v>6.1</c:v>
                </c:pt>
                <c:pt idx="3565">
                  <c:v>6.1</c:v>
                </c:pt>
                <c:pt idx="3566">
                  <c:v>6.1</c:v>
                </c:pt>
                <c:pt idx="3567">
                  <c:v>6.1</c:v>
                </c:pt>
                <c:pt idx="3568">
                  <c:v>6.1</c:v>
                </c:pt>
                <c:pt idx="3569">
                  <c:v>6.1</c:v>
                </c:pt>
                <c:pt idx="3570">
                  <c:v>6.1</c:v>
                </c:pt>
                <c:pt idx="3571">
                  <c:v>6.1</c:v>
                </c:pt>
                <c:pt idx="3572">
                  <c:v>6.1</c:v>
                </c:pt>
                <c:pt idx="3573">
                  <c:v>6.1</c:v>
                </c:pt>
                <c:pt idx="3574">
                  <c:v>6.1</c:v>
                </c:pt>
                <c:pt idx="3575">
                  <c:v>6.1</c:v>
                </c:pt>
                <c:pt idx="3576">
                  <c:v>6.1</c:v>
                </c:pt>
                <c:pt idx="3577">
                  <c:v>6.1</c:v>
                </c:pt>
                <c:pt idx="3578">
                  <c:v>6.1</c:v>
                </c:pt>
                <c:pt idx="3579">
                  <c:v>6.1</c:v>
                </c:pt>
                <c:pt idx="3580">
                  <c:v>6.1</c:v>
                </c:pt>
                <c:pt idx="3581">
                  <c:v>6.1</c:v>
                </c:pt>
                <c:pt idx="3582">
                  <c:v>6.1</c:v>
                </c:pt>
                <c:pt idx="3583">
                  <c:v>6.1</c:v>
                </c:pt>
                <c:pt idx="3584">
                  <c:v>6.1</c:v>
                </c:pt>
                <c:pt idx="3585">
                  <c:v>6.1</c:v>
                </c:pt>
                <c:pt idx="3586">
                  <c:v>6.1</c:v>
                </c:pt>
                <c:pt idx="3587">
                  <c:v>6.1</c:v>
                </c:pt>
                <c:pt idx="3588">
                  <c:v>6.1</c:v>
                </c:pt>
                <c:pt idx="3589">
                  <c:v>6.1</c:v>
                </c:pt>
                <c:pt idx="3590">
                  <c:v>6.1</c:v>
                </c:pt>
                <c:pt idx="3591">
                  <c:v>6.1</c:v>
                </c:pt>
                <c:pt idx="3592">
                  <c:v>6.1</c:v>
                </c:pt>
                <c:pt idx="3593">
                  <c:v>6.1</c:v>
                </c:pt>
                <c:pt idx="3594">
                  <c:v>6.1</c:v>
                </c:pt>
                <c:pt idx="3595">
                  <c:v>6.1</c:v>
                </c:pt>
                <c:pt idx="3596">
                  <c:v>6.1</c:v>
                </c:pt>
                <c:pt idx="3597">
                  <c:v>6.1</c:v>
                </c:pt>
                <c:pt idx="3598">
                  <c:v>6.1</c:v>
                </c:pt>
                <c:pt idx="3599">
                  <c:v>6.1</c:v>
                </c:pt>
                <c:pt idx="3600">
                  <c:v>6.1</c:v>
                </c:pt>
                <c:pt idx="3601">
                  <c:v>6.1</c:v>
                </c:pt>
                <c:pt idx="3602">
                  <c:v>6.1</c:v>
                </c:pt>
                <c:pt idx="3603">
                  <c:v>6.1</c:v>
                </c:pt>
                <c:pt idx="3604">
                  <c:v>6.1</c:v>
                </c:pt>
                <c:pt idx="3605">
                  <c:v>6.1</c:v>
                </c:pt>
                <c:pt idx="3606">
                  <c:v>6.1</c:v>
                </c:pt>
                <c:pt idx="3607">
                  <c:v>6.1</c:v>
                </c:pt>
                <c:pt idx="3608">
                  <c:v>6.1</c:v>
                </c:pt>
                <c:pt idx="3609">
                  <c:v>6.1</c:v>
                </c:pt>
                <c:pt idx="3610">
                  <c:v>6.1</c:v>
                </c:pt>
                <c:pt idx="3611">
                  <c:v>6.1</c:v>
                </c:pt>
                <c:pt idx="3612">
                  <c:v>6.1</c:v>
                </c:pt>
                <c:pt idx="3613">
                  <c:v>6.1</c:v>
                </c:pt>
                <c:pt idx="3614">
                  <c:v>6.1</c:v>
                </c:pt>
                <c:pt idx="3615">
                  <c:v>6.1</c:v>
                </c:pt>
                <c:pt idx="3616">
                  <c:v>6.1</c:v>
                </c:pt>
                <c:pt idx="3617">
                  <c:v>6.1</c:v>
                </c:pt>
                <c:pt idx="3618">
                  <c:v>6.1</c:v>
                </c:pt>
                <c:pt idx="3619">
                  <c:v>6.1</c:v>
                </c:pt>
                <c:pt idx="3620">
                  <c:v>6.1</c:v>
                </c:pt>
                <c:pt idx="3621">
                  <c:v>6.1</c:v>
                </c:pt>
                <c:pt idx="3622">
                  <c:v>6.1</c:v>
                </c:pt>
                <c:pt idx="3623">
                  <c:v>6.1</c:v>
                </c:pt>
                <c:pt idx="3624">
                  <c:v>6.1</c:v>
                </c:pt>
                <c:pt idx="3625">
                  <c:v>6.1</c:v>
                </c:pt>
                <c:pt idx="3626">
                  <c:v>6.1</c:v>
                </c:pt>
                <c:pt idx="3627">
                  <c:v>6.1</c:v>
                </c:pt>
                <c:pt idx="3628">
                  <c:v>6.1</c:v>
                </c:pt>
                <c:pt idx="3629">
                  <c:v>6.1</c:v>
                </c:pt>
                <c:pt idx="3630">
                  <c:v>6.1</c:v>
                </c:pt>
                <c:pt idx="3631">
                  <c:v>6.1</c:v>
                </c:pt>
                <c:pt idx="3632">
                  <c:v>6.1</c:v>
                </c:pt>
                <c:pt idx="3633">
                  <c:v>6.1</c:v>
                </c:pt>
                <c:pt idx="3634">
                  <c:v>6.1</c:v>
                </c:pt>
                <c:pt idx="3635">
                  <c:v>6.1</c:v>
                </c:pt>
                <c:pt idx="3636">
                  <c:v>6.1</c:v>
                </c:pt>
                <c:pt idx="3637">
                  <c:v>6.1</c:v>
                </c:pt>
                <c:pt idx="3638">
                  <c:v>6.1</c:v>
                </c:pt>
                <c:pt idx="3639">
                  <c:v>6.1</c:v>
                </c:pt>
                <c:pt idx="3640">
                  <c:v>6.1</c:v>
                </c:pt>
                <c:pt idx="3641">
                  <c:v>6.1</c:v>
                </c:pt>
                <c:pt idx="3642">
                  <c:v>6.1</c:v>
                </c:pt>
                <c:pt idx="3643">
                  <c:v>6.1</c:v>
                </c:pt>
                <c:pt idx="3644">
                  <c:v>6.1</c:v>
                </c:pt>
                <c:pt idx="3645">
                  <c:v>6.1</c:v>
                </c:pt>
                <c:pt idx="3646">
                  <c:v>6.1</c:v>
                </c:pt>
                <c:pt idx="3647">
                  <c:v>6.1</c:v>
                </c:pt>
                <c:pt idx="3648">
                  <c:v>6.1</c:v>
                </c:pt>
                <c:pt idx="3649">
                  <c:v>6.1</c:v>
                </c:pt>
                <c:pt idx="3650">
                  <c:v>6.1</c:v>
                </c:pt>
                <c:pt idx="3651">
                  <c:v>6.1</c:v>
                </c:pt>
                <c:pt idx="3652">
                  <c:v>6.1</c:v>
                </c:pt>
                <c:pt idx="3653">
                  <c:v>6.1</c:v>
                </c:pt>
                <c:pt idx="3654">
                  <c:v>6.1</c:v>
                </c:pt>
                <c:pt idx="3655">
                  <c:v>6.1</c:v>
                </c:pt>
                <c:pt idx="3656">
                  <c:v>6.1</c:v>
                </c:pt>
                <c:pt idx="3657">
                  <c:v>6.1</c:v>
                </c:pt>
                <c:pt idx="3658">
                  <c:v>6.1</c:v>
                </c:pt>
                <c:pt idx="3659">
                  <c:v>6.1</c:v>
                </c:pt>
                <c:pt idx="3660">
                  <c:v>6.1</c:v>
                </c:pt>
                <c:pt idx="3661">
                  <c:v>6.1</c:v>
                </c:pt>
                <c:pt idx="3662">
                  <c:v>6.1</c:v>
                </c:pt>
                <c:pt idx="3663">
                  <c:v>6.1</c:v>
                </c:pt>
                <c:pt idx="3664">
                  <c:v>6.1</c:v>
                </c:pt>
                <c:pt idx="3665">
                  <c:v>6.1</c:v>
                </c:pt>
                <c:pt idx="3666">
                  <c:v>6.1</c:v>
                </c:pt>
                <c:pt idx="3667">
                  <c:v>6.1</c:v>
                </c:pt>
                <c:pt idx="3668">
                  <c:v>6.1</c:v>
                </c:pt>
                <c:pt idx="3669">
                  <c:v>6.1</c:v>
                </c:pt>
                <c:pt idx="3670">
                  <c:v>6.1</c:v>
                </c:pt>
                <c:pt idx="3671">
                  <c:v>6.1</c:v>
                </c:pt>
                <c:pt idx="3672">
                  <c:v>6.1</c:v>
                </c:pt>
                <c:pt idx="3673">
                  <c:v>6.1</c:v>
                </c:pt>
                <c:pt idx="3674">
                  <c:v>6.1</c:v>
                </c:pt>
                <c:pt idx="3675">
                  <c:v>6.1</c:v>
                </c:pt>
                <c:pt idx="3676">
                  <c:v>6.1</c:v>
                </c:pt>
                <c:pt idx="3677">
                  <c:v>6.1</c:v>
                </c:pt>
                <c:pt idx="3678">
                  <c:v>6.1</c:v>
                </c:pt>
                <c:pt idx="3679">
                  <c:v>6.1</c:v>
                </c:pt>
                <c:pt idx="3680">
                  <c:v>6.1</c:v>
                </c:pt>
                <c:pt idx="3681">
                  <c:v>6.1</c:v>
                </c:pt>
                <c:pt idx="3682">
                  <c:v>6.1</c:v>
                </c:pt>
                <c:pt idx="3683">
                  <c:v>6.1</c:v>
                </c:pt>
                <c:pt idx="3684">
                  <c:v>6.1</c:v>
                </c:pt>
                <c:pt idx="3685">
                  <c:v>6.1</c:v>
                </c:pt>
                <c:pt idx="3686">
                  <c:v>6.1</c:v>
                </c:pt>
                <c:pt idx="3687">
                  <c:v>6.1</c:v>
                </c:pt>
                <c:pt idx="3688">
                  <c:v>6.1</c:v>
                </c:pt>
                <c:pt idx="3689">
                  <c:v>6.1</c:v>
                </c:pt>
                <c:pt idx="3690">
                  <c:v>6.1</c:v>
                </c:pt>
                <c:pt idx="3691">
                  <c:v>3.2</c:v>
                </c:pt>
                <c:pt idx="3692">
                  <c:v>3.2</c:v>
                </c:pt>
                <c:pt idx="3693">
                  <c:v>3.2</c:v>
                </c:pt>
                <c:pt idx="3694">
                  <c:v>3.2</c:v>
                </c:pt>
                <c:pt idx="3695">
                  <c:v>3.2</c:v>
                </c:pt>
                <c:pt idx="3696">
                  <c:v>3.2</c:v>
                </c:pt>
                <c:pt idx="3697">
                  <c:v>3.2</c:v>
                </c:pt>
                <c:pt idx="3698">
                  <c:v>3.2</c:v>
                </c:pt>
                <c:pt idx="3699">
                  <c:v>3.2</c:v>
                </c:pt>
                <c:pt idx="3700">
                  <c:v>3.2</c:v>
                </c:pt>
                <c:pt idx="3701">
                  <c:v>3.2</c:v>
                </c:pt>
                <c:pt idx="3702">
                  <c:v>3.2</c:v>
                </c:pt>
                <c:pt idx="3703">
                  <c:v>3.2</c:v>
                </c:pt>
                <c:pt idx="3704">
                  <c:v>3.2</c:v>
                </c:pt>
                <c:pt idx="3705">
                  <c:v>3.2</c:v>
                </c:pt>
                <c:pt idx="3706">
                  <c:v>3.2</c:v>
                </c:pt>
                <c:pt idx="3707">
                  <c:v>3.2</c:v>
                </c:pt>
                <c:pt idx="3708">
                  <c:v>3.2</c:v>
                </c:pt>
                <c:pt idx="3709">
                  <c:v>3.2</c:v>
                </c:pt>
                <c:pt idx="3710">
                  <c:v>3.2</c:v>
                </c:pt>
                <c:pt idx="3711">
                  <c:v>3.2</c:v>
                </c:pt>
                <c:pt idx="3712">
                  <c:v>3.2</c:v>
                </c:pt>
                <c:pt idx="3713">
                  <c:v>3.2</c:v>
                </c:pt>
                <c:pt idx="3714">
                  <c:v>3.2</c:v>
                </c:pt>
                <c:pt idx="3715">
                  <c:v>3.2</c:v>
                </c:pt>
                <c:pt idx="3716">
                  <c:v>3.2</c:v>
                </c:pt>
                <c:pt idx="3717">
                  <c:v>3.2</c:v>
                </c:pt>
                <c:pt idx="3718">
                  <c:v>3.2</c:v>
                </c:pt>
                <c:pt idx="3719">
                  <c:v>3.2</c:v>
                </c:pt>
                <c:pt idx="3720">
                  <c:v>3.2</c:v>
                </c:pt>
                <c:pt idx="3721">
                  <c:v>3.2</c:v>
                </c:pt>
                <c:pt idx="3722">
                  <c:v>3.2</c:v>
                </c:pt>
                <c:pt idx="3723">
                  <c:v>3.2</c:v>
                </c:pt>
                <c:pt idx="3724">
                  <c:v>3.2</c:v>
                </c:pt>
                <c:pt idx="3725">
                  <c:v>3.2</c:v>
                </c:pt>
                <c:pt idx="3726">
                  <c:v>3.2</c:v>
                </c:pt>
                <c:pt idx="3727">
                  <c:v>3.2</c:v>
                </c:pt>
                <c:pt idx="3728">
                  <c:v>3.2</c:v>
                </c:pt>
                <c:pt idx="3729">
                  <c:v>3.2</c:v>
                </c:pt>
                <c:pt idx="3730">
                  <c:v>3.2</c:v>
                </c:pt>
                <c:pt idx="3731">
                  <c:v>3.2</c:v>
                </c:pt>
                <c:pt idx="3732">
                  <c:v>3.2</c:v>
                </c:pt>
                <c:pt idx="3733">
                  <c:v>3.2</c:v>
                </c:pt>
                <c:pt idx="3734">
                  <c:v>3.2</c:v>
                </c:pt>
                <c:pt idx="3735">
                  <c:v>3.2</c:v>
                </c:pt>
                <c:pt idx="3736">
                  <c:v>3.2</c:v>
                </c:pt>
                <c:pt idx="3737">
                  <c:v>3.2</c:v>
                </c:pt>
                <c:pt idx="3738">
                  <c:v>3.2</c:v>
                </c:pt>
                <c:pt idx="3739">
                  <c:v>3.2</c:v>
                </c:pt>
                <c:pt idx="3740">
                  <c:v>3.2</c:v>
                </c:pt>
                <c:pt idx="3741">
                  <c:v>3.2</c:v>
                </c:pt>
                <c:pt idx="3742">
                  <c:v>3.2</c:v>
                </c:pt>
                <c:pt idx="3743">
                  <c:v>3.2</c:v>
                </c:pt>
                <c:pt idx="3744">
                  <c:v>3.2</c:v>
                </c:pt>
                <c:pt idx="3745">
                  <c:v>3.2</c:v>
                </c:pt>
                <c:pt idx="3746">
                  <c:v>3.2</c:v>
                </c:pt>
                <c:pt idx="3747">
                  <c:v>3.2</c:v>
                </c:pt>
                <c:pt idx="3748">
                  <c:v>3.2</c:v>
                </c:pt>
                <c:pt idx="3749">
                  <c:v>3.2</c:v>
                </c:pt>
                <c:pt idx="3750">
                  <c:v>3.2</c:v>
                </c:pt>
                <c:pt idx="3751">
                  <c:v>3.2</c:v>
                </c:pt>
                <c:pt idx="3752">
                  <c:v>3.2</c:v>
                </c:pt>
                <c:pt idx="3753">
                  <c:v>3.2</c:v>
                </c:pt>
                <c:pt idx="3754">
                  <c:v>3.2</c:v>
                </c:pt>
                <c:pt idx="3755">
                  <c:v>3.2</c:v>
                </c:pt>
                <c:pt idx="3756">
                  <c:v>3.2</c:v>
                </c:pt>
                <c:pt idx="3757">
                  <c:v>3.2</c:v>
                </c:pt>
                <c:pt idx="3758">
                  <c:v>3.2</c:v>
                </c:pt>
                <c:pt idx="3759">
                  <c:v>3.2</c:v>
                </c:pt>
                <c:pt idx="3760">
                  <c:v>3.2</c:v>
                </c:pt>
                <c:pt idx="3761">
                  <c:v>3.2</c:v>
                </c:pt>
                <c:pt idx="3762">
                  <c:v>3.2</c:v>
                </c:pt>
                <c:pt idx="3763">
                  <c:v>3.2</c:v>
                </c:pt>
                <c:pt idx="3764">
                  <c:v>3.2</c:v>
                </c:pt>
                <c:pt idx="3765">
                  <c:v>3.2</c:v>
                </c:pt>
                <c:pt idx="3766">
                  <c:v>3.2</c:v>
                </c:pt>
                <c:pt idx="3767">
                  <c:v>3.2</c:v>
                </c:pt>
                <c:pt idx="3768">
                  <c:v>3.2</c:v>
                </c:pt>
                <c:pt idx="3769">
                  <c:v>3.2</c:v>
                </c:pt>
                <c:pt idx="3770">
                  <c:v>3.2</c:v>
                </c:pt>
                <c:pt idx="3771">
                  <c:v>3.2</c:v>
                </c:pt>
                <c:pt idx="3772">
                  <c:v>3.2</c:v>
                </c:pt>
                <c:pt idx="3773">
                  <c:v>3.2</c:v>
                </c:pt>
                <c:pt idx="3774">
                  <c:v>3.2</c:v>
                </c:pt>
                <c:pt idx="3775">
                  <c:v>3.2</c:v>
                </c:pt>
                <c:pt idx="3776">
                  <c:v>3.2</c:v>
                </c:pt>
                <c:pt idx="3777">
                  <c:v>3.2</c:v>
                </c:pt>
                <c:pt idx="3778">
                  <c:v>3.2</c:v>
                </c:pt>
                <c:pt idx="3779">
                  <c:v>3.2</c:v>
                </c:pt>
                <c:pt idx="3780">
                  <c:v>3.2</c:v>
                </c:pt>
                <c:pt idx="3781">
                  <c:v>3.2</c:v>
                </c:pt>
                <c:pt idx="3782">
                  <c:v>3.2</c:v>
                </c:pt>
                <c:pt idx="3783">
                  <c:v>3.2</c:v>
                </c:pt>
                <c:pt idx="3784">
                  <c:v>3.2</c:v>
                </c:pt>
                <c:pt idx="3785">
                  <c:v>3.2</c:v>
                </c:pt>
                <c:pt idx="3786">
                  <c:v>3.2</c:v>
                </c:pt>
                <c:pt idx="3787">
                  <c:v>3.2</c:v>
                </c:pt>
                <c:pt idx="3788">
                  <c:v>3.2</c:v>
                </c:pt>
                <c:pt idx="3789">
                  <c:v>3.2</c:v>
                </c:pt>
                <c:pt idx="3790">
                  <c:v>3.2</c:v>
                </c:pt>
                <c:pt idx="3791">
                  <c:v>3.2</c:v>
                </c:pt>
                <c:pt idx="3792">
                  <c:v>3.2</c:v>
                </c:pt>
                <c:pt idx="3793">
                  <c:v>3.2</c:v>
                </c:pt>
                <c:pt idx="3794">
                  <c:v>3.2</c:v>
                </c:pt>
                <c:pt idx="3795">
                  <c:v>3.2</c:v>
                </c:pt>
                <c:pt idx="3796">
                  <c:v>3.2</c:v>
                </c:pt>
                <c:pt idx="3797">
                  <c:v>3.2</c:v>
                </c:pt>
                <c:pt idx="3798">
                  <c:v>3.2</c:v>
                </c:pt>
                <c:pt idx="3799">
                  <c:v>3.2</c:v>
                </c:pt>
                <c:pt idx="3800">
                  <c:v>3.2</c:v>
                </c:pt>
                <c:pt idx="3801">
                  <c:v>3.2</c:v>
                </c:pt>
                <c:pt idx="3802">
                  <c:v>3.2</c:v>
                </c:pt>
                <c:pt idx="3803">
                  <c:v>3.2</c:v>
                </c:pt>
                <c:pt idx="3804">
                  <c:v>3.2</c:v>
                </c:pt>
                <c:pt idx="3805">
                  <c:v>3.2</c:v>
                </c:pt>
                <c:pt idx="3806">
                  <c:v>3.2</c:v>
                </c:pt>
                <c:pt idx="3807">
                  <c:v>3.2</c:v>
                </c:pt>
                <c:pt idx="3808">
                  <c:v>3.2</c:v>
                </c:pt>
                <c:pt idx="3809">
                  <c:v>3.2</c:v>
                </c:pt>
                <c:pt idx="3810">
                  <c:v>3.2</c:v>
                </c:pt>
                <c:pt idx="3811">
                  <c:v>3.2</c:v>
                </c:pt>
                <c:pt idx="3812">
                  <c:v>3.2</c:v>
                </c:pt>
                <c:pt idx="3813">
                  <c:v>3.2</c:v>
                </c:pt>
                <c:pt idx="3814">
                  <c:v>3.2</c:v>
                </c:pt>
                <c:pt idx="3815">
                  <c:v>3.2</c:v>
                </c:pt>
                <c:pt idx="3816">
                  <c:v>3.2</c:v>
                </c:pt>
                <c:pt idx="3817">
                  <c:v>3.2</c:v>
                </c:pt>
                <c:pt idx="3818">
                  <c:v>3.2</c:v>
                </c:pt>
                <c:pt idx="3819">
                  <c:v>3.2</c:v>
                </c:pt>
                <c:pt idx="3820">
                  <c:v>3.2</c:v>
                </c:pt>
                <c:pt idx="3821">
                  <c:v>3.2</c:v>
                </c:pt>
                <c:pt idx="3822">
                  <c:v>3.2</c:v>
                </c:pt>
                <c:pt idx="3823">
                  <c:v>3.2</c:v>
                </c:pt>
                <c:pt idx="3824">
                  <c:v>3.2</c:v>
                </c:pt>
                <c:pt idx="3825">
                  <c:v>3.2</c:v>
                </c:pt>
                <c:pt idx="3826">
                  <c:v>3.2</c:v>
                </c:pt>
                <c:pt idx="3827">
                  <c:v>3.2</c:v>
                </c:pt>
                <c:pt idx="3828">
                  <c:v>3.2</c:v>
                </c:pt>
                <c:pt idx="3829">
                  <c:v>3.2</c:v>
                </c:pt>
                <c:pt idx="3830">
                  <c:v>3.2</c:v>
                </c:pt>
                <c:pt idx="3831">
                  <c:v>3.2</c:v>
                </c:pt>
                <c:pt idx="3832">
                  <c:v>3.2</c:v>
                </c:pt>
                <c:pt idx="3833">
                  <c:v>3.2</c:v>
                </c:pt>
                <c:pt idx="3834">
                  <c:v>3.2</c:v>
                </c:pt>
                <c:pt idx="3835">
                  <c:v>3.2</c:v>
                </c:pt>
                <c:pt idx="3836">
                  <c:v>3.2</c:v>
                </c:pt>
                <c:pt idx="3837">
                  <c:v>3.2</c:v>
                </c:pt>
                <c:pt idx="3838">
                  <c:v>3.2</c:v>
                </c:pt>
                <c:pt idx="3839">
                  <c:v>3.2</c:v>
                </c:pt>
                <c:pt idx="3840">
                  <c:v>3.2</c:v>
                </c:pt>
                <c:pt idx="3841">
                  <c:v>3.2</c:v>
                </c:pt>
                <c:pt idx="3842">
                  <c:v>3.2</c:v>
                </c:pt>
                <c:pt idx="3843">
                  <c:v>3.2</c:v>
                </c:pt>
                <c:pt idx="3844">
                  <c:v>3.2</c:v>
                </c:pt>
                <c:pt idx="3845">
                  <c:v>3.2</c:v>
                </c:pt>
                <c:pt idx="3846">
                  <c:v>3.2</c:v>
                </c:pt>
                <c:pt idx="3847">
                  <c:v>3.2</c:v>
                </c:pt>
                <c:pt idx="3848">
                  <c:v>3.2</c:v>
                </c:pt>
                <c:pt idx="3849">
                  <c:v>3.2</c:v>
                </c:pt>
                <c:pt idx="3850">
                  <c:v>3.2</c:v>
                </c:pt>
                <c:pt idx="3851">
                  <c:v>3.2</c:v>
                </c:pt>
                <c:pt idx="3852">
                  <c:v>3.2</c:v>
                </c:pt>
                <c:pt idx="3853">
                  <c:v>3.2</c:v>
                </c:pt>
                <c:pt idx="3854">
                  <c:v>3.2</c:v>
                </c:pt>
                <c:pt idx="3855">
                  <c:v>3.2</c:v>
                </c:pt>
                <c:pt idx="3856">
                  <c:v>3.2</c:v>
                </c:pt>
                <c:pt idx="3857">
                  <c:v>3.2</c:v>
                </c:pt>
                <c:pt idx="3858">
                  <c:v>3.2</c:v>
                </c:pt>
                <c:pt idx="3859">
                  <c:v>3.2</c:v>
                </c:pt>
                <c:pt idx="3860">
                  <c:v>3.2</c:v>
                </c:pt>
                <c:pt idx="3861">
                  <c:v>3.2</c:v>
                </c:pt>
                <c:pt idx="3862">
                  <c:v>3.2</c:v>
                </c:pt>
                <c:pt idx="3863">
                  <c:v>3.2</c:v>
                </c:pt>
                <c:pt idx="3864">
                  <c:v>3.2</c:v>
                </c:pt>
                <c:pt idx="3865">
                  <c:v>3.2</c:v>
                </c:pt>
                <c:pt idx="3866">
                  <c:v>3.2</c:v>
                </c:pt>
                <c:pt idx="3867">
                  <c:v>3.2</c:v>
                </c:pt>
                <c:pt idx="3868">
                  <c:v>3.2</c:v>
                </c:pt>
                <c:pt idx="3869">
                  <c:v>3.2</c:v>
                </c:pt>
                <c:pt idx="3870">
                  <c:v>3.2</c:v>
                </c:pt>
                <c:pt idx="3871">
                  <c:v>3.2</c:v>
                </c:pt>
                <c:pt idx="3872">
                  <c:v>3.2</c:v>
                </c:pt>
                <c:pt idx="3873">
                  <c:v>3.2</c:v>
                </c:pt>
                <c:pt idx="3874">
                  <c:v>3.2</c:v>
                </c:pt>
                <c:pt idx="3875">
                  <c:v>3.2</c:v>
                </c:pt>
                <c:pt idx="3876">
                  <c:v>3.2</c:v>
                </c:pt>
                <c:pt idx="3877">
                  <c:v>3.2</c:v>
                </c:pt>
                <c:pt idx="3878">
                  <c:v>3.2</c:v>
                </c:pt>
                <c:pt idx="3879">
                  <c:v>3.2</c:v>
                </c:pt>
                <c:pt idx="3880">
                  <c:v>3.2</c:v>
                </c:pt>
                <c:pt idx="3881">
                  <c:v>3.2</c:v>
                </c:pt>
                <c:pt idx="3882">
                  <c:v>3.2</c:v>
                </c:pt>
                <c:pt idx="3883">
                  <c:v>3.2</c:v>
                </c:pt>
                <c:pt idx="3884">
                  <c:v>3.2</c:v>
                </c:pt>
                <c:pt idx="3885">
                  <c:v>3.2</c:v>
                </c:pt>
                <c:pt idx="3886">
                  <c:v>3.2</c:v>
                </c:pt>
                <c:pt idx="3887">
                  <c:v>3.2</c:v>
                </c:pt>
                <c:pt idx="3888">
                  <c:v>3.2</c:v>
                </c:pt>
                <c:pt idx="3889">
                  <c:v>3.2</c:v>
                </c:pt>
                <c:pt idx="3890">
                  <c:v>3.2</c:v>
                </c:pt>
                <c:pt idx="3891">
                  <c:v>3.2</c:v>
                </c:pt>
                <c:pt idx="3892">
                  <c:v>3.2</c:v>
                </c:pt>
                <c:pt idx="3893">
                  <c:v>3.2</c:v>
                </c:pt>
                <c:pt idx="3894">
                  <c:v>3.2</c:v>
                </c:pt>
                <c:pt idx="3895">
                  <c:v>3.2</c:v>
                </c:pt>
                <c:pt idx="3896">
                  <c:v>3.2</c:v>
                </c:pt>
                <c:pt idx="3897">
                  <c:v>3.2</c:v>
                </c:pt>
                <c:pt idx="3898">
                  <c:v>3.2</c:v>
                </c:pt>
                <c:pt idx="3899">
                  <c:v>3.2</c:v>
                </c:pt>
                <c:pt idx="3900">
                  <c:v>3.2</c:v>
                </c:pt>
                <c:pt idx="3901">
                  <c:v>3.2</c:v>
                </c:pt>
                <c:pt idx="3902">
                  <c:v>3.2</c:v>
                </c:pt>
                <c:pt idx="3903">
                  <c:v>3.2</c:v>
                </c:pt>
                <c:pt idx="3904">
                  <c:v>3.2</c:v>
                </c:pt>
                <c:pt idx="3905">
                  <c:v>3.2</c:v>
                </c:pt>
                <c:pt idx="3906">
                  <c:v>3.2</c:v>
                </c:pt>
                <c:pt idx="3907">
                  <c:v>3.2</c:v>
                </c:pt>
                <c:pt idx="3908">
                  <c:v>3.2</c:v>
                </c:pt>
                <c:pt idx="3909">
                  <c:v>3.2</c:v>
                </c:pt>
                <c:pt idx="3910">
                  <c:v>3.2</c:v>
                </c:pt>
                <c:pt idx="3911">
                  <c:v>3.2</c:v>
                </c:pt>
                <c:pt idx="3912">
                  <c:v>3.2</c:v>
                </c:pt>
                <c:pt idx="3913">
                  <c:v>3.2</c:v>
                </c:pt>
                <c:pt idx="3914">
                  <c:v>3.2</c:v>
                </c:pt>
                <c:pt idx="3915">
                  <c:v>3.2</c:v>
                </c:pt>
                <c:pt idx="3916">
                  <c:v>3.2</c:v>
                </c:pt>
                <c:pt idx="3917">
                  <c:v>3.2</c:v>
                </c:pt>
                <c:pt idx="3918">
                  <c:v>3.2</c:v>
                </c:pt>
                <c:pt idx="3919">
                  <c:v>3.2</c:v>
                </c:pt>
                <c:pt idx="3920">
                  <c:v>3.2</c:v>
                </c:pt>
                <c:pt idx="3921">
                  <c:v>3.2</c:v>
                </c:pt>
                <c:pt idx="3922">
                  <c:v>3.2</c:v>
                </c:pt>
                <c:pt idx="3923">
                  <c:v>3.2</c:v>
                </c:pt>
                <c:pt idx="3924">
                  <c:v>3.2</c:v>
                </c:pt>
                <c:pt idx="3925">
                  <c:v>3.2</c:v>
                </c:pt>
                <c:pt idx="3926">
                  <c:v>3.2</c:v>
                </c:pt>
                <c:pt idx="3927">
                  <c:v>3.2</c:v>
                </c:pt>
                <c:pt idx="3928">
                  <c:v>3.2</c:v>
                </c:pt>
                <c:pt idx="3929">
                  <c:v>3.2</c:v>
                </c:pt>
                <c:pt idx="3930">
                  <c:v>3.2</c:v>
                </c:pt>
                <c:pt idx="3931">
                  <c:v>3.2</c:v>
                </c:pt>
                <c:pt idx="3932">
                  <c:v>3.2</c:v>
                </c:pt>
                <c:pt idx="3933">
                  <c:v>3.2</c:v>
                </c:pt>
                <c:pt idx="3934">
                  <c:v>3.2</c:v>
                </c:pt>
                <c:pt idx="3935">
                  <c:v>3.2</c:v>
                </c:pt>
                <c:pt idx="3936">
                  <c:v>3.2</c:v>
                </c:pt>
                <c:pt idx="3937">
                  <c:v>3.2</c:v>
                </c:pt>
                <c:pt idx="3938">
                  <c:v>3.2</c:v>
                </c:pt>
                <c:pt idx="3939">
                  <c:v>3.2</c:v>
                </c:pt>
                <c:pt idx="3940">
                  <c:v>3.2</c:v>
                </c:pt>
                <c:pt idx="3941">
                  <c:v>3.2</c:v>
                </c:pt>
                <c:pt idx="3942">
                  <c:v>3.2</c:v>
                </c:pt>
                <c:pt idx="3943">
                  <c:v>3.2</c:v>
                </c:pt>
                <c:pt idx="3944">
                  <c:v>3.2</c:v>
                </c:pt>
                <c:pt idx="3945">
                  <c:v>3.2</c:v>
                </c:pt>
                <c:pt idx="3946">
                  <c:v>3.2</c:v>
                </c:pt>
                <c:pt idx="3947">
                  <c:v>3.2</c:v>
                </c:pt>
                <c:pt idx="3948">
                  <c:v>3.2</c:v>
                </c:pt>
                <c:pt idx="3949">
                  <c:v>3.2</c:v>
                </c:pt>
                <c:pt idx="3950">
                  <c:v>3.2</c:v>
                </c:pt>
                <c:pt idx="3951">
                  <c:v>3.2</c:v>
                </c:pt>
                <c:pt idx="3952">
                  <c:v>3.2</c:v>
                </c:pt>
                <c:pt idx="3953">
                  <c:v>3.2</c:v>
                </c:pt>
                <c:pt idx="3954">
                  <c:v>3.2</c:v>
                </c:pt>
                <c:pt idx="3955">
                  <c:v>3.2</c:v>
                </c:pt>
                <c:pt idx="3956">
                  <c:v>3.2</c:v>
                </c:pt>
                <c:pt idx="3957">
                  <c:v>3.2</c:v>
                </c:pt>
                <c:pt idx="3958">
                  <c:v>3.2</c:v>
                </c:pt>
                <c:pt idx="3959">
                  <c:v>3.2</c:v>
                </c:pt>
                <c:pt idx="3960">
                  <c:v>3.2</c:v>
                </c:pt>
                <c:pt idx="3961">
                  <c:v>3.2</c:v>
                </c:pt>
                <c:pt idx="3962">
                  <c:v>3.2</c:v>
                </c:pt>
                <c:pt idx="3963">
                  <c:v>3.2</c:v>
                </c:pt>
                <c:pt idx="3964">
                  <c:v>3.2</c:v>
                </c:pt>
                <c:pt idx="3965">
                  <c:v>3.2</c:v>
                </c:pt>
                <c:pt idx="3966">
                  <c:v>3.2</c:v>
                </c:pt>
                <c:pt idx="3967">
                  <c:v>3.2</c:v>
                </c:pt>
                <c:pt idx="3968">
                  <c:v>3.2</c:v>
                </c:pt>
                <c:pt idx="3969">
                  <c:v>3.2</c:v>
                </c:pt>
                <c:pt idx="3970">
                  <c:v>3.2</c:v>
                </c:pt>
                <c:pt idx="3971">
                  <c:v>3.2</c:v>
                </c:pt>
                <c:pt idx="3972">
                  <c:v>3.2</c:v>
                </c:pt>
                <c:pt idx="3973">
                  <c:v>3.2</c:v>
                </c:pt>
                <c:pt idx="3974">
                  <c:v>3.2</c:v>
                </c:pt>
                <c:pt idx="3975">
                  <c:v>3.2</c:v>
                </c:pt>
                <c:pt idx="3976">
                  <c:v>3.2</c:v>
                </c:pt>
                <c:pt idx="3977">
                  <c:v>3.2</c:v>
                </c:pt>
                <c:pt idx="3978">
                  <c:v>3.2</c:v>
                </c:pt>
                <c:pt idx="3979">
                  <c:v>3.2</c:v>
                </c:pt>
                <c:pt idx="3980">
                  <c:v>3.2</c:v>
                </c:pt>
                <c:pt idx="3981">
                  <c:v>3.2</c:v>
                </c:pt>
                <c:pt idx="3982">
                  <c:v>3.2</c:v>
                </c:pt>
                <c:pt idx="3983">
                  <c:v>3.2</c:v>
                </c:pt>
                <c:pt idx="3984">
                  <c:v>3.2</c:v>
                </c:pt>
                <c:pt idx="3985">
                  <c:v>3.2</c:v>
                </c:pt>
                <c:pt idx="3986">
                  <c:v>3.2</c:v>
                </c:pt>
                <c:pt idx="3987">
                  <c:v>3.2</c:v>
                </c:pt>
                <c:pt idx="3988">
                  <c:v>3.2</c:v>
                </c:pt>
                <c:pt idx="3989">
                  <c:v>3.2</c:v>
                </c:pt>
                <c:pt idx="3990">
                  <c:v>3.2</c:v>
                </c:pt>
                <c:pt idx="3991">
                  <c:v>3.2</c:v>
                </c:pt>
                <c:pt idx="3992">
                  <c:v>3.2</c:v>
                </c:pt>
                <c:pt idx="3993">
                  <c:v>3.2</c:v>
                </c:pt>
                <c:pt idx="3994">
                  <c:v>3.2</c:v>
                </c:pt>
                <c:pt idx="3995">
                  <c:v>3.2</c:v>
                </c:pt>
                <c:pt idx="3996">
                  <c:v>3.2</c:v>
                </c:pt>
                <c:pt idx="3997">
                  <c:v>3.2</c:v>
                </c:pt>
                <c:pt idx="3998">
                  <c:v>3.2</c:v>
                </c:pt>
                <c:pt idx="3999">
                  <c:v>3.2</c:v>
                </c:pt>
                <c:pt idx="4000">
                  <c:v>3.2</c:v>
                </c:pt>
                <c:pt idx="4001">
                  <c:v>3.2</c:v>
                </c:pt>
                <c:pt idx="4002">
                  <c:v>3.2</c:v>
                </c:pt>
                <c:pt idx="4003">
                  <c:v>3.2</c:v>
                </c:pt>
                <c:pt idx="4004">
                  <c:v>3.2</c:v>
                </c:pt>
                <c:pt idx="4005">
                  <c:v>3.2</c:v>
                </c:pt>
                <c:pt idx="4006">
                  <c:v>3.2</c:v>
                </c:pt>
                <c:pt idx="4007">
                  <c:v>3.2</c:v>
                </c:pt>
                <c:pt idx="4008">
                  <c:v>3.2</c:v>
                </c:pt>
                <c:pt idx="4009">
                  <c:v>3.2</c:v>
                </c:pt>
                <c:pt idx="4010">
                  <c:v>3.2</c:v>
                </c:pt>
                <c:pt idx="4011">
                  <c:v>3.2</c:v>
                </c:pt>
                <c:pt idx="4012">
                  <c:v>3.2</c:v>
                </c:pt>
                <c:pt idx="4013">
                  <c:v>3.2</c:v>
                </c:pt>
                <c:pt idx="4014">
                  <c:v>3.2</c:v>
                </c:pt>
                <c:pt idx="4015">
                  <c:v>3.2</c:v>
                </c:pt>
                <c:pt idx="4016">
                  <c:v>3.2</c:v>
                </c:pt>
                <c:pt idx="4017">
                  <c:v>3.2</c:v>
                </c:pt>
                <c:pt idx="4018">
                  <c:v>3.2</c:v>
                </c:pt>
                <c:pt idx="4019">
                  <c:v>3.2</c:v>
                </c:pt>
                <c:pt idx="4020">
                  <c:v>3.2</c:v>
                </c:pt>
                <c:pt idx="4021">
                  <c:v>3.2</c:v>
                </c:pt>
                <c:pt idx="4022">
                  <c:v>3.2</c:v>
                </c:pt>
                <c:pt idx="4023">
                  <c:v>3.2</c:v>
                </c:pt>
                <c:pt idx="4024">
                  <c:v>3.2</c:v>
                </c:pt>
                <c:pt idx="4025">
                  <c:v>3.2</c:v>
                </c:pt>
                <c:pt idx="4026">
                  <c:v>3.2</c:v>
                </c:pt>
                <c:pt idx="4027">
                  <c:v>3.2</c:v>
                </c:pt>
                <c:pt idx="4028">
                  <c:v>3.2</c:v>
                </c:pt>
                <c:pt idx="4029">
                  <c:v>3.2</c:v>
                </c:pt>
                <c:pt idx="4030">
                  <c:v>3.2</c:v>
                </c:pt>
                <c:pt idx="4031">
                  <c:v>3.2</c:v>
                </c:pt>
                <c:pt idx="4032">
                  <c:v>3.2</c:v>
                </c:pt>
                <c:pt idx="4033">
                  <c:v>3.2</c:v>
                </c:pt>
                <c:pt idx="4034">
                  <c:v>3.2</c:v>
                </c:pt>
                <c:pt idx="4035">
                  <c:v>3.2</c:v>
                </c:pt>
                <c:pt idx="4036">
                  <c:v>3.2</c:v>
                </c:pt>
                <c:pt idx="4037">
                  <c:v>3.2</c:v>
                </c:pt>
                <c:pt idx="4038">
                  <c:v>3.2</c:v>
                </c:pt>
                <c:pt idx="4039">
                  <c:v>3.2</c:v>
                </c:pt>
                <c:pt idx="4040">
                  <c:v>3.2</c:v>
                </c:pt>
                <c:pt idx="4041">
                  <c:v>3.2</c:v>
                </c:pt>
                <c:pt idx="4042">
                  <c:v>3.2</c:v>
                </c:pt>
                <c:pt idx="4043">
                  <c:v>3.2</c:v>
                </c:pt>
                <c:pt idx="4044">
                  <c:v>3.2</c:v>
                </c:pt>
                <c:pt idx="4045">
                  <c:v>3.2</c:v>
                </c:pt>
                <c:pt idx="4046">
                  <c:v>3.2</c:v>
                </c:pt>
                <c:pt idx="4047">
                  <c:v>3.2</c:v>
                </c:pt>
                <c:pt idx="4048">
                  <c:v>3.2</c:v>
                </c:pt>
                <c:pt idx="4049">
                  <c:v>3.2</c:v>
                </c:pt>
                <c:pt idx="4050">
                  <c:v>3.2</c:v>
                </c:pt>
                <c:pt idx="4051">
                  <c:v>3.2</c:v>
                </c:pt>
                <c:pt idx="4052">
                  <c:v>3.2</c:v>
                </c:pt>
                <c:pt idx="4053">
                  <c:v>3.2</c:v>
                </c:pt>
                <c:pt idx="4054">
                  <c:v>3.2</c:v>
                </c:pt>
                <c:pt idx="4055">
                  <c:v>3.2</c:v>
                </c:pt>
                <c:pt idx="4056">
                  <c:v>3.2</c:v>
                </c:pt>
                <c:pt idx="4057">
                  <c:v>3.2</c:v>
                </c:pt>
                <c:pt idx="4058">
                  <c:v>3.2</c:v>
                </c:pt>
                <c:pt idx="4059">
                  <c:v>3.2</c:v>
                </c:pt>
                <c:pt idx="4060">
                  <c:v>3.2</c:v>
                </c:pt>
                <c:pt idx="4061">
                  <c:v>3.2</c:v>
                </c:pt>
                <c:pt idx="4062">
                  <c:v>3.2</c:v>
                </c:pt>
                <c:pt idx="4063">
                  <c:v>3.2</c:v>
                </c:pt>
                <c:pt idx="4064">
                  <c:v>3.2</c:v>
                </c:pt>
                <c:pt idx="4065">
                  <c:v>3.2</c:v>
                </c:pt>
                <c:pt idx="4066">
                  <c:v>3.2</c:v>
                </c:pt>
                <c:pt idx="4067">
                  <c:v>3.2</c:v>
                </c:pt>
                <c:pt idx="4068">
                  <c:v>3.2</c:v>
                </c:pt>
                <c:pt idx="4069">
                  <c:v>3.2</c:v>
                </c:pt>
                <c:pt idx="4070">
                  <c:v>3.2</c:v>
                </c:pt>
                <c:pt idx="4071">
                  <c:v>3.2</c:v>
                </c:pt>
                <c:pt idx="4072">
                  <c:v>3.2</c:v>
                </c:pt>
                <c:pt idx="4073">
                  <c:v>3.2</c:v>
                </c:pt>
                <c:pt idx="4074">
                  <c:v>3.2</c:v>
                </c:pt>
                <c:pt idx="4075">
                  <c:v>3.2</c:v>
                </c:pt>
                <c:pt idx="4076">
                  <c:v>3.2</c:v>
                </c:pt>
                <c:pt idx="4077">
                  <c:v>3.2</c:v>
                </c:pt>
                <c:pt idx="4078">
                  <c:v>3.2</c:v>
                </c:pt>
                <c:pt idx="4079">
                  <c:v>3.2</c:v>
                </c:pt>
                <c:pt idx="4080">
                  <c:v>3.2</c:v>
                </c:pt>
                <c:pt idx="4081">
                  <c:v>3.2</c:v>
                </c:pt>
                <c:pt idx="4082">
                  <c:v>3.2</c:v>
                </c:pt>
                <c:pt idx="4083">
                  <c:v>3.2</c:v>
                </c:pt>
                <c:pt idx="4084">
                  <c:v>3.2</c:v>
                </c:pt>
                <c:pt idx="4085">
                  <c:v>3.2</c:v>
                </c:pt>
                <c:pt idx="4086">
                  <c:v>3.2</c:v>
                </c:pt>
                <c:pt idx="4087">
                  <c:v>3.2</c:v>
                </c:pt>
                <c:pt idx="4088">
                  <c:v>3.2</c:v>
                </c:pt>
                <c:pt idx="4089">
                  <c:v>3.2</c:v>
                </c:pt>
                <c:pt idx="4090">
                  <c:v>3.2</c:v>
                </c:pt>
                <c:pt idx="4091">
                  <c:v>7.7</c:v>
                </c:pt>
                <c:pt idx="4092">
                  <c:v>7.7</c:v>
                </c:pt>
                <c:pt idx="4093">
                  <c:v>7.7</c:v>
                </c:pt>
                <c:pt idx="4094">
                  <c:v>7.7</c:v>
                </c:pt>
                <c:pt idx="4095">
                  <c:v>7.7</c:v>
                </c:pt>
                <c:pt idx="4096">
                  <c:v>7.7</c:v>
                </c:pt>
                <c:pt idx="4097">
                  <c:v>7.7</c:v>
                </c:pt>
                <c:pt idx="4098">
                  <c:v>7.7</c:v>
                </c:pt>
                <c:pt idx="4099">
                  <c:v>7.7</c:v>
                </c:pt>
                <c:pt idx="4100">
                  <c:v>7.7</c:v>
                </c:pt>
                <c:pt idx="4101">
                  <c:v>7.7</c:v>
                </c:pt>
                <c:pt idx="4102">
                  <c:v>7.7</c:v>
                </c:pt>
                <c:pt idx="4103">
                  <c:v>7.7</c:v>
                </c:pt>
                <c:pt idx="4104">
                  <c:v>7.7</c:v>
                </c:pt>
                <c:pt idx="4105">
                  <c:v>7.7</c:v>
                </c:pt>
                <c:pt idx="4106">
                  <c:v>7.7</c:v>
                </c:pt>
                <c:pt idx="4107">
                  <c:v>7.7</c:v>
                </c:pt>
                <c:pt idx="4108">
                  <c:v>7.7</c:v>
                </c:pt>
                <c:pt idx="4109">
                  <c:v>7.7</c:v>
                </c:pt>
                <c:pt idx="4110">
                  <c:v>7.7</c:v>
                </c:pt>
                <c:pt idx="4111">
                  <c:v>7.7</c:v>
                </c:pt>
                <c:pt idx="4112">
                  <c:v>7.7</c:v>
                </c:pt>
                <c:pt idx="4113">
                  <c:v>7.7</c:v>
                </c:pt>
                <c:pt idx="4114">
                  <c:v>7.7</c:v>
                </c:pt>
                <c:pt idx="4115">
                  <c:v>7.7</c:v>
                </c:pt>
                <c:pt idx="4116">
                  <c:v>7.7</c:v>
                </c:pt>
                <c:pt idx="4117">
                  <c:v>7.7</c:v>
                </c:pt>
                <c:pt idx="4118">
                  <c:v>7.7</c:v>
                </c:pt>
                <c:pt idx="4119">
                  <c:v>7.7</c:v>
                </c:pt>
                <c:pt idx="4120">
                  <c:v>7.7</c:v>
                </c:pt>
                <c:pt idx="4121">
                  <c:v>7.7</c:v>
                </c:pt>
                <c:pt idx="4122">
                  <c:v>7.7</c:v>
                </c:pt>
                <c:pt idx="4123">
                  <c:v>7.7</c:v>
                </c:pt>
                <c:pt idx="4124">
                  <c:v>7.7</c:v>
                </c:pt>
                <c:pt idx="4125">
                  <c:v>7.7</c:v>
                </c:pt>
                <c:pt idx="4126">
                  <c:v>7.7</c:v>
                </c:pt>
                <c:pt idx="4127">
                  <c:v>7.7</c:v>
                </c:pt>
                <c:pt idx="4128">
                  <c:v>7.7</c:v>
                </c:pt>
                <c:pt idx="4129">
                  <c:v>7.7</c:v>
                </c:pt>
                <c:pt idx="4130">
                  <c:v>7.7</c:v>
                </c:pt>
                <c:pt idx="4131">
                  <c:v>7.7</c:v>
                </c:pt>
                <c:pt idx="4132">
                  <c:v>7.7</c:v>
                </c:pt>
                <c:pt idx="4133">
                  <c:v>7.7</c:v>
                </c:pt>
                <c:pt idx="4134">
                  <c:v>7.7</c:v>
                </c:pt>
                <c:pt idx="4135">
                  <c:v>7.7</c:v>
                </c:pt>
                <c:pt idx="4136">
                  <c:v>7.7</c:v>
                </c:pt>
                <c:pt idx="4137">
                  <c:v>7.7</c:v>
                </c:pt>
                <c:pt idx="4138">
                  <c:v>7.7</c:v>
                </c:pt>
                <c:pt idx="4139">
                  <c:v>7.7</c:v>
                </c:pt>
                <c:pt idx="4140">
                  <c:v>7.7</c:v>
                </c:pt>
                <c:pt idx="4141">
                  <c:v>7.7</c:v>
                </c:pt>
                <c:pt idx="4142">
                  <c:v>7.7</c:v>
                </c:pt>
                <c:pt idx="4143">
                  <c:v>7.7</c:v>
                </c:pt>
                <c:pt idx="4144">
                  <c:v>7.7</c:v>
                </c:pt>
                <c:pt idx="4145">
                  <c:v>7.7</c:v>
                </c:pt>
                <c:pt idx="4146">
                  <c:v>7.7</c:v>
                </c:pt>
                <c:pt idx="4147">
                  <c:v>7.7</c:v>
                </c:pt>
                <c:pt idx="4148">
                  <c:v>7.7</c:v>
                </c:pt>
                <c:pt idx="4149">
                  <c:v>7.7</c:v>
                </c:pt>
                <c:pt idx="4150">
                  <c:v>7.7</c:v>
                </c:pt>
                <c:pt idx="4151">
                  <c:v>7.7</c:v>
                </c:pt>
                <c:pt idx="4152">
                  <c:v>7.7</c:v>
                </c:pt>
                <c:pt idx="4153">
                  <c:v>7.7</c:v>
                </c:pt>
                <c:pt idx="4154">
                  <c:v>7.7</c:v>
                </c:pt>
                <c:pt idx="4155">
                  <c:v>7.7</c:v>
                </c:pt>
                <c:pt idx="4156">
                  <c:v>7.7</c:v>
                </c:pt>
                <c:pt idx="4157">
                  <c:v>7.7</c:v>
                </c:pt>
                <c:pt idx="4158">
                  <c:v>7.7</c:v>
                </c:pt>
                <c:pt idx="4159">
                  <c:v>7.7</c:v>
                </c:pt>
                <c:pt idx="4160">
                  <c:v>7.7</c:v>
                </c:pt>
                <c:pt idx="4161">
                  <c:v>7.7</c:v>
                </c:pt>
                <c:pt idx="4162">
                  <c:v>7.7</c:v>
                </c:pt>
                <c:pt idx="4163">
                  <c:v>7.7</c:v>
                </c:pt>
                <c:pt idx="4164">
                  <c:v>7.7</c:v>
                </c:pt>
                <c:pt idx="4165">
                  <c:v>7.7</c:v>
                </c:pt>
                <c:pt idx="4166">
                  <c:v>7.7</c:v>
                </c:pt>
                <c:pt idx="4167">
                  <c:v>7.7</c:v>
                </c:pt>
                <c:pt idx="4168">
                  <c:v>7.7</c:v>
                </c:pt>
                <c:pt idx="4169">
                  <c:v>7.7</c:v>
                </c:pt>
                <c:pt idx="4170">
                  <c:v>7.7</c:v>
                </c:pt>
                <c:pt idx="4171">
                  <c:v>7.7</c:v>
                </c:pt>
                <c:pt idx="4172">
                  <c:v>7.7</c:v>
                </c:pt>
                <c:pt idx="4173">
                  <c:v>7.7</c:v>
                </c:pt>
                <c:pt idx="4174">
                  <c:v>7.7</c:v>
                </c:pt>
                <c:pt idx="4175">
                  <c:v>7.7</c:v>
                </c:pt>
                <c:pt idx="4176">
                  <c:v>7.7</c:v>
                </c:pt>
                <c:pt idx="4177">
                  <c:v>7.7</c:v>
                </c:pt>
                <c:pt idx="4178">
                  <c:v>7.7</c:v>
                </c:pt>
                <c:pt idx="4179">
                  <c:v>7.7</c:v>
                </c:pt>
                <c:pt idx="4180">
                  <c:v>7.7</c:v>
                </c:pt>
                <c:pt idx="4181">
                  <c:v>7.7</c:v>
                </c:pt>
                <c:pt idx="4182">
                  <c:v>7.7</c:v>
                </c:pt>
                <c:pt idx="4183">
                  <c:v>7.7</c:v>
                </c:pt>
                <c:pt idx="4184">
                  <c:v>7.7</c:v>
                </c:pt>
                <c:pt idx="4185">
                  <c:v>7.7</c:v>
                </c:pt>
                <c:pt idx="4186">
                  <c:v>7.7</c:v>
                </c:pt>
                <c:pt idx="4187">
                  <c:v>7.7</c:v>
                </c:pt>
                <c:pt idx="4188">
                  <c:v>7.7</c:v>
                </c:pt>
                <c:pt idx="4189">
                  <c:v>7.7</c:v>
                </c:pt>
                <c:pt idx="4190">
                  <c:v>7.7</c:v>
                </c:pt>
                <c:pt idx="4191">
                  <c:v>7.7</c:v>
                </c:pt>
                <c:pt idx="4192">
                  <c:v>7.7</c:v>
                </c:pt>
                <c:pt idx="4193">
                  <c:v>7.7</c:v>
                </c:pt>
                <c:pt idx="4194">
                  <c:v>7.7</c:v>
                </c:pt>
                <c:pt idx="4195">
                  <c:v>7.7</c:v>
                </c:pt>
                <c:pt idx="4196">
                  <c:v>7.7</c:v>
                </c:pt>
                <c:pt idx="4197">
                  <c:v>7.7</c:v>
                </c:pt>
                <c:pt idx="4198">
                  <c:v>7.7</c:v>
                </c:pt>
                <c:pt idx="4199">
                  <c:v>7.7</c:v>
                </c:pt>
                <c:pt idx="4200">
                  <c:v>7.7</c:v>
                </c:pt>
                <c:pt idx="4201">
                  <c:v>7.7</c:v>
                </c:pt>
                <c:pt idx="4202">
                  <c:v>7.7</c:v>
                </c:pt>
                <c:pt idx="4203">
                  <c:v>7.7</c:v>
                </c:pt>
                <c:pt idx="4204">
                  <c:v>7.7</c:v>
                </c:pt>
                <c:pt idx="4205">
                  <c:v>7.7</c:v>
                </c:pt>
                <c:pt idx="4206">
                  <c:v>7.7</c:v>
                </c:pt>
                <c:pt idx="4207">
                  <c:v>7.7</c:v>
                </c:pt>
                <c:pt idx="4208">
                  <c:v>7.7</c:v>
                </c:pt>
                <c:pt idx="4209">
                  <c:v>7.7</c:v>
                </c:pt>
                <c:pt idx="4210">
                  <c:v>7.7</c:v>
                </c:pt>
                <c:pt idx="4211">
                  <c:v>7.7</c:v>
                </c:pt>
                <c:pt idx="4212">
                  <c:v>7.7</c:v>
                </c:pt>
                <c:pt idx="4213">
                  <c:v>7.7</c:v>
                </c:pt>
                <c:pt idx="4214">
                  <c:v>7.7</c:v>
                </c:pt>
                <c:pt idx="4215">
                  <c:v>7.7</c:v>
                </c:pt>
                <c:pt idx="4216">
                  <c:v>7.7</c:v>
                </c:pt>
                <c:pt idx="4217">
                  <c:v>7.7</c:v>
                </c:pt>
                <c:pt idx="4218">
                  <c:v>7.7</c:v>
                </c:pt>
                <c:pt idx="4219">
                  <c:v>7.7</c:v>
                </c:pt>
                <c:pt idx="4220">
                  <c:v>7.7</c:v>
                </c:pt>
                <c:pt idx="4221">
                  <c:v>7.7</c:v>
                </c:pt>
                <c:pt idx="4222">
                  <c:v>7.7</c:v>
                </c:pt>
                <c:pt idx="4223">
                  <c:v>7.7</c:v>
                </c:pt>
                <c:pt idx="4224">
                  <c:v>7.7</c:v>
                </c:pt>
                <c:pt idx="4225">
                  <c:v>7.7</c:v>
                </c:pt>
                <c:pt idx="4226">
                  <c:v>7.7</c:v>
                </c:pt>
                <c:pt idx="4227">
                  <c:v>7.7</c:v>
                </c:pt>
                <c:pt idx="4228">
                  <c:v>7.7</c:v>
                </c:pt>
                <c:pt idx="4229">
                  <c:v>7.7</c:v>
                </c:pt>
                <c:pt idx="4230">
                  <c:v>7.7</c:v>
                </c:pt>
                <c:pt idx="4231">
                  <c:v>7.7</c:v>
                </c:pt>
                <c:pt idx="4232">
                  <c:v>7.7</c:v>
                </c:pt>
                <c:pt idx="4233">
                  <c:v>7.7</c:v>
                </c:pt>
                <c:pt idx="4234">
                  <c:v>7.7</c:v>
                </c:pt>
                <c:pt idx="4235">
                  <c:v>7.7</c:v>
                </c:pt>
                <c:pt idx="4236">
                  <c:v>7.7</c:v>
                </c:pt>
                <c:pt idx="4237">
                  <c:v>7.7</c:v>
                </c:pt>
                <c:pt idx="4238">
                  <c:v>7.7</c:v>
                </c:pt>
                <c:pt idx="4239">
                  <c:v>7.7</c:v>
                </c:pt>
                <c:pt idx="4240">
                  <c:v>7.7</c:v>
                </c:pt>
                <c:pt idx="4241">
                  <c:v>7.7</c:v>
                </c:pt>
                <c:pt idx="4242">
                  <c:v>7.7</c:v>
                </c:pt>
                <c:pt idx="4243">
                  <c:v>7.7</c:v>
                </c:pt>
                <c:pt idx="4244">
                  <c:v>7.7</c:v>
                </c:pt>
                <c:pt idx="4245">
                  <c:v>7.7</c:v>
                </c:pt>
                <c:pt idx="4246">
                  <c:v>7.7</c:v>
                </c:pt>
                <c:pt idx="4247">
                  <c:v>7.7</c:v>
                </c:pt>
                <c:pt idx="4248">
                  <c:v>7.7</c:v>
                </c:pt>
                <c:pt idx="4249">
                  <c:v>7.7</c:v>
                </c:pt>
                <c:pt idx="4250">
                  <c:v>7.7</c:v>
                </c:pt>
                <c:pt idx="4251">
                  <c:v>7.7</c:v>
                </c:pt>
                <c:pt idx="4252">
                  <c:v>7.7</c:v>
                </c:pt>
                <c:pt idx="4253">
                  <c:v>7.7</c:v>
                </c:pt>
                <c:pt idx="4254">
                  <c:v>7.7</c:v>
                </c:pt>
                <c:pt idx="4255">
                  <c:v>7.7</c:v>
                </c:pt>
                <c:pt idx="4256">
                  <c:v>7.7</c:v>
                </c:pt>
                <c:pt idx="4257">
                  <c:v>7.7</c:v>
                </c:pt>
                <c:pt idx="4258">
                  <c:v>7.7</c:v>
                </c:pt>
                <c:pt idx="4259">
                  <c:v>7.7</c:v>
                </c:pt>
                <c:pt idx="4260">
                  <c:v>7.7</c:v>
                </c:pt>
                <c:pt idx="4261">
                  <c:v>7.7</c:v>
                </c:pt>
                <c:pt idx="4262">
                  <c:v>7.7</c:v>
                </c:pt>
                <c:pt idx="4263">
                  <c:v>7.7</c:v>
                </c:pt>
                <c:pt idx="4264">
                  <c:v>7.7</c:v>
                </c:pt>
                <c:pt idx="4265">
                  <c:v>7.7</c:v>
                </c:pt>
                <c:pt idx="4266">
                  <c:v>7.7</c:v>
                </c:pt>
                <c:pt idx="4267">
                  <c:v>7.7</c:v>
                </c:pt>
                <c:pt idx="4268">
                  <c:v>7.7</c:v>
                </c:pt>
                <c:pt idx="4269">
                  <c:v>7.7</c:v>
                </c:pt>
                <c:pt idx="4270">
                  <c:v>7.7</c:v>
                </c:pt>
                <c:pt idx="4271">
                  <c:v>7.7</c:v>
                </c:pt>
                <c:pt idx="4272">
                  <c:v>7.7</c:v>
                </c:pt>
                <c:pt idx="4273">
                  <c:v>7.7</c:v>
                </c:pt>
                <c:pt idx="4274">
                  <c:v>7.7</c:v>
                </c:pt>
                <c:pt idx="4275">
                  <c:v>7.7</c:v>
                </c:pt>
                <c:pt idx="4276">
                  <c:v>7.7</c:v>
                </c:pt>
                <c:pt idx="4277">
                  <c:v>7.7</c:v>
                </c:pt>
                <c:pt idx="4278">
                  <c:v>7.7</c:v>
                </c:pt>
                <c:pt idx="4279">
                  <c:v>7.7</c:v>
                </c:pt>
                <c:pt idx="4280">
                  <c:v>7.7</c:v>
                </c:pt>
                <c:pt idx="4281">
                  <c:v>7.7</c:v>
                </c:pt>
                <c:pt idx="4282">
                  <c:v>7.7</c:v>
                </c:pt>
                <c:pt idx="4283">
                  <c:v>7.7</c:v>
                </c:pt>
                <c:pt idx="4284">
                  <c:v>7.7</c:v>
                </c:pt>
                <c:pt idx="4285">
                  <c:v>7.7</c:v>
                </c:pt>
                <c:pt idx="4286">
                  <c:v>7.7</c:v>
                </c:pt>
                <c:pt idx="4287">
                  <c:v>7.7</c:v>
                </c:pt>
                <c:pt idx="4288">
                  <c:v>7.7</c:v>
                </c:pt>
                <c:pt idx="4289">
                  <c:v>7.7</c:v>
                </c:pt>
                <c:pt idx="4290">
                  <c:v>7.7</c:v>
                </c:pt>
                <c:pt idx="4291">
                  <c:v>7.7</c:v>
                </c:pt>
                <c:pt idx="4292">
                  <c:v>7.7</c:v>
                </c:pt>
                <c:pt idx="4293">
                  <c:v>7.7</c:v>
                </c:pt>
                <c:pt idx="4294">
                  <c:v>7.7</c:v>
                </c:pt>
                <c:pt idx="4295">
                  <c:v>7.7</c:v>
                </c:pt>
                <c:pt idx="4296">
                  <c:v>7.7</c:v>
                </c:pt>
                <c:pt idx="4297">
                  <c:v>7.7</c:v>
                </c:pt>
                <c:pt idx="4298">
                  <c:v>7.7</c:v>
                </c:pt>
                <c:pt idx="4299">
                  <c:v>7.7</c:v>
                </c:pt>
                <c:pt idx="4300">
                  <c:v>7.7</c:v>
                </c:pt>
                <c:pt idx="4301">
                  <c:v>7.7</c:v>
                </c:pt>
                <c:pt idx="4302">
                  <c:v>7.7</c:v>
                </c:pt>
                <c:pt idx="4303">
                  <c:v>7.7</c:v>
                </c:pt>
                <c:pt idx="4304">
                  <c:v>7.7</c:v>
                </c:pt>
                <c:pt idx="4305">
                  <c:v>7.7</c:v>
                </c:pt>
                <c:pt idx="4306">
                  <c:v>7.7</c:v>
                </c:pt>
                <c:pt idx="4307">
                  <c:v>7.7</c:v>
                </c:pt>
                <c:pt idx="4308">
                  <c:v>7.7</c:v>
                </c:pt>
                <c:pt idx="4309">
                  <c:v>7.7</c:v>
                </c:pt>
                <c:pt idx="4310">
                  <c:v>7.7</c:v>
                </c:pt>
                <c:pt idx="4311">
                  <c:v>7.7</c:v>
                </c:pt>
                <c:pt idx="4312">
                  <c:v>7.7</c:v>
                </c:pt>
                <c:pt idx="4313">
                  <c:v>7.7</c:v>
                </c:pt>
                <c:pt idx="4314">
                  <c:v>7.7</c:v>
                </c:pt>
                <c:pt idx="4315">
                  <c:v>7.7</c:v>
                </c:pt>
                <c:pt idx="4316">
                  <c:v>7.7</c:v>
                </c:pt>
                <c:pt idx="4317">
                  <c:v>7.7</c:v>
                </c:pt>
                <c:pt idx="4318">
                  <c:v>7.7</c:v>
                </c:pt>
                <c:pt idx="4319">
                  <c:v>7.7</c:v>
                </c:pt>
                <c:pt idx="4320">
                  <c:v>7.7</c:v>
                </c:pt>
                <c:pt idx="4321">
                  <c:v>7.7</c:v>
                </c:pt>
                <c:pt idx="4322">
                  <c:v>7.7</c:v>
                </c:pt>
                <c:pt idx="4323">
                  <c:v>7.7</c:v>
                </c:pt>
                <c:pt idx="4324">
                  <c:v>7.7</c:v>
                </c:pt>
                <c:pt idx="4325">
                  <c:v>7.7</c:v>
                </c:pt>
                <c:pt idx="4326">
                  <c:v>7.7</c:v>
                </c:pt>
                <c:pt idx="4327">
                  <c:v>7.7</c:v>
                </c:pt>
                <c:pt idx="4328">
                  <c:v>7.7</c:v>
                </c:pt>
                <c:pt idx="4329">
                  <c:v>7.7</c:v>
                </c:pt>
                <c:pt idx="4330">
                  <c:v>7.7</c:v>
                </c:pt>
                <c:pt idx="4331">
                  <c:v>7.7</c:v>
                </c:pt>
                <c:pt idx="4332">
                  <c:v>7.7</c:v>
                </c:pt>
                <c:pt idx="4333">
                  <c:v>7.7</c:v>
                </c:pt>
                <c:pt idx="4334">
                  <c:v>7.7</c:v>
                </c:pt>
                <c:pt idx="4335">
                  <c:v>7.7</c:v>
                </c:pt>
                <c:pt idx="4336">
                  <c:v>7.7</c:v>
                </c:pt>
                <c:pt idx="4337">
                  <c:v>7.7</c:v>
                </c:pt>
                <c:pt idx="4338">
                  <c:v>7.7</c:v>
                </c:pt>
                <c:pt idx="4339">
                  <c:v>7.7</c:v>
                </c:pt>
                <c:pt idx="4340">
                  <c:v>7.7</c:v>
                </c:pt>
                <c:pt idx="4341">
                  <c:v>7.7</c:v>
                </c:pt>
                <c:pt idx="4342">
                  <c:v>7.7</c:v>
                </c:pt>
                <c:pt idx="4343">
                  <c:v>7.7</c:v>
                </c:pt>
                <c:pt idx="4344">
                  <c:v>7.7</c:v>
                </c:pt>
                <c:pt idx="4345">
                  <c:v>7.7</c:v>
                </c:pt>
                <c:pt idx="4346">
                  <c:v>7.7</c:v>
                </c:pt>
                <c:pt idx="4347">
                  <c:v>7.7</c:v>
                </c:pt>
                <c:pt idx="4348">
                  <c:v>7.7</c:v>
                </c:pt>
                <c:pt idx="4349">
                  <c:v>7.7</c:v>
                </c:pt>
                <c:pt idx="4350">
                  <c:v>7.7</c:v>
                </c:pt>
                <c:pt idx="4351">
                  <c:v>7.7</c:v>
                </c:pt>
                <c:pt idx="4352">
                  <c:v>7.7</c:v>
                </c:pt>
                <c:pt idx="4353">
                  <c:v>7.7</c:v>
                </c:pt>
                <c:pt idx="4354">
                  <c:v>7.7</c:v>
                </c:pt>
                <c:pt idx="4355">
                  <c:v>7.7</c:v>
                </c:pt>
                <c:pt idx="4356">
                  <c:v>7.7</c:v>
                </c:pt>
                <c:pt idx="4357">
                  <c:v>7.7</c:v>
                </c:pt>
                <c:pt idx="4358">
                  <c:v>7.7</c:v>
                </c:pt>
                <c:pt idx="4359">
                  <c:v>7.7</c:v>
                </c:pt>
                <c:pt idx="4360">
                  <c:v>7.7</c:v>
                </c:pt>
                <c:pt idx="4361">
                  <c:v>7.7</c:v>
                </c:pt>
                <c:pt idx="4362">
                  <c:v>7.7</c:v>
                </c:pt>
                <c:pt idx="4363">
                  <c:v>7.7</c:v>
                </c:pt>
                <c:pt idx="4364">
                  <c:v>7.7</c:v>
                </c:pt>
                <c:pt idx="4365">
                  <c:v>7.7</c:v>
                </c:pt>
                <c:pt idx="4366">
                  <c:v>7.7</c:v>
                </c:pt>
                <c:pt idx="4367">
                  <c:v>7.7</c:v>
                </c:pt>
                <c:pt idx="4368">
                  <c:v>7.7</c:v>
                </c:pt>
                <c:pt idx="4369">
                  <c:v>7.7</c:v>
                </c:pt>
                <c:pt idx="4370">
                  <c:v>7.7</c:v>
                </c:pt>
                <c:pt idx="4371">
                  <c:v>7.7</c:v>
                </c:pt>
                <c:pt idx="4372">
                  <c:v>7.7</c:v>
                </c:pt>
                <c:pt idx="4373">
                  <c:v>7.7</c:v>
                </c:pt>
                <c:pt idx="4374">
                  <c:v>7.7</c:v>
                </c:pt>
                <c:pt idx="4375">
                  <c:v>7.7</c:v>
                </c:pt>
                <c:pt idx="4376">
                  <c:v>7.7</c:v>
                </c:pt>
                <c:pt idx="4377">
                  <c:v>7.7</c:v>
                </c:pt>
                <c:pt idx="4378">
                  <c:v>7.7</c:v>
                </c:pt>
                <c:pt idx="4379">
                  <c:v>7.7</c:v>
                </c:pt>
                <c:pt idx="4380">
                  <c:v>7.7</c:v>
                </c:pt>
                <c:pt idx="4381">
                  <c:v>7.7</c:v>
                </c:pt>
                <c:pt idx="4382">
                  <c:v>7.7</c:v>
                </c:pt>
                <c:pt idx="4383">
                  <c:v>7.7</c:v>
                </c:pt>
                <c:pt idx="4384">
                  <c:v>7.7</c:v>
                </c:pt>
                <c:pt idx="4385">
                  <c:v>7.7</c:v>
                </c:pt>
                <c:pt idx="4386">
                  <c:v>7.7</c:v>
                </c:pt>
                <c:pt idx="4387">
                  <c:v>7.7</c:v>
                </c:pt>
                <c:pt idx="4388">
                  <c:v>7.7</c:v>
                </c:pt>
                <c:pt idx="4389">
                  <c:v>7.7</c:v>
                </c:pt>
                <c:pt idx="4390">
                  <c:v>7.7</c:v>
                </c:pt>
                <c:pt idx="4391">
                  <c:v>7.7</c:v>
                </c:pt>
                <c:pt idx="4392">
                  <c:v>7.7</c:v>
                </c:pt>
                <c:pt idx="4393">
                  <c:v>7.7</c:v>
                </c:pt>
                <c:pt idx="4394">
                  <c:v>7.7</c:v>
                </c:pt>
                <c:pt idx="4395">
                  <c:v>7.7</c:v>
                </c:pt>
                <c:pt idx="4396">
                  <c:v>7.7</c:v>
                </c:pt>
                <c:pt idx="4397">
                  <c:v>7.7</c:v>
                </c:pt>
                <c:pt idx="4398">
                  <c:v>7.7</c:v>
                </c:pt>
                <c:pt idx="4399">
                  <c:v>7.7</c:v>
                </c:pt>
                <c:pt idx="4400">
                  <c:v>7.7</c:v>
                </c:pt>
                <c:pt idx="4401">
                  <c:v>7.7</c:v>
                </c:pt>
                <c:pt idx="4402">
                  <c:v>7.7</c:v>
                </c:pt>
                <c:pt idx="4403">
                  <c:v>7.7</c:v>
                </c:pt>
                <c:pt idx="4404">
                  <c:v>7.7</c:v>
                </c:pt>
                <c:pt idx="4405">
                  <c:v>7.7</c:v>
                </c:pt>
                <c:pt idx="4406">
                  <c:v>7.7</c:v>
                </c:pt>
                <c:pt idx="4407">
                  <c:v>7.7</c:v>
                </c:pt>
                <c:pt idx="4408">
                  <c:v>7.7</c:v>
                </c:pt>
                <c:pt idx="4409">
                  <c:v>7.7</c:v>
                </c:pt>
                <c:pt idx="4410">
                  <c:v>7.7</c:v>
                </c:pt>
                <c:pt idx="4411">
                  <c:v>7.7</c:v>
                </c:pt>
                <c:pt idx="4412">
                  <c:v>7.7</c:v>
                </c:pt>
                <c:pt idx="4413">
                  <c:v>7.7</c:v>
                </c:pt>
                <c:pt idx="4414">
                  <c:v>7.7</c:v>
                </c:pt>
                <c:pt idx="4415">
                  <c:v>7.7</c:v>
                </c:pt>
                <c:pt idx="4416">
                  <c:v>7.7</c:v>
                </c:pt>
                <c:pt idx="4417">
                  <c:v>7.7</c:v>
                </c:pt>
                <c:pt idx="4418">
                  <c:v>7.7</c:v>
                </c:pt>
                <c:pt idx="4419">
                  <c:v>7.7</c:v>
                </c:pt>
                <c:pt idx="4420">
                  <c:v>7.7</c:v>
                </c:pt>
                <c:pt idx="4421">
                  <c:v>7.7</c:v>
                </c:pt>
                <c:pt idx="4422">
                  <c:v>7.7</c:v>
                </c:pt>
                <c:pt idx="4423">
                  <c:v>7.7</c:v>
                </c:pt>
                <c:pt idx="4424">
                  <c:v>7.7</c:v>
                </c:pt>
                <c:pt idx="4425">
                  <c:v>7.7</c:v>
                </c:pt>
                <c:pt idx="4426">
                  <c:v>7.7</c:v>
                </c:pt>
                <c:pt idx="4427">
                  <c:v>7.7</c:v>
                </c:pt>
                <c:pt idx="4428">
                  <c:v>7.7</c:v>
                </c:pt>
                <c:pt idx="4429">
                  <c:v>7.7</c:v>
                </c:pt>
                <c:pt idx="4430">
                  <c:v>7.7</c:v>
                </c:pt>
                <c:pt idx="4431">
                  <c:v>7.7</c:v>
                </c:pt>
                <c:pt idx="4432">
                  <c:v>7.7</c:v>
                </c:pt>
                <c:pt idx="4433">
                  <c:v>7.7</c:v>
                </c:pt>
                <c:pt idx="4434">
                  <c:v>7.7</c:v>
                </c:pt>
                <c:pt idx="4435">
                  <c:v>7.7</c:v>
                </c:pt>
                <c:pt idx="4436">
                  <c:v>8.4</c:v>
                </c:pt>
                <c:pt idx="4437">
                  <c:v>8.4</c:v>
                </c:pt>
                <c:pt idx="4438">
                  <c:v>8.4</c:v>
                </c:pt>
                <c:pt idx="4439">
                  <c:v>8.4</c:v>
                </c:pt>
                <c:pt idx="4440">
                  <c:v>8.4</c:v>
                </c:pt>
                <c:pt idx="4441">
                  <c:v>8.4</c:v>
                </c:pt>
                <c:pt idx="4442">
                  <c:v>8.4</c:v>
                </c:pt>
                <c:pt idx="4443">
                  <c:v>8.4</c:v>
                </c:pt>
                <c:pt idx="4444">
                  <c:v>8.4</c:v>
                </c:pt>
                <c:pt idx="4445">
                  <c:v>8.4</c:v>
                </c:pt>
                <c:pt idx="4446">
                  <c:v>8.4</c:v>
                </c:pt>
                <c:pt idx="4447">
                  <c:v>8.4</c:v>
                </c:pt>
                <c:pt idx="4448">
                  <c:v>8.4</c:v>
                </c:pt>
                <c:pt idx="4449">
                  <c:v>8.4</c:v>
                </c:pt>
                <c:pt idx="4450">
                  <c:v>8.4</c:v>
                </c:pt>
                <c:pt idx="4451">
                  <c:v>8.4</c:v>
                </c:pt>
                <c:pt idx="4452">
                  <c:v>8.4</c:v>
                </c:pt>
                <c:pt idx="4453">
                  <c:v>8.4</c:v>
                </c:pt>
                <c:pt idx="4454">
                  <c:v>8.4</c:v>
                </c:pt>
                <c:pt idx="4455">
                  <c:v>8.4</c:v>
                </c:pt>
                <c:pt idx="4456">
                  <c:v>8.4</c:v>
                </c:pt>
                <c:pt idx="4457">
                  <c:v>8.4</c:v>
                </c:pt>
                <c:pt idx="4458">
                  <c:v>8.4</c:v>
                </c:pt>
                <c:pt idx="4459">
                  <c:v>8.4</c:v>
                </c:pt>
                <c:pt idx="4460">
                  <c:v>8.4</c:v>
                </c:pt>
                <c:pt idx="4461">
                  <c:v>8.4</c:v>
                </c:pt>
                <c:pt idx="4462">
                  <c:v>8.4</c:v>
                </c:pt>
                <c:pt idx="4463">
                  <c:v>8.4</c:v>
                </c:pt>
                <c:pt idx="4464">
                  <c:v>8.4</c:v>
                </c:pt>
                <c:pt idx="4465">
                  <c:v>8.4</c:v>
                </c:pt>
                <c:pt idx="4466">
                  <c:v>8.4</c:v>
                </c:pt>
                <c:pt idx="4467">
                  <c:v>8.4</c:v>
                </c:pt>
                <c:pt idx="4468">
                  <c:v>8.4</c:v>
                </c:pt>
                <c:pt idx="4469">
                  <c:v>8.4</c:v>
                </c:pt>
                <c:pt idx="4470">
                  <c:v>8.4</c:v>
                </c:pt>
                <c:pt idx="4471">
                  <c:v>8.4</c:v>
                </c:pt>
                <c:pt idx="4472">
                  <c:v>8.4</c:v>
                </c:pt>
                <c:pt idx="4473">
                  <c:v>8.4</c:v>
                </c:pt>
                <c:pt idx="4474">
                  <c:v>8.4</c:v>
                </c:pt>
                <c:pt idx="4475">
                  <c:v>8.4</c:v>
                </c:pt>
                <c:pt idx="4476">
                  <c:v>8.4</c:v>
                </c:pt>
                <c:pt idx="4477">
                  <c:v>8.4</c:v>
                </c:pt>
                <c:pt idx="4478">
                  <c:v>8.4</c:v>
                </c:pt>
                <c:pt idx="4479">
                  <c:v>8.4</c:v>
                </c:pt>
                <c:pt idx="4480">
                  <c:v>8.4</c:v>
                </c:pt>
                <c:pt idx="4481">
                  <c:v>8.4</c:v>
                </c:pt>
                <c:pt idx="4482">
                  <c:v>8.4</c:v>
                </c:pt>
                <c:pt idx="4483">
                  <c:v>8.4</c:v>
                </c:pt>
                <c:pt idx="4484">
                  <c:v>8.4</c:v>
                </c:pt>
                <c:pt idx="4485">
                  <c:v>8.4</c:v>
                </c:pt>
                <c:pt idx="4486">
                  <c:v>8.4</c:v>
                </c:pt>
                <c:pt idx="4487">
                  <c:v>8.4</c:v>
                </c:pt>
                <c:pt idx="4488">
                  <c:v>8.4</c:v>
                </c:pt>
                <c:pt idx="4489">
                  <c:v>8.4</c:v>
                </c:pt>
                <c:pt idx="4490">
                  <c:v>8.4</c:v>
                </c:pt>
                <c:pt idx="4491">
                  <c:v>8.4</c:v>
                </c:pt>
                <c:pt idx="4492">
                  <c:v>8.4</c:v>
                </c:pt>
                <c:pt idx="4493">
                  <c:v>8.4</c:v>
                </c:pt>
                <c:pt idx="4494">
                  <c:v>8.4</c:v>
                </c:pt>
                <c:pt idx="4495">
                  <c:v>8.4</c:v>
                </c:pt>
                <c:pt idx="4496">
                  <c:v>8.4</c:v>
                </c:pt>
                <c:pt idx="4497">
                  <c:v>8.4</c:v>
                </c:pt>
                <c:pt idx="4498">
                  <c:v>8.4</c:v>
                </c:pt>
                <c:pt idx="4499">
                  <c:v>8.4</c:v>
                </c:pt>
                <c:pt idx="4500">
                  <c:v>8.4</c:v>
                </c:pt>
                <c:pt idx="4501">
                  <c:v>8.4</c:v>
                </c:pt>
                <c:pt idx="4502">
                  <c:v>8.4</c:v>
                </c:pt>
                <c:pt idx="4503">
                  <c:v>8.4</c:v>
                </c:pt>
                <c:pt idx="4504">
                  <c:v>8.4</c:v>
                </c:pt>
                <c:pt idx="4505">
                  <c:v>8.4</c:v>
                </c:pt>
                <c:pt idx="4506">
                  <c:v>8.4</c:v>
                </c:pt>
                <c:pt idx="4507">
                  <c:v>8.4</c:v>
                </c:pt>
                <c:pt idx="4508">
                  <c:v>8.4</c:v>
                </c:pt>
                <c:pt idx="4509">
                  <c:v>8.4</c:v>
                </c:pt>
                <c:pt idx="4510">
                  <c:v>8.4</c:v>
                </c:pt>
                <c:pt idx="4511">
                  <c:v>8.4</c:v>
                </c:pt>
                <c:pt idx="4512">
                  <c:v>8.4</c:v>
                </c:pt>
                <c:pt idx="4513">
                  <c:v>8.4</c:v>
                </c:pt>
                <c:pt idx="4514">
                  <c:v>8.4</c:v>
                </c:pt>
                <c:pt idx="4515">
                  <c:v>8.4</c:v>
                </c:pt>
                <c:pt idx="4516">
                  <c:v>8.4</c:v>
                </c:pt>
                <c:pt idx="4517">
                  <c:v>8.4</c:v>
                </c:pt>
                <c:pt idx="4518">
                  <c:v>8.4</c:v>
                </c:pt>
                <c:pt idx="4519">
                  <c:v>8.4</c:v>
                </c:pt>
                <c:pt idx="4520">
                  <c:v>8.4</c:v>
                </c:pt>
                <c:pt idx="4521">
                  <c:v>8.4</c:v>
                </c:pt>
                <c:pt idx="4522">
                  <c:v>8.4</c:v>
                </c:pt>
                <c:pt idx="4523">
                  <c:v>8.4</c:v>
                </c:pt>
                <c:pt idx="4524">
                  <c:v>8.4</c:v>
                </c:pt>
                <c:pt idx="4525">
                  <c:v>8.4</c:v>
                </c:pt>
                <c:pt idx="4526">
                  <c:v>8.4</c:v>
                </c:pt>
                <c:pt idx="4527">
                  <c:v>8.4</c:v>
                </c:pt>
                <c:pt idx="4528">
                  <c:v>8.4</c:v>
                </c:pt>
                <c:pt idx="4529">
                  <c:v>8.4</c:v>
                </c:pt>
                <c:pt idx="4530">
                  <c:v>8.4</c:v>
                </c:pt>
                <c:pt idx="4531">
                  <c:v>8.4</c:v>
                </c:pt>
                <c:pt idx="4532">
                  <c:v>8.4</c:v>
                </c:pt>
                <c:pt idx="4533">
                  <c:v>8.4</c:v>
                </c:pt>
                <c:pt idx="4534">
                  <c:v>8.4</c:v>
                </c:pt>
                <c:pt idx="4535">
                  <c:v>8.4</c:v>
                </c:pt>
                <c:pt idx="4536">
                  <c:v>8.4</c:v>
                </c:pt>
                <c:pt idx="4537">
                  <c:v>8.4</c:v>
                </c:pt>
                <c:pt idx="4538">
                  <c:v>8.4</c:v>
                </c:pt>
                <c:pt idx="4539">
                  <c:v>8.4</c:v>
                </c:pt>
                <c:pt idx="4540">
                  <c:v>8.4</c:v>
                </c:pt>
                <c:pt idx="4541">
                  <c:v>8.4</c:v>
                </c:pt>
                <c:pt idx="4542">
                  <c:v>8.4</c:v>
                </c:pt>
                <c:pt idx="4543">
                  <c:v>8.4</c:v>
                </c:pt>
                <c:pt idx="4544">
                  <c:v>8.4</c:v>
                </c:pt>
                <c:pt idx="4545">
                  <c:v>8.4</c:v>
                </c:pt>
                <c:pt idx="4546">
                  <c:v>8.4</c:v>
                </c:pt>
                <c:pt idx="4547">
                  <c:v>8.4</c:v>
                </c:pt>
                <c:pt idx="4548">
                  <c:v>8.4</c:v>
                </c:pt>
                <c:pt idx="4549">
                  <c:v>8.4</c:v>
                </c:pt>
                <c:pt idx="4550">
                  <c:v>8.4</c:v>
                </c:pt>
                <c:pt idx="4551">
                  <c:v>8.4</c:v>
                </c:pt>
                <c:pt idx="4552">
                  <c:v>8.4</c:v>
                </c:pt>
                <c:pt idx="4553">
                  <c:v>8.4</c:v>
                </c:pt>
                <c:pt idx="4554">
                  <c:v>8.4</c:v>
                </c:pt>
                <c:pt idx="4555">
                  <c:v>8.4</c:v>
                </c:pt>
                <c:pt idx="4556">
                  <c:v>8.4</c:v>
                </c:pt>
                <c:pt idx="4557">
                  <c:v>8.4</c:v>
                </c:pt>
                <c:pt idx="4558">
                  <c:v>8.4</c:v>
                </c:pt>
                <c:pt idx="4559">
                  <c:v>8.4</c:v>
                </c:pt>
                <c:pt idx="4560">
                  <c:v>8.4</c:v>
                </c:pt>
                <c:pt idx="4561">
                  <c:v>8.4</c:v>
                </c:pt>
                <c:pt idx="4562">
                  <c:v>8.4</c:v>
                </c:pt>
                <c:pt idx="4563">
                  <c:v>8.4</c:v>
                </c:pt>
                <c:pt idx="4564">
                  <c:v>8.4</c:v>
                </c:pt>
                <c:pt idx="4565">
                  <c:v>8.4</c:v>
                </c:pt>
                <c:pt idx="4566">
                  <c:v>8.4</c:v>
                </c:pt>
                <c:pt idx="4567">
                  <c:v>8.4</c:v>
                </c:pt>
                <c:pt idx="4568">
                  <c:v>8.4</c:v>
                </c:pt>
                <c:pt idx="4569">
                  <c:v>8.4</c:v>
                </c:pt>
                <c:pt idx="4570">
                  <c:v>8.4</c:v>
                </c:pt>
                <c:pt idx="4571">
                  <c:v>8.4</c:v>
                </c:pt>
                <c:pt idx="4572">
                  <c:v>8.4</c:v>
                </c:pt>
                <c:pt idx="4573">
                  <c:v>8.4</c:v>
                </c:pt>
                <c:pt idx="4574">
                  <c:v>8.4</c:v>
                </c:pt>
                <c:pt idx="4575">
                  <c:v>8.4</c:v>
                </c:pt>
                <c:pt idx="4576">
                  <c:v>8.4</c:v>
                </c:pt>
                <c:pt idx="4577">
                  <c:v>8.4</c:v>
                </c:pt>
                <c:pt idx="4578">
                  <c:v>8.4</c:v>
                </c:pt>
                <c:pt idx="4579">
                  <c:v>8.4</c:v>
                </c:pt>
                <c:pt idx="4580">
                  <c:v>8.4</c:v>
                </c:pt>
                <c:pt idx="4581">
                  <c:v>8.4</c:v>
                </c:pt>
                <c:pt idx="4582">
                  <c:v>8.4</c:v>
                </c:pt>
                <c:pt idx="4583">
                  <c:v>8.4</c:v>
                </c:pt>
                <c:pt idx="4584">
                  <c:v>8.4</c:v>
                </c:pt>
                <c:pt idx="4585">
                  <c:v>8.4</c:v>
                </c:pt>
                <c:pt idx="4586">
                  <c:v>8.4</c:v>
                </c:pt>
                <c:pt idx="4587">
                  <c:v>8.4</c:v>
                </c:pt>
                <c:pt idx="4588">
                  <c:v>8.4</c:v>
                </c:pt>
                <c:pt idx="4589">
                  <c:v>8.4</c:v>
                </c:pt>
                <c:pt idx="4590">
                  <c:v>8.4</c:v>
                </c:pt>
                <c:pt idx="4591">
                  <c:v>8.4</c:v>
                </c:pt>
                <c:pt idx="4592">
                  <c:v>8.4</c:v>
                </c:pt>
                <c:pt idx="4593">
                  <c:v>8.4</c:v>
                </c:pt>
                <c:pt idx="4594">
                  <c:v>8.4</c:v>
                </c:pt>
                <c:pt idx="4595">
                  <c:v>8.4</c:v>
                </c:pt>
                <c:pt idx="4596">
                  <c:v>8.4</c:v>
                </c:pt>
                <c:pt idx="4597">
                  <c:v>8.4</c:v>
                </c:pt>
                <c:pt idx="4598">
                  <c:v>8.4</c:v>
                </c:pt>
                <c:pt idx="4599">
                  <c:v>8.4</c:v>
                </c:pt>
                <c:pt idx="4600">
                  <c:v>8.4</c:v>
                </c:pt>
                <c:pt idx="4601">
                  <c:v>8.4</c:v>
                </c:pt>
                <c:pt idx="4602">
                  <c:v>8.4</c:v>
                </c:pt>
                <c:pt idx="4603">
                  <c:v>8.4</c:v>
                </c:pt>
                <c:pt idx="4604">
                  <c:v>8.4</c:v>
                </c:pt>
                <c:pt idx="4605">
                  <c:v>8.4</c:v>
                </c:pt>
                <c:pt idx="4606">
                  <c:v>8.4</c:v>
                </c:pt>
                <c:pt idx="4607">
                  <c:v>8.4</c:v>
                </c:pt>
                <c:pt idx="4608">
                  <c:v>8.4</c:v>
                </c:pt>
                <c:pt idx="4609">
                  <c:v>8.4</c:v>
                </c:pt>
                <c:pt idx="4610">
                  <c:v>8.4</c:v>
                </c:pt>
                <c:pt idx="4611">
                  <c:v>8.4</c:v>
                </c:pt>
                <c:pt idx="4612">
                  <c:v>8.4</c:v>
                </c:pt>
                <c:pt idx="4613">
                  <c:v>8.4</c:v>
                </c:pt>
                <c:pt idx="4614">
                  <c:v>8.4</c:v>
                </c:pt>
                <c:pt idx="4615">
                  <c:v>8.4</c:v>
                </c:pt>
                <c:pt idx="4616">
                  <c:v>8.4</c:v>
                </c:pt>
                <c:pt idx="4617">
                  <c:v>8.4</c:v>
                </c:pt>
                <c:pt idx="4618">
                  <c:v>8.4</c:v>
                </c:pt>
                <c:pt idx="4619">
                  <c:v>8.4</c:v>
                </c:pt>
                <c:pt idx="4620">
                  <c:v>8.4</c:v>
                </c:pt>
                <c:pt idx="4621">
                  <c:v>8.4</c:v>
                </c:pt>
                <c:pt idx="4622">
                  <c:v>8.4</c:v>
                </c:pt>
                <c:pt idx="4623">
                  <c:v>8.4</c:v>
                </c:pt>
                <c:pt idx="4624">
                  <c:v>8.4</c:v>
                </c:pt>
                <c:pt idx="4625">
                  <c:v>8.4</c:v>
                </c:pt>
                <c:pt idx="4626">
                  <c:v>8.4</c:v>
                </c:pt>
                <c:pt idx="4627">
                  <c:v>8.4</c:v>
                </c:pt>
                <c:pt idx="4628">
                  <c:v>8.4</c:v>
                </c:pt>
                <c:pt idx="4629">
                  <c:v>8.4</c:v>
                </c:pt>
                <c:pt idx="4630">
                  <c:v>8.4</c:v>
                </c:pt>
                <c:pt idx="4631">
                  <c:v>8.4</c:v>
                </c:pt>
                <c:pt idx="4632">
                  <c:v>8.4</c:v>
                </c:pt>
                <c:pt idx="4633">
                  <c:v>8.4</c:v>
                </c:pt>
                <c:pt idx="4634">
                  <c:v>8.4</c:v>
                </c:pt>
                <c:pt idx="4635">
                  <c:v>8.4</c:v>
                </c:pt>
                <c:pt idx="4636">
                  <c:v>8.4</c:v>
                </c:pt>
                <c:pt idx="4637">
                  <c:v>8.4</c:v>
                </c:pt>
                <c:pt idx="4638">
                  <c:v>8.4</c:v>
                </c:pt>
                <c:pt idx="4639">
                  <c:v>8.4</c:v>
                </c:pt>
                <c:pt idx="4640">
                  <c:v>8.4</c:v>
                </c:pt>
                <c:pt idx="4641">
                  <c:v>8.4</c:v>
                </c:pt>
                <c:pt idx="4642">
                  <c:v>8.4</c:v>
                </c:pt>
                <c:pt idx="4643">
                  <c:v>8.4</c:v>
                </c:pt>
                <c:pt idx="4644">
                  <c:v>8.4</c:v>
                </c:pt>
                <c:pt idx="4645">
                  <c:v>8.4</c:v>
                </c:pt>
                <c:pt idx="4646">
                  <c:v>8.4</c:v>
                </c:pt>
                <c:pt idx="4647">
                  <c:v>8.4</c:v>
                </c:pt>
                <c:pt idx="4648">
                  <c:v>8.4</c:v>
                </c:pt>
                <c:pt idx="4649">
                  <c:v>8.4</c:v>
                </c:pt>
                <c:pt idx="4650">
                  <c:v>8.4</c:v>
                </c:pt>
                <c:pt idx="4651">
                  <c:v>8.4</c:v>
                </c:pt>
                <c:pt idx="4652">
                  <c:v>8.4</c:v>
                </c:pt>
                <c:pt idx="4653">
                  <c:v>8.4</c:v>
                </c:pt>
                <c:pt idx="4654">
                  <c:v>8.4</c:v>
                </c:pt>
                <c:pt idx="4655">
                  <c:v>8.4</c:v>
                </c:pt>
                <c:pt idx="4656">
                  <c:v>8.4</c:v>
                </c:pt>
                <c:pt idx="4657">
                  <c:v>8.4</c:v>
                </c:pt>
                <c:pt idx="4658">
                  <c:v>8.4</c:v>
                </c:pt>
                <c:pt idx="4659">
                  <c:v>8.4</c:v>
                </c:pt>
                <c:pt idx="4660">
                  <c:v>8.4</c:v>
                </c:pt>
                <c:pt idx="4661">
                  <c:v>8.4</c:v>
                </c:pt>
                <c:pt idx="4662">
                  <c:v>8.4</c:v>
                </c:pt>
                <c:pt idx="4663">
                  <c:v>8.4</c:v>
                </c:pt>
                <c:pt idx="4664">
                  <c:v>8.4</c:v>
                </c:pt>
                <c:pt idx="4665">
                  <c:v>8.4</c:v>
                </c:pt>
                <c:pt idx="4666">
                  <c:v>8.4</c:v>
                </c:pt>
                <c:pt idx="4667">
                  <c:v>8.4</c:v>
                </c:pt>
                <c:pt idx="4668">
                  <c:v>8.4</c:v>
                </c:pt>
                <c:pt idx="4669">
                  <c:v>8.4</c:v>
                </c:pt>
                <c:pt idx="4670">
                  <c:v>8.4</c:v>
                </c:pt>
                <c:pt idx="4671">
                  <c:v>8.4</c:v>
                </c:pt>
                <c:pt idx="4672">
                  <c:v>8.4</c:v>
                </c:pt>
                <c:pt idx="4673">
                  <c:v>8.4</c:v>
                </c:pt>
                <c:pt idx="4674">
                  <c:v>8.4</c:v>
                </c:pt>
                <c:pt idx="4675">
                  <c:v>8.4</c:v>
                </c:pt>
                <c:pt idx="4676">
                  <c:v>8.4</c:v>
                </c:pt>
                <c:pt idx="4677">
                  <c:v>8.4</c:v>
                </c:pt>
                <c:pt idx="4678">
                  <c:v>8.4</c:v>
                </c:pt>
                <c:pt idx="4679">
                  <c:v>8.4</c:v>
                </c:pt>
                <c:pt idx="4680">
                  <c:v>8.4</c:v>
                </c:pt>
                <c:pt idx="4681">
                  <c:v>8.4</c:v>
                </c:pt>
                <c:pt idx="4682">
                  <c:v>8.4</c:v>
                </c:pt>
                <c:pt idx="4683">
                  <c:v>8.4</c:v>
                </c:pt>
                <c:pt idx="4684">
                  <c:v>8.4</c:v>
                </c:pt>
                <c:pt idx="4685">
                  <c:v>8.4</c:v>
                </c:pt>
                <c:pt idx="4686">
                  <c:v>8.4</c:v>
                </c:pt>
                <c:pt idx="4687">
                  <c:v>8.4</c:v>
                </c:pt>
                <c:pt idx="4688">
                  <c:v>8.4</c:v>
                </c:pt>
                <c:pt idx="4689">
                  <c:v>8.4</c:v>
                </c:pt>
                <c:pt idx="4690">
                  <c:v>8.4</c:v>
                </c:pt>
                <c:pt idx="4691">
                  <c:v>8.4</c:v>
                </c:pt>
                <c:pt idx="4692">
                  <c:v>8.4</c:v>
                </c:pt>
                <c:pt idx="4693">
                  <c:v>8.4</c:v>
                </c:pt>
                <c:pt idx="4694">
                  <c:v>8.4</c:v>
                </c:pt>
                <c:pt idx="4695">
                  <c:v>8.4</c:v>
                </c:pt>
                <c:pt idx="4696">
                  <c:v>8.4</c:v>
                </c:pt>
                <c:pt idx="4697">
                  <c:v>8.4</c:v>
                </c:pt>
                <c:pt idx="4698">
                  <c:v>8.4</c:v>
                </c:pt>
                <c:pt idx="4699">
                  <c:v>8.4</c:v>
                </c:pt>
                <c:pt idx="4700">
                  <c:v>8.4</c:v>
                </c:pt>
                <c:pt idx="4701">
                  <c:v>8.4</c:v>
                </c:pt>
                <c:pt idx="4702">
                  <c:v>8.4</c:v>
                </c:pt>
                <c:pt idx="4703">
                  <c:v>8.4</c:v>
                </c:pt>
                <c:pt idx="4704">
                  <c:v>8.4</c:v>
                </c:pt>
                <c:pt idx="4705">
                  <c:v>8.4</c:v>
                </c:pt>
                <c:pt idx="4706">
                  <c:v>8.4</c:v>
                </c:pt>
                <c:pt idx="4707">
                  <c:v>8.4</c:v>
                </c:pt>
                <c:pt idx="4708">
                  <c:v>8.4</c:v>
                </c:pt>
                <c:pt idx="4709">
                  <c:v>8.4</c:v>
                </c:pt>
                <c:pt idx="4710">
                  <c:v>8.4</c:v>
                </c:pt>
                <c:pt idx="4711">
                  <c:v>8.4</c:v>
                </c:pt>
                <c:pt idx="4712">
                  <c:v>8.4</c:v>
                </c:pt>
                <c:pt idx="4713">
                  <c:v>8.4</c:v>
                </c:pt>
                <c:pt idx="4714">
                  <c:v>8.4</c:v>
                </c:pt>
                <c:pt idx="4715">
                  <c:v>8.4</c:v>
                </c:pt>
                <c:pt idx="4716">
                  <c:v>8.4</c:v>
                </c:pt>
                <c:pt idx="4717">
                  <c:v>8.4</c:v>
                </c:pt>
                <c:pt idx="4718">
                  <c:v>8.4</c:v>
                </c:pt>
                <c:pt idx="4719">
                  <c:v>8.4</c:v>
                </c:pt>
                <c:pt idx="4720">
                  <c:v>8.4</c:v>
                </c:pt>
                <c:pt idx="4721">
                  <c:v>8.4</c:v>
                </c:pt>
                <c:pt idx="4722">
                  <c:v>8.4</c:v>
                </c:pt>
                <c:pt idx="4723">
                  <c:v>8.4</c:v>
                </c:pt>
                <c:pt idx="4724">
                  <c:v>8.4</c:v>
                </c:pt>
                <c:pt idx="4725">
                  <c:v>8.4</c:v>
                </c:pt>
                <c:pt idx="4726">
                  <c:v>8.4</c:v>
                </c:pt>
                <c:pt idx="4727">
                  <c:v>8.4</c:v>
                </c:pt>
                <c:pt idx="4728">
                  <c:v>8.4</c:v>
                </c:pt>
                <c:pt idx="4729">
                  <c:v>8.4</c:v>
                </c:pt>
                <c:pt idx="4730">
                  <c:v>8.4</c:v>
                </c:pt>
                <c:pt idx="4731">
                  <c:v>8.4</c:v>
                </c:pt>
                <c:pt idx="4732">
                  <c:v>8.4</c:v>
                </c:pt>
                <c:pt idx="4733">
                  <c:v>8.4</c:v>
                </c:pt>
                <c:pt idx="4734">
                  <c:v>8.4</c:v>
                </c:pt>
                <c:pt idx="4735">
                  <c:v>8.4</c:v>
                </c:pt>
                <c:pt idx="4736">
                  <c:v>8.4</c:v>
                </c:pt>
                <c:pt idx="4737">
                  <c:v>8.4</c:v>
                </c:pt>
                <c:pt idx="4738">
                  <c:v>8.4</c:v>
                </c:pt>
                <c:pt idx="4739">
                  <c:v>8.4</c:v>
                </c:pt>
                <c:pt idx="4740">
                  <c:v>8.4</c:v>
                </c:pt>
                <c:pt idx="4741">
                  <c:v>8.4</c:v>
                </c:pt>
                <c:pt idx="4742">
                  <c:v>8.4</c:v>
                </c:pt>
                <c:pt idx="4743">
                  <c:v>8.4</c:v>
                </c:pt>
                <c:pt idx="4744">
                  <c:v>8.4</c:v>
                </c:pt>
                <c:pt idx="4745">
                  <c:v>8.4</c:v>
                </c:pt>
                <c:pt idx="4746">
                  <c:v>8.4</c:v>
                </c:pt>
                <c:pt idx="4747">
                  <c:v>8.4</c:v>
                </c:pt>
                <c:pt idx="4748">
                  <c:v>8.4</c:v>
                </c:pt>
                <c:pt idx="4749">
                  <c:v>8.4</c:v>
                </c:pt>
                <c:pt idx="4750">
                  <c:v>8.4</c:v>
                </c:pt>
                <c:pt idx="4751">
                  <c:v>8.4</c:v>
                </c:pt>
                <c:pt idx="4752">
                  <c:v>8.4</c:v>
                </c:pt>
                <c:pt idx="4753">
                  <c:v>8.4</c:v>
                </c:pt>
                <c:pt idx="4754">
                  <c:v>8.4</c:v>
                </c:pt>
                <c:pt idx="4755">
                  <c:v>8.4</c:v>
                </c:pt>
                <c:pt idx="4756">
                  <c:v>8.4</c:v>
                </c:pt>
                <c:pt idx="4757">
                  <c:v>8.4</c:v>
                </c:pt>
                <c:pt idx="4758">
                  <c:v>8.4</c:v>
                </c:pt>
                <c:pt idx="4759">
                  <c:v>8.4</c:v>
                </c:pt>
                <c:pt idx="4760">
                  <c:v>8.4</c:v>
                </c:pt>
                <c:pt idx="4761">
                  <c:v>8.4</c:v>
                </c:pt>
                <c:pt idx="4762">
                  <c:v>8.4</c:v>
                </c:pt>
                <c:pt idx="4763">
                  <c:v>8.4</c:v>
                </c:pt>
                <c:pt idx="4764">
                  <c:v>8.4</c:v>
                </c:pt>
                <c:pt idx="4765">
                  <c:v>8.4</c:v>
                </c:pt>
                <c:pt idx="4766">
                  <c:v>8.4</c:v>
                </c:pt>
                <c:pt idx="4767">
                  <c:v>8.4</c:v>
                </c:pt>
                <c:pt idx="4768">
                  <c:v>8.4</c:v>
                </c:pt>
                <c:pt idx="4769">
                  <c:v>8.4</c:v>
                </c:pt>
                <c:pt idx="4770">
                  <c:v>8.4</c:v>
                </c:pt>
                <c:pt idx="4771">
                  <c:v>8.4</c:v>
                </c:pt>
                <c:pt idx="4772">
                  <c:v>8.4</c:v>
                </c:pt>
                <c:pt idx="4773">
                  <c:v>8.4</c:v>
                </c:pt>
                <c:pt idx="4774">
                  <c:v>8.4</c:v>
                </c:pt>
                <c:pt idx="4775">
                  <c:v>8.4</c:v>
                </c:pt>
                <c:pt idx="4776">
                  <c:v>8.4</c:v>
                </c:pt>
                <c:pt idx="4777">
                  <c:v>8.4</c:v>
                </c:pt>
                <c:pt idx="4778">
                  <c:v>8.4</c:v>
                </c:pt>
                <c:pt idx="4779">
                  <c:v>8.4</c:v>
                </c:pt>
                <c:pt idx="4780">
                  <c:v>8.4</c:v>
                </c:pt>
                <c:pt idx="4781">
                  <c:v>8.4</c:v>
                </c:pt>
                <c:pt idx="4782">
                  <c:v>8.4</c:v>
                </c:pt>
                <c:pt idx="4783">
                  <c:v>8.4</c:v>
                </c:pt>
                <c:pt idx="4784">
                  <c:v>8.4</c:v>
                </c:pt>
                <c:pt idx="4785">
                  <c:v>8.4</c:v>
                </c:pt>
                <c:pt idx="4786">
                  <c:v>8.4</c:v>
                </c:pt>
                <c:pt idx="4787">
                  <c:v>8.4</c:v>
                </c:pt>
                <c:pt idx="4788">
                  <c:v>8.4</c:v>
                </c:pt>
                <c:pt idx="4789">
                  <c:v>8.4</c:v>
                </c:pt>
                <c:pt idx="4790">
                  <c:v>8.4</c:v>
                </c:pt>
                <c:pt idx="4791">
                  <c:v>8.4</c:v>
                </c:pt>
                <c:pt idx="4792">
                  <c:v>8.4</c:v>
                </c:pt>
                <c:pt idx="4793">
                  <c:v>8.4</c:v>
                </c:pt>
                <c:pt idx="4794">
                  <c:v>8.4</c:v>
                </c:pt>
                <c:pt idx="4795">
                  <c:v>8.4</c:v>
                </c:pt>
                <c:pt idx="4796">
                  <c:v>8.4</c:v>
                </c:pt>
                <c:pt idx="4797">
                  <c:v>8.4</c:v>
                </c:pt>
                <c:pt idx="4798">
                  <c:v>8.4</c:v>
                </c:pt>
                <c:pt idx="4799">
                  <c:v>8.4</c:v>
                </c:pt>
                <c:pt idx="4800">
                  <c:v>8.4</c:v>
                </c:pt>
                <c:pt idx="4801">
                  <c:v>8.4</c:v>
                </c:pt>
                <c:pt idx="4802">
                  <c:v>8.4</c:v>
                </c:pt>
                <c:pt idx="4803">
                  <c:v>8.4</c:v>
                </c:pt>
                <c:pt idx="4804">
                  <c:v>8.4</c:v>
                </c:pt>
                <c:pt idx="4805">
                  <c:v>8.4</c:v>
                </c:pt>
                <c:pt idx="4806">
                  <c:v>8.4</c:v>
                </c:pt>
                <c:pt idx="4807">
                  <c:v>8.4</c:v>
                </c:pt>
                <c:pt idx="4808">
                  <c:v>8.4</c:v>
                </c:pt>
                <c:pt idx="4809">
                  <c:v>8.4</c:v>
                </c:pt>
                <c:pt idx="4810">
                  <c:v>8.4</c:v>
                </c:pt>
                <c:pt idx="4811">
                  <c:v>8.4</c:v>
                </c:pt>
                <c:pt idx="4812">
                  <c:v>8.4</c:v>
                </c:pt>
                <c:pt idx="4813">
                  <c:v>8.4</c:v>
                </c:pt>
                <c:pt idx="4814">
                  <c:v>8.4</c:v>
                </c:pt>
                <c:pt idx="4815">
                  <c:v>8.4</c:v>
                </c:pt>
                <c:pt idx="4816">
                  <c:v>8.4</c:v>
                </c:pt>
                <c:pt idx="4817">
                  <c:v>8.4</c:v>
                </c:pt>
                <c:pt idx="4818">
                  <c:v>8.4</c:v>
                </c:pt>
                <c:pt idx="4819">
                  <c:v>8.4</c:v>
                </c:pt>
                <c:pt idx="4820">
                  <c:v>8.4</c:v>
                </c:pt>
                <c:pt idx="4821">
                  <c:v>8.4</c:v>
                </c:pt>
                <c:pt idx="4822">
                  <c:v>8.4</c:v>
                </c:pt>
                <c:pt idx="4823">
                  <c:v>8.4</c:v>
                </c:pt>
                <c:pt idx="4824">
                  <c:v>8.4</c:v>
                </c:pt>
                <c:pt idx="4825">
                  <c:v>8.4</c:v>
                </c:pt>
                <c:pt idx="4826">
                  <c:v>8.4</c:v>
                </c:pt>
                <c:pt idx="4827">
                  <c:v>8.4</c:v>
                </c:pt>
                <c:pt idx="4828">
                  <c:v>8.4</c:v>
                </c:pt>
                <c:pt idx="4829">
                  <c:v>8.4</c:v>
                </c:pt>
                <c:pt idx="4830">
                  <c:v>8.4</c:v>
                </c:pt>
                <c:pt idx="4831">
                  <c:v>8.4</c:v>
                </c:pt>
                <c:pt idx="4832">
                  <c:v>8.4</c:v>
                </c:pt>
                <c:pt idx="4833">
                  <c:v>8.4</c:v>
                </c:pt>
                <c:pt idx="4834">
                  <c:v>8.4</c:v>
                </c:pt>
                <c:pt idx="4835">
                  <c:v>8.4</c:v>
                </c:pt>
                <c:pt idx="4836">
                  <c:v>8.4</c:v>
                </c:pt>
                <c:pt idx="4837">
                  <c:v>8.4</c:v>
                </c:pt>
                <c:pt idx="4838">
                  <c:v>8.4</c:v>
                </c:pt>
                <c:pt idx="4839">
                  <c:v>8.4</c:v>
                </c:pt>
                <c:pt idx="4840">
                  <c:v>8.4</c:v>
                </c:pt>
                <c:pt idx="4841">
                  <c:v>8.4</c:v>
                </c:pt>
                <c:pt idx="4842">
                  <c:v>8.4</c:v>
                </c:pt>
                <c:pt idx="4843">
                  <c:v>8.4</c:v>
                </c:pt>
                <c:pt idx="4844">
                  <c:v>8.4</c:v>
                </c:pt>
                <c:pt idx="4845">
                  <c:v>8.4</c:v>
                </c:pt>
                <c:pt idx="4846">
                  <c:v>8.4</c:v>
                </c:pt>
                <c:pt idx="4847">
                  <c:v>8.4</c:v>
                </c:pt>
                <c:pt idx="4848">
                  <c:v>8.4</c:v>
                </c:pt>
                <c:pt idx="4849">
                  <c:v>8.4</c:v>
                </c:pt>
                <c:pt idx="4850">
                  <c:v>8.4</c:v>
                </c:pt>
                <c:pt idx="4851">
                  <c:v>8.4</c:v>
                </c:pt>
                <c:pt idx="4852">
                  <c:v>8.4</c:v>
                </c:pt>
                <c:pt idx="4853">
                  <c:v>8.4</c:v>
                </c:pt>
                <c:pt idx="4854">
                  <c:v>8.4</c:v>
                </c:pt>
                <c:pt idx="4855">
                  <c:v>8.4</c:v>
                </c:pt>
                <c:pt idx="4856">
                  <c:v>8.4</c:v>
                </c:pt>
                <c:pt idx="4857">
                  <c:v>8.4</c:v>
                </c:pt>
                <c:pt idx="4858">
                  <c:v>8.4</c:v>
                </c:pt>
                <c:pt idx="4859">
                  <c:v>8.4</c:v>
                </c:pt>
                <c:pt idx="4860">
                  <c:v>8.4</c:v>
                </c:pt>
                <c:pt idx="4861">
                  <c:v>8.4</c:v>
                </c:pt>
                <c:pt idx="4862">
                  <c:v>8.4</c:v>
                </c:pt>
                <c:pt idx="4863">
                  <c:v>8.4</c:v>
                </c:pt>
                <c:pt idx="4864">
                  <c:v>8.4</c:v>
                </c:pt>
                <c:pt idx="4865">
                  <c:v>8.4</c:v>
                </c:pt>
                <c:pt idx="4866">
                  <c:v>8.4</c:v>
                </c:pt>
                <c:pt idx="4867">
                  <c:v>8.4</c:v>
                </c:pt>
                <c:pt idx="4868">
                  <c:v>8.4</c:v>
                </c:pt>
                <c:pt idx="4869">
                  <c:v>8.4</c:v>
                </c:pt>
                <c:pt idx="4870">
                  <c:v>8.4</c:v>
                </c:pt>
                <c:pt idx="4871">
                  <c:v>8.4</c:v>
                </c:pt>
                <c:pt idx="4872">
                  <c:v>8.4</c:v>
                </c:pt>
                <c:pt idx="4873">
                  <c:v>8.4</c:v>
                </c:pt>
                <c:pt idx="4874">
                  <c:v>8.4</c:v>
                </c:pt>
                <c:pt idx="4875">
                  <c:v>8.4</c:v>
                </c:pt>
                <c:pt idx="4876">
                  <c:v>8.4</c:v>
                </c:pt>
                <c:pt idx="4877">
                  <c:v>8.4</c:v>
                </c:pt>
                <c:pt idx="4878">
                  <c:v>8.4</c:v>
                </c:pt>
                <c:pt idx="4879">
                  <c:v>8.4</c:v>
                </c:pt>
                <c:pt idx="4880">
                  <c:v>8.4</c:v>
                </c:pt>
                <c:pt idx="4881">
                  <c:v>8.4</c:v>
                </c:pt>
                <c:pt idx="4882">
                  <c:v>8.4</c:v>
                </c:pt>
                <c:pt idx="4883">
                  <c:v>8.4</c:v>
                </c:pt>
                <c:pt idx="4884">
                  <c:v>8.4</c:v>
                </c:pt>
                <c:pt idx="4885">
                  <c:v>8.4</c:v>
                </c:pt>
                <c:pt idx="4886">
                  <c:v>8.4</c:v>
                </c:pt>
                <c:pt idx="4887">
                  <c:v>8.4</c:v>
                </c:pt>
                <c:pt idx="4888">
                  <c:v>8.4</c:v>
                </c:pt>
                <c:pt idx="4889">
                  <c:v>8.4</c:v>
                </c:pt>
                <c:pt idx="4890">
                  <c:v>8.4</c:v>
                </c:pt>
                <c:pt idx="4891">
                  <c:v>8.4</c:v>
                </c:pt>
                <c:pt idx="4892">
                  <c:v>8.4</c:v>
                </c:pt>
                <c:pt idx="4893">
                  <c:v>8.4</c:v>
                </c:pt>
                <c:pt idx="4894">
                  <c:v>8.4</c:v>
                </c:pt>
                <c:pt idx="4895">
                  <c:v>8.4</c:v>
                </c:pt>
                <c:pt idx="4896">
                  <c:v>8.4</c:v>
                </c:pt>
                <c:pt idx="4897">
                  <c:v>8.4</c:v>
                </c:pt>
                <c:pt idx="4898">
                  <c:v>8.4</c:v>
                </c:pt>
                <c:pt idx="4899">
                  <c:v>8.4</c:v>
                </c:pt>
                <c:pt idx="4900">
                  <c:v>8.4</c:v>
                </c:pt>
                <c:pt idx="4901">
                  <c:v>8.4</c:v>
                </c:pt>
                <c:pt idx="4902">
                  <c:v>8.4</c:v>
                </c:pt>
                <c:pt idx="4903">
                  <c:v>8.4</c:v>
                </c:pt>
                <c:pt idx="4904">
                  <c:v>8.4</c:v>
                </c:pt>
                <c:pt idx="4905">
                  <c:v>8.4</c:v>
                </c:pt>
                <c:pt idx="4906">
                  <c:v>8.4</c:v>
                </c:pt>
                <c:pt idx="4907">
                  <c:v>8.4</c:v>
                </c:pt>
                <c:pt idx="4908">
                  <c:v>8.4</c:v>
                </c:pt>
                <c:pt idx="4909">
                  <c:v>8.4</c:v>
                </c:pt>
                <c:pt idx="4910">
                  <c:v>8.4</c:v>
                </c:pt>
                <c:pt idx="4911">
                  <c:v>8.4</c:v>
                </c:pt>
                <c:pt idx="4912">
                  <c:v>8.4</c:v>
                </c:pt>
                <c:pt idx="4913">
                  <c:v>8.4</c:v>
                </c:pt>
                <c:pt idx="4914">
                  <c:v>8.4</c:v>
                </c:pt>
                <c:pt idx="4915">
                  <c:v>8.4</c:v>
                </c:pt>
                <c:pt idx="4916">
                  <c:v>8.4</c:v>
                </c:pt>
                <c:pt idx="4917">
                  <c:v>8.4</c:v>
                </c:pt>
                <c:pt idx="4918">
                  <c:v>8.4</c:v>
                </c:pt>
                <c:pt idx="4919">
                  <c:v>8.4</c:v>
                </c:pt>
                <c:pt idx="4920">
                  <c:v>8.4</c:v>
                </c:pt>
                <c:pt idx="4921">
                  <c:v>8.4</c:v>
                </c:pt>
                <c:pt idx="4922">
                  <c:v>8.4</c:v>
                </c:pt>
                <c:pt idx="4923">
                  <c:v>8.4</c:v>
                </c:pt>
                <c:pt idx="4924">
                  <c:v>8.4</c:v>
                </c:pt>
                <c:pt idx="4925">
                  <c:v>8.4</c:v>
                </c:pt>
                <c:pt idx="4926">
                  <c:v>8.4</c:v>
                </c:pt>
                <c:pt idx="4927">
                  <c:v>8.4</c:v>
                </c:pt>
                <c:pt idx="4928">
                  <c:v>8.4</c:v>
                </c:pt>
                <c:pt idx="4929">
                  <c:v>8.4</c:v>
                </c:pt>
                <c:pt idx="4930">
                  <c:v>8.4</c:v>
                </c:pt>
                <c:pt idx="4931">
                  <c:v>8.4</c:v>
                </c:pt>
                <c:pt idx="4932">
                  <c:v>8.4</c:v>
                </c:pt>
                <c:pt idx="4933">
                  <c:v>8.4</c:v>
                </c:pt>
                <c:pt idx="4934">
                  <c:v>8.4</c:v>
                </c:pt>
                <c:pt idx="4935">
                  <c:v>8.4</c:v>
                </c:pt>
                <c:pt idx="4936">
                  <c:v>8.4</c:v>
                </c:pt>
                <c:pt idx="4937">
                  <c:v>8.4</c:v>
                </c:pt>
                <c:pt idx="4938">
                  <c:v>8.4</c:v>
                </c:pt>
                <c:pt idx="4939">
                  <c:v>8.4</c:v>
                </c:pt>
                <c:pt idx="4940">
                  <c:v>8.4</c:v>
                </c:pt>
                <c:pt idx="4941">
                  <c:v>8.4</c:v>
                </c:pt>
                <c:pt idx="4942">
                  <c:v>8.4</c:v>
                </c:pt>
                <c:pt idx="4943">
                  <c:v>8.4</c:v>
                </c:pt>
                <c:pt idx="4944">
                  <c:v>8.4</c:v>
                </c:pt>
                <c:pt idx="4945">
                  <c:v>8.4</c:v>
                </c:pt>
                <c:pt idx="4946">
                  <c:v>8.4</c:v>
                </c:pt>
                <c:pt idx="4947">
                  <c:v>8.4</c:v>
                </c:pt>
                <c:pt idx="4948">
                  <c:v>8.4</c:v>
                </c:pt>
                <c:pt idx="4949">
                  <c:v>8.4</c:v>
                </c:pt>
                <c:pt idx="4950">
                  <c:v>8.4</c:v>
                </c:pt>
                <c:pt idx="4951">
                  <c:v>8.4</c:v>
                </c:pt>
                <c:pt idx="4952">
                  <c:v>8.4</c:v>
                </c:pt>
                <c:pt idx="4953">
                  <c:v>8.4</c:v>
                </c:pt>
                <c:pt idx="4954">
                  <c:v>8.4</c:v>
                </c:pt>
                <c:pt idx="4955">
                  <c:v>8.4</c:v>
                </c:pt>
                <c:pt idx="4956">
                  <c:v>8.4</c:v>
                </c:pt>
                <c:pt idx="4957">
                  <c:v>8.4</c:v>
                </c:pt>
                <c:pt idx="4958">
                  <c:v>8.4</c:v>
                </c:pt>
                <c:pt idx="4959">
                  <c:v>8.4</c:v>
                </c:pt>
                <c:pt idx="4960">
                  <c:v>8.4</c:v>
                </c:pt>
                <c:pt idx="4961">
                  <c:v>8.4</c:v>
                </c:pt>
                <c:pt idx="4962">
                  <c:v>8.4</c:v>
                </c:pt>
                <c:pt idx="4963">
                  <c:v>8.4</c:v>
                </c:pt>
                <c:pt idx="4964">
                  <c:v>8.4</c:v>
                </c:pt>
                <c:pt idx="4965">
                  <c:v>8.4</c:v>
                </c:pt>
                <c:pt idx="4966">
                  <c:v>8.4</c:v>
                </c:pt>
                <c:pt idx="4967">
                  <c:v>8.4</c:v>
                </c:pt>
                <c:pt idx="4968">
                  <c:v>8.4</c:v>
                </c:pt>
                <c:pt idx="4969">
                  <c:v>8.4</c:v>
                </c:pt>
                <c:pt idx="4970">
                  <c:v>8.4</c:v>
                </c:pt>
                <c:pt idx="4971">
                  <c:v>8.4</c:v>
                </c:pt>
                <c:pt idx="4972">
                  <c:v>8.4</c:v>
                </c:pt>
                <c:pt idx="4973">
                  <c:v>8.4</c:v>
                </c:pt>
                <c:pt idx="4974">
                  <c:v>8.4</c:v>
                </c:pt>
                <c:pt idx="4975">
                  <c:v>8.4</c:v>
                </c:pt>
                <c:pt idx="4976">
                  <c:v>8.4</c:v>
                </c:pt>
                <c:pt idx="4977">
                  <c:v>8.4</c:v>
                </c:pt>
                <c:pt idx="4978">
                  <c:v>8.4</c:v>
                </c:pt>
                <c:pt idx="4979">
                  <c:v>8.4</c:v>
                </c:pt>
                <c:pt idx="4980">
                  <c:v>8.4</c:v>
                </c:pt>
                <c:pt idx="4981">
                  <c:v>8.4</c:v>
                </c:pt>
                <c:pt idx="4982">
                  <c:v>8.4</c:v>
                </c:pt>
                <c:pt idx="4983">
                  <c:v>8.4</c:v>
                </c:pt>
                <c:pt idx="4984">
                  <c:v>8.4</c:v>
                </c:pt>
                <c:pt idx="4985">
                  <c:v>8.4</c:v>
                </c:pt>
                <c:pt idx="4986">
                  <c:v>4.9000000000000004</c:v>
                </c:pt>
                <c:pt idx="4987">
                  <c:v>4.9000000000000004</c:v>
                </c:pt>
                <c:pt idx="4988">
                  <c:v>4.9000000000000004</c:v>
                </c:pt>
                <c:pt idx="4989">
                  <c:v>4.9000000000000004</c:v>
                </c:pt>
                <c:pt idx="4990">
                  <c:v>4.9000000000000004</c:v>
                </c:pt>
                <c:pt idx="4991">
                  <c:v>4.9000000000000004</c:v>
                </c:pt>
                <c:pt idx="4992">
                  <c:v>4.9000000000000004</c:v>
                </c:pt>
                <c:pt idx="4993">
                  <c:v>4.9000000000000004</c:v>
                </c:pt>
                <c:pt idx="4994">
                  <c:v>4.9000000000000004</c:v>
                </c:pt>
                <c:pt idx="4995">
                  <c:v>4.9000000000000004</c:v>
                </c:pt>
                <c:pt idx="4996">
                  <c:v>4.9000000000000004</c:v>
                </c:pt>
                <c:pt idx="4997">
                  <c:v>4.9000000000000004</c:v>
                </c:pt>
                <c:pt idx="4998">
                  <c:v>4.9000000000000004</c:v>
                </c:pt>
                <c:pt idx="4999">
                  <c:v>4.9000000000000004</c:v>
                </c:pt>
                <c:pt idx="5000">
                  <c:v>4.9000000000000004</c:v>
                </c:pt>
                <c:pt idx="5001">
                  <c:v>4.9000000000000004</c:v>
                </c:pt>
                <c:pt idx="5002">
                  <c:v>4.9000000000000004</c:v>
                </c:pt>
                <c:pt idx="5003">
                  <c:v>4.9000000000000004</c:v>
                </c:pt>
                <c:pt idx="5004">
                  <c:v>4.9000000000000004</c:v>
                </c:pt>
                <c:pt idx="5005">
                  <c:v>4.9000000000000004</c:v>
                </c:pt>
                <c:pt idx="5006">
                  <c:v>4.9000000000000004</c:v>
                </c:pt>
                <c:pt idx="5007">
                  <c:v>4.9000000000000004</c:v>
                </c:pt>
                <c:pt idx="5008">
                  <c:v>4.9000000000000004</c:v>
                </c:pt>
                <c:pt idx="5009">
                  <c:v>4.9000000000000004</c:v>
                </c:pt>
                <c:pt idx="5010">
                  <c:v>4.9000000000000004</c:v>
                </c:pt>
                <c:pt idx="5011">
                  <c:v>4.9000000000000004</c:v>
                </c:pt>
                <c:pt idx="5012">
                  <c:v>4.9000000000000004</c:v>
                </c:pt>
                <c:pt idx="5013">
                  <c:v>4.9000000000000004</c:v>
                </c:pt>
                <c:pt idx="5014">
                  <c:v>4.9000000000000004</c:v>
                </c:pt>
                <c:pt idx="5015">
                  <c:v>4.9000000000000004</c:v>
                </c:pt>
                <c:pt idx="5016">
                  <c:v>4.9000000000000004</c:v>
                </c:pt>
                <c:pt idx="5017">
                  <c:v>4.9000000000000004</c:v>
                </c:pt>
                <c:pt idx="5018">
                  <c:v>4.9000000000000004</c:v>
                </c:pt>
                <c:pt idx="5019">
                  <c:v>4.9000000000000004</c:v>
                </c:pt>
                <c:pt idx="5020">
                  <c:v>4.9000000000000004</c:v>
                </c:pt>
                <c:pt idx="5021">
                  <c:v>4.9000000000000004</c:v>
                </c:pt>
                <c:pt idx="5022">
                  <c:v>4.9000000000000004</c:v>
                </c:pt>
                <c:pt idx="5023">
                  <c:v>4.9000000000000004</c:v>
                </c:pt>
                <c:pt idx="5024">
                  <c:v>4.9000000000000004</c:v>
                </c:pt>
                <c:pt idx="5025">
                  <c:v>4.9000000000000004</c:v>
                </c:pt>
                <c:pt idx="5026">
                  <c:v>4.9000000000000004</c:v>
                </c:pt>
                <c:pt idx="5027">
                  <c:v>4.9000000000000004</c:v>
                </c:pt>
                <c:pt idx="5028">
                  <c:v>4.9000000000000004</c:v>
                </c:pt>
                <c:pt idx="5029">
                  <c:v>4.9000000000000004</c:v>
                </c:pt>
                <c:pt idx="5030">
                  <c:v>4.9000000000000004</c:v>
                </c:pt>
                <c:pt idx="5031">
                  <c:v>4.9000000000000004</c:v>
                </c:pt>
                <c:pt idx="5032">
                  <c:v>4.9000000000000004</c:v>
                </c:pt>
                <c:pt idx="5033">
                  <c:v>4.9000000000000004</c:v>
                </c:pt>
                <c:pt idx="5034">
                  <c:v>4.9000000000000004</c:v>
                </c:pt>
                <c:pt idx="5035">
                  <c:v>4.9000000000000004</c:v>
                </c:pt>
                <c:pt idx="5036">
                  <c:v>4.9000000000000004</c:v>
                </c:pt>
                <c:pt idx="5037">
                  <c:v>4.9000000000000004</c:v>
                </c:pt>
                <c:pt idx="5038">
                  <c:v>4.9000000000000004</c:v>
                </c:pt>
                <c:pt idx="5039">
                  <c:v>4.9000000000000004</c:v>
                </c:pt>
                <c:pt idx="5040">
                  <c:v>4.9000000000000004</c:v>
                </c:pt>
                <c:pt idx="5041">
                  <c:v>4.9000000000000004</c:v>
                </c:pt>
                <c:pt idx="5042">
                  <c:v>4.9000000000000004</c:v>
                </c:pt>
                <c:pt idx="5043">
                  <c:v>4.9000000000000004</c:v>
                </c:pt>
                <c:pt idx="5044">
                  <c:v>4.9000000000000004</c:v>
                </c:pt>
                <c:pt idx="5045">
                  <c:v>4.9000000000000004</c:v>
                </c:pt>
                <c:pt idx="5046">
                  <c:v>4.9000000000000004</c:v>
                </c:pt>
                <c:pt idx="5047">
                  <c:v>4.9000000000000004</c:v>
                </c:pt>
                <c:pt idx="5048">
                  <c:v>4.9000000000000004</c:v>
                </c:pt>
                <c:pt idx="5049">
                  <c:v>4.9000000000000004</c:v>
                </c:pt>
                <c:pt idx="5050">
                  <c:v>4.9000000000000004</c:v>
                </c:pt>
                <c:pt idx="5051">
                  <c:v>4.9000000000000004</c:v>
                </c:pt>
                <c:pt idx="5052">
                  <c:v>4.9000000000000004</c:v>
                </c:pt>
                <c:pt idx="5053">
                  <c:v>4.9000000000000004</c:v>
                </c:pt>
                <c:pt idx="5054">
                  <c:v>4.9000000000000004</c:v>
                </c:pt>
                <c:pt idx="5055">
                  <c:v>4.9000000000000004</c:v>
                </c:pt>
                <c:pt idx="5056">
                  <c:v>4.9000000000000004</c:v>
                </c:pt>
                <c:pt idx="5057">
                  <c:v>4.9000000000000004</c:v>
                </c:pt>
                <c:pt idx="5058">
                  <c:v>4.9000000000000004</c:v>
                </c:pt>
                <c:pt idx="5059">
                  <c:v>4.9000000000000004</c:v>
                </c:pt>
                <c:pt idx="5060">
                  <c:v>4.9000000000000004</c:v>
                </c:pt>
                <c:pt idx="5061">
                  <c:v>4.9000000000000004</c:v>
                </c:pt>
                <c:pt idx="5062">
                  <c:v>4.9000000000000004</c:v>
                </c:pt>
                <c:pt idx="5063">
                  <c:v>4.9000000000000004</c:v>
                </c:pt>
                <c:pt idx="5064">
                  <c:v>4.9000000000000004</c:v>
                </c:pt>
                <c:pt idx="5065">
                  <c:v>4.9000000000000004</c:v>
                </c:pt>
                <c:pt idx="5066">
                  <c:v>4.9000000000000004</c:v>
                </c:pt>
                <c:pt idx="5067">
                  <c:v>4.9000000000000004</c:v>
                </c:pt>
                <c:pt idx="5068">
                  <c:v>4.9000000000000004</c:v>
                </c:pt>
                <c:pt idx="5069">
                  <c:v>4.9000000000000004</c:v>
                </c:pt>
                <c:pt idx="5070">
                  <c:v>4.9000000000000004</c:v>
                </c:pt>
                <c:pt idx="5071">
                  <c:v>4.9000000000000004</c:v>
                </c:pt>
                <c:pt idx="5072">
                  <c:v>4.9000000000000004</c:v>
                </c:pt>
                <c:pt idx="5073">
                  <c:v>4.9000000000000004</c:v>
                </c:pt>
                <c:pt idx="5074">
                  <c:v>4.9000000000000004</c:v>
                </c:pt>
                <c:pt idx="5075">
                  <c:v>4.9000000000000004</c:v>
                </c:pt>
                <c:pt idx="5076">
                  <c:v>4.9000000000000004</c:v>
                </c:pt>
                <c:pt idx="5077">
                  <c:v>4.9000000000000004</c:v>
                </c:pt>
                <c:pt idx="5078">
                  <c:v>4.9000000000000004</c:v>
                </c:pt>
                <c:pt idx="5079">
                  <c:v>4.9000000000000004</c:v>
                </c:pt>
                <c:pt idx="5080">
                  <c:v>4.9000000000000004</c:v>
                </c:pt>
                <c:pt idx="5081">
                  <c:v>4.9000000000000004</c:v>
                </c:pt>
                <c:pt idx="5082">
                  <c:v>4.9000000000000004</c:v>
                </c:pt>
                <c:pt idx="5083">
                  <c:v>4.9000000000000004</c:v>
                </c:pt>
                <c:pt idx="5084">
                  <c:v>4.9000000000000004</c:v>
                </c:pt>
                <c:pt idx="5085">
                  <c:v>4.9000000000000004</c:v>
                </c:pt>
                <c:pt idx="5086">
                  <c:v>4.9000000000000004</c:v>
                </c:pt>
                <c:pt idx="5087">
                  <c:v>4.9000000000000004</c:v>
                </c:pt>
                <c:pt idx="5088">
                  <c:v>4.9000000000000004</c:v>
                </c:pt>
                <c:pt idx="5089">
                  <c:v>4.9000000000000004</c:v>
                </c:pt>
                <c:pt idx="5090">
                  <c:v>4.9000000000000004</c:v>
                </c:pt>
                <c:pt idx="5091">
                  <c:v>4.9000000000000004</c:v>
                </c:pt>
                <c:pt idx="5092">
                  <c:v>4.9000000000000004</c:v>
                </c:pt>
                <c:pt idx="5093">
                  <c:v>4.9000000000000004</c:v>
                </c:pt>
                <c:pt idx="5094">
                  <c:v>4.9000000000000004</c:v>
                </c:pt>
                <c:pt idx="5095">
                  <c:v>4.9000000000000004</c:v>
                </c:pt>
                <c:pt idx="5096">
                  <c:v>4.9000000000000004</c:v>
                </c:pt>
                <c:pt idx="5097">
                  <c:v>4.9000000000000004</c:v>
                </c:pt>
                <c:pt idx="5098">
                  <c:v>4.9000000000000004</c:v>
                </c:pt>
                <c:pt idx="5099">
                  <c:v>4.9000000000000004</c:v>
                </c:pt>
                <c:pt idx="5100">
                  <c:v>4.9000000000000004</c:v>
                </c:pt>
                <c:pt idx="5101">
                  <c:v>4.9000000000000004</c:v>
                </c:pt>
                <c:pt idx="5102">
                  <c:v>4.9000000000000004</c:v>
                </c:pt>
                <c:pt idx="5103">
                  <c:v>4.9000000000000004</c:v>
                </c:pt>
                <c:pt idx="5104">
                  <c:v>4.9000000000000004</c:v>
                </c:pt>
                <c:pt idx="5105">
                  <c:v>4.9000000000000004</c:v>
                </c:pt>
                <c:pt idx="5106">
                  <c:v>4.9000000000000004</c:v>
                </c:pt>
                <c:pt idx="5107">
                  <c:v>4.9000000000000004</c:v>
                </c:pt>
                <c:pt idx="5108">
                  <c:v>4.9000000000000004</c:v>
                </c:pt>
                <c:pt idx="5109">
                  <c:v>4.9000000000000004</c:v>
                </c:pt>
                <c:pt idx="5110">
                  <c:v>4.9000000000000004</c:v>
                </c:pt>
                <c:pt idx="5111">
                  <c:v>4.9000000000000004</c:v>
                </c:pt>
                <c:pt idx="5112">
                  <c:v>4.9000000000000004</c:v>
                </c:pt>
                <c:pt idx="5113">
                  <c:v>4.9000000000000004</c:v>
                </c:pt>
                <c:pt idx="5114">
                  <c:v>4.9000000000000004</c:v>
                </c:pt>
                <c:pt idx="5115">
                  <c:v>4.9000000000000004</c:v>
                </c:pt>
                <c:pt idx="5116">
                  <c:v>4.9000000000000004</c:v>
                </c:pt>
                <c:pt idx="5117">
                  <c:v>4.9000000000000004</c:v>
                </c:pt>
                <c:pt idx="5118">
                  <c:v>4.9000000000000004</c:v>
                </c:pt>
                <c:pt idx="5119">
                  <c:v>4.9000000000000004</c:v>
                </c:pt>
                <c:pt idx="5120">
                  <c:v>4.9000000000000004</c:v>
                </c:pt>
                <c:pt idx="5121">
                  <c:v>4.9000000000000004</c:v>
                </c:pt>
                <c:pt idx="5122">
                  <c:v>4.9000000000000004</c:v>
                </c:pt>
                <c:pt idx="5123">
                  <c:v>4.9000000000000004</c:v>
                </c:pt>
                <c:pt idx="5124">
                  <c:v>4.9000000000000004</c:v>
                </c:pt>
                <c:pt idx="5125">
                  <c:v>4.9000000000000004</c:v>
                </c:pt>
                <c:pt idx="5126">
                  <c:v>4.9000000000000004</c:v>
                </c:pt>
                <c:pt idx="5127">
                  <c:v>4.9000000000000004</c:v>
                </c:pt>
                <c:pt idx="5128">
                  <c:v>4.9000000000000004</c:v>
                </c:pt>
                <c:pt idx="5129">
                  <c:v>4.9000000000000004</c:v>
                </c:pt>
                <c:pt idx="5130">
                  <c:v>4.9000000000000004</c:v>
                </c:pt>
                <c:pt idx="5131">
                  <c:v>4.9000000000000004</c:v>
                </c:pt>
                <c:pt idx="5132">
                  <c:v>4.9000000000000004</c:v>
                </c:pt>
                <c:pt idx="5133">
                  <c:v>4.9000000000000004</c:v>
                </c:pt>
                <c:pt idx="5134">
                  <c:v>4.9000000000000004</c:v>
                </c:pt>
                <c:pt idx="5135">
                  <c:v>4.9000000000000004</c:v>
                </c:pt>
                <c:pt idx="5136">
                  <c:v>4.9000000000000004</c:v>
                </c:pt>
                <c:pt idx="5137">
                  <c:v>4.9000000000000004</c:v>
                </c:pt>
                <c:pt idx="5138">
                  <c:v>4.9000000000000004</c:v>
                </c:pt>
                <c:pt idx="5139">
                  <c:v>4.9000000000000004</c:v>
                </c:pt>
                <c:pt idx="5140">
                  <c:v>4.9000000000000004</c:v>
                </c:pt>
                <c:pt idx="5141">
                  <c:v>4.9000000000000004</c:v>
                </c:pt>
                <c:pt idx="5142">
                  <c:v>4.9000000000000004</c:v>
                </c:pt>
                <c:pt idx="5143">
                  <c:v>4.9000000000000004</c:v>
                </c:pt>
                <c:pt idx="5144">
                  <c:v>4.9000000000000004</c:v>
                </c:pt>
                <c:pt idx="5145">
                  <c:v>4.9000000000000004</c:v>
                </c:pt>
                <c:pt idx="5146">
                  <c:v>4.9000000000000004</c:v>
                </c:pt>
                <c:pt idx="5147">
                  <c:v>4.9000000000000004</c:v>
                </c:pt>
                <c:pt idx="5148">
                  <c:v>4.9000000000000004</c:v>
                </c:pt>
                <c:pt idx="5149">
                  <c:v>4.9000000000000004</c:v>
                </c:pt>
                <c:pt idx="5150">
                  <c:v>4.9000000000000004</c:v>
                </c:pt>
                <c:pt idx="5151">
                  <c:v>4.9000000000000004</c:v>
                </c:pt>
                <c:pt idx="5152">
                  <c:v>4.9000000000000004</c:v>
                </c:pt>
                <c:pt idx="5153">
                  <c:v>4.9000000000000004</c:v>
                </c:pt>
                <c:pt idx="5154">
                  <c:v>4.9000000000000004</c:v>
                </c:pt>
                <c:pt idx="5155">
                  <c:v>4.9000000000000004</c:v>
                </c:pt>
                <c:pt idx="5156">
                  <c:v>4.9000000000000004</c:v>
                </c:pt>
                <c:pt idx="5157">
                  <c:v>4.9000000000000004</c:v>
                </c:pt>
                <c:pt idx="5158">
                  <c:v>4.9000000000000004</c:v>
                </c:pt>
                <c:pt idx="5159">
                  <c:v>4.9000000000000004</c:v>
                </c:pt>
                <c:pt idx="5160">
                  <c:v>4.9000000000000004</c:v>
                </c:pt>
                <c:pt idx="5161">
                  <c:v>4.9000000000000004</c:v>
                </c:pt>
                <c:pt idx="5162">
                  <c:v>4.9000000000000004</c:v>
                </c:pt>
                <c:pt idx="5163">
                  <c:v>4.9000000000000004</c:v>
                </c:pt>
                <c:pt idx="5164">
                  <c:v>4.9000000000000004</c:v>
                </c:pt>
                <c:pt idx="5165">
                  <c:v>4.9000000000000004</c:v>
                </c:pt>
                <c:pt idx="5166">
                  <c:v>4.9000000000000004</c:v>
                </c:pt>
                <c:pt idx="5167">
                  <c:v>4.9000000000000004</c:v>
                </c:pt>
                <c:pt idx="5168">
                  <c:v>4.9000000000000004</c:v>
                </c:pt>
                <c:pt idx="5169">
                  <c:v>4.9000000000000004</c:v>
                </c:pt>
                <c:pt idx="5170">
                  <c:v>4.9000000000000004</c:v>
                </c:pt>
                <c:pt idx="5171">
                  <c:v>4.9000000000000004</c:v>
                </c:pt>
                <c:pt idx="5172">
                  <c:v>4.9000000000000004</c:v>
                </c:pt>
                <c:pt idx="5173">
                  <c:v>4.9000000000000004</c:v>
                </c:pt>
                <c:pt idx="5174">
                  <c:v>4.9000000000000004</c:v>
                </c:pt>
                <c:pt idx="5175">
                  <c:v>4.9000000000000004</c:v>
                </c:pt>
                <c:pt idx="5176">
                  <c:v>4.9000000000000004</c:v>
                </c:pt>
                <c:pt idx="5177">
                  <c:v>4.9000000000000004</c:v>
                </c:pt>
                <c:pt idx="5178">
                  <c:v>4.9000000000000004</c:v>
                </c:pt>
                <c:pt idx="5179">
                  <c:v>4.9000000000000004</c:v>
                </c:pt>
                <c:pt idx="5180">
                  <c:v>4.9000000000000004</c:v>
                </c:pt>
                <c:pt idx="5181">
                  <c:v>4.9000000000000004</c:v>
                </c:pt>
                <c:pt idx="5182">
                  <c:v>4.9000000000000004</c:v>
                </c:pt>
                <c:pt idx="5183">
                  <c:v>4.9000000000000004</c:v>
                </c:pt>
                <c:pt idx="5184">
                  <c:v>4.9000000000000004</c:v>
                </c:pt>
                <c:pt idx="5185">
                  <c:v>4.9000000000000004</c:v>
                </c:pt>
                <c:pt idx="5186">
                  <c:v>4.9000000000000004</c:v>
                </c:pt>
                <c:pt idx="5187">
                  <c:v>4.9000000000000004</c:v>
                </c:pt>
                <c:pt idx="5188">
                  <c:v>4.9000000000000004</c:v>
                </c:pt>
                <c:pt idx="5189">
                  <c:v>4.9000000000000004</c:v>
                </c:pt>
                <c:pt idx="5190">
                  <c:v>4.9000000000000004</c:v>
                </c:pt>
                <c:pt idx="5191">
                  <c:v>4.9000000000000004</c:v>
                </c:pt>
                <c:pt idx="5192">
                  <c:v>4.9000000000000004</c:v>
                </c:pt>
                <c:pt idx="5193">
                  <c:v>4.9000000000000004</c:v>
                </c:pt>
                <c:pt idx="5194">
                  <c:v>4.9000000000000004</c:v>
                </c:pt>
                <c:pt idx="5195">
                  <c:v>4.9000000000000004</c:v>
                </c:pt>
                <c:pt idx="5196">
                  <c:v>4.9000000000000004</c:v>
                </c:pt>
                <c:pt idx="5197">
                  <c:v>4.9000000000000004</c:v>
                </c:pt>
                <c:pt idx="5198">
                  <c:v>4.9000000000000004</c:v>
                </c:pt>
                <c:pt idx="5199">
                  <c:v>4.9000000000000004</c:v>
                </c:pt>
                <c:pt idx="5200">
                  <c:v>4.9000000000000004</c:v>
                </c:pt>
                <c:pt idx="5201">
                  <c:v>4.9000000000000004</c:v>
                </c:pt>
                <c:pt idx="5202">
                  <c:v>4.9000000000000004</c:v>
                </c:pt>
                <c:pt idx="5203">
                  <c:v>4.9000000000000004</c:v>
                </c:pt>
                <c:pt idx="5204">
                  <c:v>4.9000000000000004</c:v>
                </c:pt>
                <c:pt idx="5205">
                  <c:v>4.9000000000000004</c:v>
                </c:pt>
                <c:pt idx="5206">
                  <c:v>4.9000000000000004</c:v>
                </c:pt>
                <c:pt idx="5207">
                  <c:v>4.9000000000000004</c:v>
                </c:pt>
                <c:pt idx="5208">
                  <c:v>4.9000000000000004</c:v>
                </c:pt>
                <c:pt idx="5209">
                  <c:v>4.9000000000000004</c:v>
                </c:pt>
                <c:pt idx="5210">
                  <c:v>4.9000000000000004</c:v>
                </c:pt>
                <c:pt idx="5211">
                  <c:v>4.9000000000000004</c:v>
                </c:pt>
                <c:pt idx="5212">
                  <c:v>4.9000000000000004</c:v>
                </c:pt>
                <c:pt idx="5213">
                  <c:v>4.9000000000000004</c:v>
                </c:pt>
                <c:pt idx="5214">
                  <c:v>4.9000000000000004</c:v>
                </c:pt>
                <c:pt idx="5215">
                  <c:v>4.9000000000000004</c:v>
                </c:pt>
                <c:pt idx="5216">
                  <c:v>4.9000000000000004</c:v>
                </c:pt>
                <c:pt idx="5217">
                  <c:v>4.9000000000000004</c:v>
                </c:pt>
                <c:pt idx="5218">
                  <c:v>4.9000000000000004</c:v>
                </c:pt>
                <c:pt idx="5219">
                  <c:v>4.9000000000000004</c:v>
                </c:pt>
                <c:pt idx="5220">
                  <c:v>4.9000000000000004</c:v>
                </c:pt>
                <c:pt idx="5221">
                  <c:v>4.9000000000000004</c:v>
                </c:pt>
                <c:pt idx="5222">
                  <c:v>4.9000000000000004</c:v>
                </c:pt>
                <c:pt idx="5223">
                  <c:v>4.9000000000000004</c:v>
                </c:pt>
                <c:pt idx="5224">
                  <c:v>4.9000000000000004</c:v>
                </c:pt>
                <c:pt idx="5225">
                  <c:v>4.9000000000000004</c:v>
                </c:pt>
                <c:pt idx="5226">
                  <c:v>4.9000000000000004</c:v>
                </c:pt>
                <c:pt idx="5227">
                  <c:v>4.9000000000000004</c:v>
                </c:pt>
                <c:pt idx="5228">
                  <c:v>4.9000000000000004</c:v>
                </c:pt>
                <c:pt idx="5229">
                  <c:v>4.9000000000000004</c:v>
                </c:pt>
                <c:pt idx="5230">
                  <c:v>4.9000000000000004</c:v>
                </c:pt>
                <c:pt idx="5231">
                  <c:v>4.9000000000000004</c:v>
                </c:pt>
                <c:pt idx="5232">
                  <c:v>4.9000000000000004</c:v>
                </c:pt>
                <c:pt idx="5233">
                  <c:v>4.9000000000000004</c:v>
                </c:pt>
                <c:pt idx="5234">
                  <c:v>8.9</c:v>
                </c:pt>
                <c:pt idx="5235">
                  <c:v>8.9</c:v>
                </c:pt>
                <c:pt idx="5236">
                  <c:v>8.9</c:v>
                </c:pt>
                <c:pt idx="5237">
                  <c:v>8.9</c:v>
                </c:pt>
                <c:pt idx="5238">
                  <c:v>8.9</c:v>
                </c:pt>
                <c:pt idx="5239">
                  <c:v>8.9</c:v>
                </c:pt>
                <c:pt idx="5240">
                  <c:v>8.9</c:v>
                </c:pt>
                <c:pt idx="5241">
                  <c:v>8.9</c:v>
                </c:pt>
                <c:pt idx="5242">
                  <c:v>8.9</c:v>
                </c:pt>
                <c:pt idx="5243">
                  <c:v>8.9</c:v>
                </c:pt>
                <c:pt idx="5244">
                  <c:v>8.9</c:v>
                </c:pt>
                <c:pt idx="5245">
                  <c:v>8.9</c:v>
                </c:pt>
                <c:pt idx="5246">
                  <c:v>8.9</c:v>
                </c:pt>
                <c:pt idx="5247">
                  <c:v>8.9</c:v>
                </c:pt>
                <c:pt idx="5248">
                  <c:v>8.9</c:v>
                </c:pt>
                <c:pt idx="5249">
                  <c:v>8.9</c:v>
                </c:pt>
                <c:pt idx="5250">
                  <c:v>8.9</c:v>
                </c:pt>
                <c:pt idx="5251">
                  <c:v>8.9</c:v>
                </c:pt>
                <c:pt idx="5252">
                  <c:v>8.9</c:v>
                </c:pt>
                <c:pt idx="5253">
                  <c:v>8.9</c:v>
                </c:pt>
                <c:pt idx="5254">
                  <c:v>8.9</c:v>
                </c:pt>
                <c:pt idx="5255">
                  <c:v>8.9</c:v>
                </c:pt>
                <c:pt idx="5256">
                  <c:v>8.9</c:v>
                </c:pt>
                <c:pt idx="5257">
                  <c:v>8.9</c:v>
                </c:pt>
                <c:pt idx="5258">
                  <c:v>8.9</c:v>
                </c:pt>
                <c:pt idx="5259">
                  <c:v>8.9</c:v>
                </c:pt>
                <c:pt idx="5260">
                  <c:v>8.9</c:v>
                </c:pt>
                <c:pt idx="5261">
                  <c:v>8.9</c:v>
                </c:pt>
                <c:pt idx="5262">
                  <c:v>8.9</c:v>
                </c:pt>
                <c:pt idx="5263">
                  <c:v>8.9</c:v>
                </c:pt>
                <c:pt idx="5264">
                  <c:v>8.9</c:v>
                </c:pt>
                <c:pt idx="5265">
                  <c:v>8.9</c:v>
                </c:pt>
                <c:pt idx="5266">
                  <c:v>8.9</c:v>
                </c:pt>
                <c:pt idx="5267">
                  <c:v>8.9</c:v>
                </c:pt>
                <c:pt idx="5268">
                  <c:v>8.9</c:v>
                </c:pt>
                <c:pt idx="5269">
                  <c:v>8.9</c:v>
                </c:pt>
                <c:pt idx="5270">
                  <c:v>8.9</c:v>
                </c:pt>
                <c:pt idx="5271">
                  <c:v>8.9</c:v>
                </c:pt>
                <c:pt idx="5272">
                  <c:v>8.9</c:v>
                </c:pt>
                <c:pt idx="5273">
                  <c:v>8.9</c:v>
                </c:pt>
                <c:pt idx="5274">
                  <c:v>8.9</c:v>
                </c:pt>
                <c:pt idx="5275">
                  <c:v>8.9</c:v>
                </c:pt>
                <c:pt idx="5276">
                  <c:v>8.9</c:v>
                </c:pt>
                <c:pt idx="5277">
                  <c:v>8.9</c:v>
                </c:pt>
                <c:pt idx="5278">
                  <c:v>8.9</c:v>
                </c:pt>
                <c:pt idx="5279">
                  <c:v>8.9</c:v>
                </c:pt>
                <c:pt idx="5280">
                  <c:v>8.9</c:v>
                </c:pt>
                <c:pt idx="5281">
                  <c:v>8.9</c:v>
                </c:pt>
                <c:pt idx="5282">
                  <c:v>8.9</c:v>
                </c:pt>
                <c:pt idx="5283">
                  <c:v>8.9</c:v>
                </c:pt>
                <c:pt idx="5284">
                  <c:v>8.9</c:v>
                </c:pt>
                <c:pt idx="5285">
                  <c:v>8.9</c:v>
                </c:pt>
                <c:pt idx="5286">
                  <c:v>8.9</c:v>
                </c:pt>
                <c:pt idx="5287">
                  <c:v>8.9</c:v>
                </c:pt>
                <c:pt idx="5288">
                  <c:v>8.9</c:v>
                </c:pt>
                <c:pt idx="5289">
                  <c:v>8.9</c:v>
                </c:pt>
                <c:pt idx="5290">
                  <c:v>8.9</c:v>
                </c:pt>
                <c:pt idx="5291">
                  <c:v>8.9</c:v>
                </c:pt>
                <c:pt idx="5292">
                  <c:v>8.9</c:v>
                </c:pt>
                <c:pt idx="5293">
                  <c:v>8.9</c:v>
                </c:pt>
                <c:pt idx="5294">
                  <c:v>8.9</c:v>
                </c:pt>
                <c:pt idx="5295">
                  <c:v>8.9</c:v>
                </c:pt>
                <c:pt idx="5296">
                  <c:v>8.9</c:v>
                </c:pt>
                <c:pt idx="5297">
                  <c:v>8.9</c:v>
                </c:pt>
                <c:pt idx="5298">
                  <c:v>8.9</c:v>
                </c:pt>
                <c:pt idx="5299">
                  <c:v>8.9</c:v>
                </c:pt>
                <c:pt idx="5300">
                  <c:v>8.9</c:v>
                </c:pt>
                <c:pt idx="5301">
                  <c:v>8.9</c:v>
                </c:pt>
                <c:pt idx="5302">
                  <c:v>8.9</c:v>
                </c:pt>
                <c:pt idx="5303">
                  <c:v>8.9</c:v>
                </c:pt>
                <c:pt idx="5304">
                  <c:v>8.9</c:v>
                </c:pt>
                <c:pt idx="5305">
                  <c:v>8.9</c:v>
                </c:pt>
                <c:pt idx="5306">
                  <c:v>8.9</c:v>
                </c:pt>
                <c:pt idx="5307">
                  <c:v>8.9</c:v>
                </c:pt>
                <c:pt idx="5308">
                  <c:v>8.9</c:v>
                </c:pt>
                <c:pt idx="5309">
                  <c:v>8.9</c:v>
                </c:pt>
                <c:pt idx="5310">
                  <c:v>8.9</c:v>
                </c:pt>
                <c:pt idx="5311">
                  <c:v>8.9</c:v>
                </c:pt>
                <c:pt idx="5312">
                  <c:v>8.9</c:v>
                </c:pt>
                <c:pt idx="5313">
                  <c:v>8.9</c:v>
                </c:pt>
                <c:pt idx="5314">
                  <c:v>8.9</c:v>
                </c:pt>
                <c:pt idx="5315">
                  <c:v>8.9</c:v>
                </c:pt>
                <c:pt idx="5316">
                  <c:v>8.9</c:v>
                </c:pt>
                <c:pt idx="5317">
                  <c:v>8.9</c:v>
                </c:pt>
                <c:pt idx="5318">
                  <c:v>8.9</c:v>
                </c:pt>
                <c:pt idx="5319">
                  <c:v>8.9</c:v>
                </c:pt>
                <c:pt idx="5320">
                  <c:v>8.9</c:v>
                </c:pt>
                <c:pt idx="5321">
                  <c:v>8.9</c:v>
                </c:pt>
                <c:pt idx="5322">
                  <c:v>8.9</c:v>
                </c:pt>
                <c:pt idx="5323">
                  <c:v>8.9</c:v>
                </c:pt>
                <c:pt idx="5324">
                  <c:v>8.9</c:v>
                </c:pt>
                <c:pt idx="5325">
                  <c:v>8.9</c:v>
                </c:pt>
                <c:pt idx="5326">
                  <c:v>8.9</c:v>
                </c:pt>
                <c:pt idx="5327">
                  <c:v>8.9</c:v>
                </c:pt>
                <c:pt idx="5328">
                  <c:v>8.9</c:v>
                </c:pt>
                <c:pt idx="5329">
                  <c:v>8.9</c:v>
                </c:pt>
                <c:pt idx="5330">
                  <c:v>8.9</c:v>
                </c:pt>
                <c:pt idx="5331">
                  <c:v>8.9</c:v>
                </c:pt>
                <c:pt idx="5332">
                  <c:v>8.9</c:v>
                </c:pt>
                <c:pt idx="5333">
                  <c:v>8.9</c:v>
                </c:pt>
                <c:pt idx="5334">
                  <c:v>8.9</c:v>
                </c:pt>
                <c:pt idx="5335">
                  <c:v>8.9</c:v>
                </c:pt>
                <c:pt idx="5336">
                  <c:v>8.9</c:v>
                </c:pt>
                <c:pt idx="5337">
                  <c:v>8.9</c:v>
                </c:pt>
                <c:pt idx="5338">
                  <c:v>8.9</c:v>
                </c:pt>
                <c:pt idx="5339">
                  <c:v>8.9</c:v>
                </c:pt>
                <c:pt idx="5340">
                  <c:v>8.9</c:v>
                </c:pt>
                <c:pt idx="5341">
                  <c:v>8.9</c:v>
                </c:pt>
                <c:pt idx="5342">
                  <c:v>8.9</c:v>
                </c:pt>
                <c:pt idx="5343">
                  <c:v>8.9</c:v>
                </c:pt>
                <c:pt idx="5344">
                  <c:v>8.9</c:v>
                </c:pt>
                <c:pt idx="5345">
                  <c:v>8.9</c:v>
                </c:pt>
                <c:pt idx="5346">
                  <c:v>8.9</c:v>
                </c:pt>
                <c:pt idx="5347">
                  <c:v>8.9</c:v>
                </c:pt>
                <c:pt idx="5348">
                  <c:v>8.9</c:v>
                </c:pt>
                <c:pt idx="5349">
                  <c:v>8.9</c:v>
                </c:pt>
                <c:pt idx="5350">
                  <c:v>8.9</c:v>
                </c:pt>
                <c:pt idx="5351">
                  <c:v>8.9</c:v>
                </c:pt>
                <c:pt idx="5352">
                  <c:v>8.9</c:v>
                </c:pt>
                <c:pt idx="5353">
                  <c:v>8.9</c:v>
                </c:pt>
                <c:pt idx="5354">
                  <c:v>8.9</c:v>
                </c:pt>
                <c:pt idx="5355">
                  <c:v>8.9</c:v>
                </c:pt>
                <c:pt idx="5356">
                  <c:v>8.9</c:v>
                </c:pt>
                <c:pt idx="5357">
                  <c:v>8.9</c:v>
                </c:pt>
                <c:pt idx="5358">
                  <c:v>8.9</c:v>
                </c:pt>
                <c:pt idx="5359">
                  <c:v>8.9</c:v>
                </c:pt>
                <c:pt idx="5360">
                  <c:v>8.9</c:v>
                </c:pt>
                <c:pt idx="5361">
                  <c:v>8.9</c:v>
                </c:pt>
                <c:pt idx="5362">
                  <c:v>8.9</c:v>
                </c:pt>
                <c:pt idx="5363">
                  <c:v>8.9</c:v>
                </c:pt>
                <c:pt idx="5364">
                  <c:v>8.9</c:v>
                </c:pt>
                <c:pt idx="5365">
                  <c:v>8.9</c:v>
                </c:pt>
                <c:pt idx="5366">
                  <c:v>8.9</c:v>
                </c:pt>
                <c:pt idx="5367">
                  <c:v>8.9</c:v>
                </c:pt>
                <c:pt idx="5368">
                  <c:v>8.9</c:v>
                </c:pt>
                <c:pt idx="5369">
                  <c:v>8.9</c:v>
                </c:pt>
                <c:pt idx="5370">
                  <c:v>8.9</c:v>
                </c:pt>
                <c:pt idx="5371">
                  <c:v>8.9</c:v>
                </c:pt>
                <c:pt idx="5372">
                  <c:v>8.9</c:v>
                </c:pt>
                <c:pt idx="5373">
                  <c:v>8.9</c:v>
                </c:pt>
                <c:pt idx="5374">
                  <c:v>8.9</c:v>
                </c:pt>
                <c:pt idx="5375">
                  <c:v>8.9</c:v>
                </c:pt>
                <c:pt idx="5376">
                  <c:v>8.9</c:v>
                </c:pt>
                <c:pt idx="5377">
                  <c:v>8.9</c:v>
                </c:pt>
                <c:pt idx="5378">
                  <c:v>8.9</c:v>
                </c:pt>
                <c:pt idx="5379">
                  <c:v>8.9</c:v>
                </c:pt>
                <c:pt idx="5380">
                  <c:v>8.9</c:v>
                </c:pt>
                <c:pt idx="5381">
                  <c:v>8.9</c:v>
                </c:pt>
                <c:pt idx="5382">
                  <c:v>8.9</c:v>
                </c:pt>
                <c:pt idx="5383">
                  <c:v>8.9</c:v>
                </c:pt>
                <c:pt idx="5384">
                  <c:v>8.9</c:v>
                </c:pt>
                <c:pt idx="5385">
                  <c:v>8.9</c:v>
                </c:pt>
                <c:pt idx="5386">
                  <c:v>8.9</c:v>
                </c:pt>
                <c:pt idx="5387">
                  <c:v>8.9</c:v>
                </c:pt>
                <c:pt idx="5388">
                  <c:v>8.9</c:v>
                </c:pt>
                <c:pt idx="5389">
                  <c:v>8.9</c:v>
                </c:pt>
                <c:pt idx="5390">
                  <c:v>8.9</c:v>
                </c:pt>
                <c:pt idx="5391">
                  <c:v>8.9</c:v>
                </c:pt>
                <c:pt idx="5392">
                  <c:v>8.9</c:v>
                </c:pt>
                <c:pt idx="5393">
                  <c:v>8.9</c:v>
                </c:pt>
                <c:pt idx="5394">
                  <c:v>8.9</c:v>
                </c:pt>
                <c:pt idx="5395">
                  <c:v>8.9</c:v>
                </c:pt>
                <c:pt idx="5396">
                  <c:v>8.9</c:v>
                </c:pt>
                <c:pt idx="5397">
                  <c:v>8.9</c:v>
                </c:pt>
                <c:pt idx="5398">
                  <c:v>8.9</c:v>
                </c:pt>
                <c:pt idx="5399">
                  <c:v>8.9</c:v>
                </c:pt>
                <c:pt idx="5400">
                  <c:v>8.9</c:v>
                </c:pt>
                <c:pt idx="5401">
                  <c:v>8.9</c:v>
                </c:pt>
                <c:pt idx="5402">
                  <c:v>8.9</c:v>
                </c:pt>
                <c:pt idx="5403">
                  <c:v>8.9</c:v>
                </c:pt>
                <c:pt idx="5404">
                  <c:v>8.9</c:v>
                </c:pt>
                <c:pt idx="5405">
                  <c:v>8.9</c:v>
                </c:pt>
                <c:pt idx="5406">
                  <c:v>8.9</c:v>
                </c:pt>
                <c:pt idx="5407">
                  <c:v>8.9</c:v>
                </c:pt>
                <c:pt idx="5408">
                  <c:v>8.9</c:v>
                </c:pt>
                <c:pt idx="5409">
                  <c:v>8.9</c:v>
                </c:pt>
                <c:pt idx="5410">
                  <c:v>8.9</c:v>
                </c:pt>
                <c:pt idx="5411">
                  <c:v>8.9</c:v>
                </c:pt>
                <c:pt idx="5412">
                  <c:v>8.9</c:v>
                </c:pt>
                <c:pt idx="5413">
                  <c:v>8.9</c:v>
                </c:pt>
                <c:pt idx="5414">
                  <c:v>8.9</c:v>
                </c:pt>
                <c:pt idx="5415">
                  <c:v>8.9</c:v>
                </c:pt>
                <c:pt idx="5416">
                  <c:v>8.9</c:v>
                </c:pt>
                <c:pt idx="5417">
                  <c:v>8.9</c:v>
                </c:pt>
                <c:pt idx="5418">
                  <c:v>8.9</c:v>
                </c:pt>
                <c:pt idx="5419">
                  <c:v>8.9</c:v>
                </c:pt>
                <c:pt idx="5420">
                  <c:v>8.9</c:v>
                </c:pt>
                <c:pt idx="5421">
                  <c:v>8.9</c:v>
                </c:pt>
                <c:pt idx="5422">
                  <c:v>8.9</c:v>
                </c:pt>
                <c:pt idx="5423">
                  <c:v>8.9</c:v>
                </c:pt>
                <c:pt idx="5424">
                  <c:v>8.9</c:v>
                </c:pt>
                <c:pt idx="5425">
                  <c:v>8.9</c:v>
                </c:pt>
                <c:pt idx="5426">
                  <c:v>8.9</c:v>
                </c:pt>
                <c:pt idx="5427">
                  <c:v>8.9</c:v>
                </c:pt>
                <c:pt idx="5428">
                  <c:v>8.9</c:v>
                </c:pt>
                <c:pt idx="5429">
                  <c:v>8.9</c:v>
                </c:pt>
                <c:pt idx="5430">
                  <c:v>8.9</c:v>
                </c:pt>
                <c:pt idx="5431">
                  <c:v>8.9</c:v>
                </c:pt>
                <c:pt idx="5432">
                  <c:v>8.9</c:v>
                </c:pt>
                <c:pt idx="5433">
                  <c:v>8.9</c:v>
                </c:pt>
                <c:pt idx="5434">
                  <c:v>8.9</c:v>
                </c:pt>
                <c:pt idx="5435">
                  <c:v>8.9</c:v>
                </c:pt>
                <c:pt idx="5436">
                  <c:v>8.9</c:v>
                </c:pt>
                <c:pt idx="5437">
                  <c:v>8.9</c:v>
                </c:pt>
                <c:pt idx="5438">
                  <c:v>8.9</c:v>
                </c:pt>
                <c:pt idx="5439">
                  <c:v>8.9</c:v>
                </c:pt>
                <c:pt idx="5440">
                  <c:v>8.9</c:v>
                </c:pt>
                <c:pt idx="5441">
                  <c:v>8.9</c:v>
                </c:pt>
                <c:pt idx="5442">
                  <c:v>8.9</c:v>
                </c:pt>
                <c:pt idx="5443">
                  <c:v>8.9</c:v>
                </c:pt>
                <c:pt idx="5444">
                  <c:v>8.9</c:v>
                </c:pt>
                <c:pt idx="5445">
                  <c:v>8.9</c:v>
                </c:pt>
                <c:pt idx="5446">
                  <c:v>8.9</c:v>
                </c:pt>
                <c:pt idx="5447">
                  <c:v>8.9</c:v>
                </c:pt>
                <c:pt idx="5448">
                  <c:v>8.9</c:v>
                </c:pt>
                <c:pt idx="5449">
                  <c:v>8.9</c:v>
                </c:pt>
                <c:pt idx="5450">
                  <c:v>8.9</c:v>
                </c:pt>
                <c:pt idx="5451">
                  <c:v>8.9</c:v>
                </c:pt>
                <c:pt idx="5452">
                  <c:v>8.9</c:v>
                </c:pt>
                <c:pt idx="5453">
                  <c:v>8.9</c:v>
                </c:pt>
                <c:pt idx="5454">
                  <c:v>8.9</c:v>
                </c:pt>
                <c:pt idx="5455">
                  <c:v>8.9</c:v>
                </c:pt>
                <c:pt idx="5456">
                  <c:v>8.9</c:v>
                </c:pt>
                <c:pt idx="5457">
                  <c:v>8.9</c:v>
                </c:pt>
                <c:pt idx="5458">
                  <c:v>8.9</c:v>
                </c:pt>
                <c:pt idx="5459">
                  <c:v>8.9</c:v>
                </c:pt>
                <c:pt idx="5460">
                  <c:v>8.9</c:v>
                </c:pt>
                <c:pt idx="5461">
                  <c:v>8.9</c:v>
                </c:pt>
                <c:pt idx="5462">
                  <c:v>8.9</c:v>
                </c:pt>
                <c:pt idx="5463">
                  <c:v>8.9</c:v>
                </c:pt>
                <c:pt idx="5464">
                  <c:v>8.9</c:v>
                </c:pt>
                <c:pt idx="5465">
                  <c:v>8.9</c:v>
                </c:pt>
                <c:pt idx="5466">
                  <c:v>8.9</c:v>
                </c:pt>
                <c:pt idx="5467">
                  <c:v>8.9</c:v>
                </c:pt>
                <c:pt idx="5468">
                  <c:v>8.9</c:v>
                </c:pt>
                <c:pt idx="5469">
                  <c:v>8.9</c:v>
                </c:pt>
                <c:pt idx="5470">
                  <c:v>8.9</c:v>
                </c:pt>
                <c:pt idx="5471">
                  <c:v>8.9</c:v>
                </c:pt>
                <c:pt idx="5472">
                  <c:v>8.9</c:v>
                </c:pt>
                <c:pt idx="5473">
                  <c:v>8.9</c:v>
                </c:pt>
                <c:pt idx="5474">
                  <c:v>8.9</c:v>
                </c:pt>
                <c:pt idx="5475">
                  <c:v>8.9</c:v>
                </c:pt>
                <c:pt idx="5476">
                  <c:v>8.9</c:v>
                </c:pt>
                <c:pt idx="5477">
                  <c:v>8.9</c:v>
                </c:pt>
                <c:pt idx="5478">
                  <c:v>8.9</c:v>
                </c:pt>
                <c:pt idx="5479">
                  <c:v>8.9</c:v>
                </c:pt>
                <c:pt idx="5480">
                  <c:v>8.9</c:v>
                </c:pt>
                <c:pt idx="5481">
                  <c:v>8.9</c:v>
                </c:pt>
                <c:pt idx="5482">
                  <c:v>8.9</c:v>
                </c:pt>
                <c:pt idx="5483">
                  <c:v>8.9</c:v>
                </c:pt>
                <c:pt idx="5484">
                  <c:v>5.2</c:v>
                </c:pt>
                <c:pt idx="5485">
                  <c:v>5.2</c:v>
                </c:pt>
                <c:pt idx="5486">
                  <c:v>5.2</c:v>
                </c:pt>
                <c:pt idx="5487">
                  <c:v>5.2</c:v>
                </c:pt>
                <c:pt idx="5488">
                  <c:v>5.2</c:v>
                </c:pt>
                <c:pt idx="5489">
                  <c:v>5.2</c:v>
                </c:pt>
                <c:pt idx="5490">
                  <c:v>5.2</c:v>
                </c:pt>
                <c:pt idx="5491">
                  <c:v>5.2</c:v>
                </c:pt>
                <c:pt idx="5492">
                  <c:v>5.2</c:v>
                </c:pt>
                <c:pt idx="5493">
                  <c:v>5.2</c:v>
                </c:pt>
                <c:pt idx="5494">
                  <c:v>5.2</c:v>
                </c:pt>
                <c:pt idx="5495">
                  <c:v>5.2</c:v>
                </c:pt>
                <c:pt idx="5496">
                  <c:v>5.2</c:v>
                </c:pt>
                <c:pt idx="5497">
                  <c:v>5.2</c:v>
                </c:pt>
                <c:pt idx="5498">
                  <c:v>5.2</c:v>
                </c:pt>
                <c:pt idx="5499">
                  <c:v>5.2</c:v>
                </c:pt>
                <c:pt idx="5500">
                  <c:v>5.2</c:v>
                </c:pt>
                <c:pt idx="5501">
                  <c:v>5.2</c:v>
                </c:pt>
                <c:pt idx="5502">
                  <c:v>5.2</c:v>
                </c:pt>
                <c:pt idx="5503">
                  <c:v>5.2</c:v>
                </c:pt>
                <c:pt idx="5504">
                  <c:v>5.2</c:v>
                </c:pt>
                <c:pt idx="5505">
                  <c:v>5.2</c:v>
                </c:pt>
                <c:pt idx="5506">
                  <c:v>5.2</c:v>
                </c:pt>
                <c:pt idx="5507">
                  <c:v>5.2</c:v>
                </c:pt>
                <c:pt idx="5508">
                  <c:v>5.2</c:v>
                </c:pt>
                <c:pt idx="5509">
                  <c:v>5.2</c:v>
                </c:pt>
                <c:pt idx="5510">
                  <c:v>5.2</c:v>
                </c:pt>
                <c:pt idx="5511">
                  <c:v>5.2</c:v>
                </c:pt>
                <c:pt idx="5512">
                  <c:v>5.2</c:v>
                </c:pt>
                <c:pt idx="5513">
                  <c:v>5.2</c:v>
                </c:pt>
                <c:pt idx="5514">
                  <c:v>5.2</c:v>
                </c:pt>
                <c:pt idx="5515">
                  <c:v>5.2</c:v>
                </c:pt>
                <c:pt idx="5516">
                  <c:v>5.2</c:v>
                </c:pt>
                <c:pt idx="5517">
                  <c:v>5.2</c:v>
                </c:pt>
                <c:pt idx="5518">
                  <c:v>5.2</c:v>
                </c:pt>
                <c:pt idx="5519">
                  <c:v>5.2</c:v>
                </c:pt>
                <c:pt idx="5520">
                  <c:v>5.2</c:v>
                </c:pt>
                <c:pt idx="5521">
                  <c:v>5.2</c:v>
                </c:pt>
                <c:pt idx="5522">
                  <c:v>5.2</c:v>
                </c:pt>
                <c:pt idx="5523">
                  <c:v>5.2</c:v>
                </c:pt>
                <c:pt idx="5524">
                  <c:v>5.2</c:v>
                </c:pt>
                <c:pt idx="5525">
                  <c:v>5.2</c:v>
                </c:pt>
                <c:pt idx="5526">
                  <c:v>5.2</c:v>
                </c:pt>
                <c:pt idx="5527">
                  <c:v>5.2</c:v>
                </c:pt>
                <c:pt idx="5528">
                  <c:v>5.2</c:v>
                </c:pt>
                <c:pt idx="5529">
                  <c:v>5.2</c:v>
                </c:pt>
                <c:pt idx="5530">
                  <c:v>5.2</c:v>
                </c:pt>
                <c:pt idx="5531">
                  <c:v>5.2</c:v>
                </c:pt>
                <c:pt idx="5532">
                  <c:v>5.2</c:v>
                </c:pt>
                <c:pt idx="5533">
                  <c:v>5.2</c:v>
                </c:pt>
                <c:pt idx="5534">
                  <c:v>5.2</c:v>
                </c:pt>
                <c:pt idx="5535">
                  <c:v>5.2</c:v>
                </c:pt>
                <c:pt idx="5536">
                  <c:v>5.2</c:v>
                </c:pt>
                <c:pt idx="5537">
                  <c:v>5.2</c:v>
                </c:pt>
                <c:pt idx="5538">
                  <c:v>5.2</c:v>
                </c:pt>
                <c:pt idx="5539">
                  <c:v>5.2</c:v>
                </c:pt>
                <c:pt idx="5540">
                  <c:v>5.2</c:v>
                </c:pt>
                <c:pt idx="5541">
                  <c:v>5.2</c:v>
                </c:pt>
                <c:pt idx="5542">
                  <c:v>5.2</c:v>
                </c:pt>
                <c:pt idx="5543">
                  <c:v>5.2</c:v>
                </c:pt>
                <c:pt idx="5544">
                  <c:v>5.2</c:v>
                </c:pt>
                <c:pt idx="5545">
                  <c:v>5.2</c:v>
                </c:pt>
                <c:pt idx="5546">
                  <c:v>5.2</c:v>
                </c:pt>
                <c:pt idx="5547">
                  <c:v>5.2</c:v>
                </c:pt>
                <c:pt idx="5548">
                  <c:v>5.2</c:v>
                </c:pt>
                <c:pt idx="5549">
                  <c:v>5.2</c:v>
                </c:pt>
                <c:pt idx="5550">
                  <c:v>5.2</c:v>
                </c:pt>
                <c:pt idx="5551">
                  <c:v>5.2</c:v>
                </c:pt>
                <c:pt idx="5552">
                  <c:v>5.2</c:v>
                </c:pt>
                <c:pt idx="5553">
                  <c:v>5.2</c:v>
                </c:pt>
                <c:pt idx="5554">
                  <c:v>5.2</c:v>
                </c:pt>
                <c:pt idx="5555">
                  <c:v>5.2</c:v>
                </c:pt>
                <c:pt idx="5556">
                  <c:v>5.2</c:v>
                </c:pt>
                <c:pt idx="5557">
                  <c:v>5.2</c:v>
                </c:pt>
                <c:pt idx="5558">
                  <c:v>5.2</c:v>
                </c:pt>
                <c:pt idx="5559">
                  <c:v>5.2</c:v>
                </c:pt>
                <c:pt idx="5560">
                  <c:v>5.2</c:v>
                </c:pt>
                <c:pt idx="5561">
                  <c:v>5.2</c:v>
                </c:pt>
                <c:pt idx="5562">
                  <c:v>5.2</c:v>
                </c:pt>
                <c:pt idx="5563">
                  <c:v>5.2</c:v>
                </c:pt>
                <c:pt idx="5564">
                  <c:v>5.2</c:v>
                </c:pt>
                <c:pt idx="5565">
                  <c:v>5.2</c:v>
                </c:pt>
                <c:pt idx="5566">
                  <c:v>5.2</c:v>
                </c:pt>
                <c:pt idx="5567">
                  <c:v>5.2</c:v>
                </c:pt>
                <c:pt idx="5568">
                  <c:v>5.2</c:v>
                </c:pt>
                <c:pt idx="5569">
                  <c:v>5.2</c:v>
                </c:pt>
                <c:pt idx="5570">
                  <c:v>5.2</c:v>
                </c:pt>
                <c:pt idx="5571">
                  <c:v>5.2</c:v>
                </c:pt>
                <c:pt idx="5572">
                  <c:v>5.2</c:v>
                </c:pt>
                <c:pt idx="5573">
                  <c:v>5.2</c:v>
                </c:pt>
                <c:pt idx="5574">
                  <c:v>5.2</c:v>
                </c:pt>
                <c:pt idx="5575">
                  <c:v>5.2</c:v>
                </c:pt>
                <c:pt idx="5576">
                  <c:v>5.2</c:v>
                </c:pt>
                <c:pt idx="5577">
                  <c:v>5.2</c:v>
                </c:pt>
                <c:pt idx="5578">
                  <c:v>5.2</c:v>
                </c:pt>
                <c:pt idx="5579">
                  <c:v>5.2</c:v>
                </c:pt>
                <c:pt idx="5580">
                  <c:v>5.2</c:v>
                </c:pt>
                <c:pt idx="5581">
                  <c:v>5.2</c:v>
                </c:pt>
                <c:pt idx="5582">
                  <c:v>5.2</c:v>
                </c:pt>
                <c:pt idx="5583">
                  <c:v>5.2</c:v>
                </c:pt>
                <c:pt idx="5584">
                  <c:v>5.2</c:v>
                </c:pt>
                <c:pt idx="5585">
                  <c:v>5.2</c:v>
                </c:pt>
                <c:pt idx="5586">
                  <c:v>5.2</c:v>
                </c:pt>
                <c:pt idx="5587">
                  <c:v>5.2</c:v>
                </c:pt>
                <c:pt idx="5588">
                  <c:v>5.2</c:v>
                </c:pt>
                <c:pt idx="5589">
                  <c:v>5.2</c:v>
                </c:pt>
                <c:pt idx="5590">
                  <c:v>5.2</c:v>
                </c:pt>
                <c:pt idx="5591">
                  <c:v>5.2</c:v>
                </c:pt>
                <c:pt idx="5592">
                  <c:v>5.2</c:v>
                </c:pt>
                <c:pt idx="5593">
                  <c:v>5.2</c:v>
                </c:pt>
                <c:pt idx="5594">
                  <c:v>5.2</c:v>
                </c:pt>
                <c:pt idx="5595">
                  <c:v>5.2</c:v>
                </c:pt>
                <c:pt idx="5596">
                  <c:v>5.2</c:v>
                </c:pt>
                <c:pt idx="5597">
                  <c:v>5.2</c:v>
                </c:pt>
                <c:pt idx="5598">
                  <c:v>5.2</c:v>
                </c:pt>
                <c:pt idx="5599">
                  <c:v>5.2</c:v>
                </c:pt>
                <c:pt idx="5600">
                  <c:v>5.2</c:v>
                </c:pt>
                <c:pt idx="5601">
                  <c:v>5.2</c:v>
                </c:pt>
                <c:pt idx="5602">
                  <c:v>5.2</c:v>
                </c:pt>
                <c:pt idx="5603">
                  <c:v>5.2</c:v>
                </c:pt>
                <c:pt idx="5604">
                  <c:v>5.2</c:v>
                </c:pt>
                <c:pt idx="5605">
                  <c:v>5.2</c:v>
                </c:pt>
                <c:pt idx="5606">
                  <c:v>5.2</c:v>
                </c:pt>
                <c:pt idx="5607">
                  <c:v>5.2</c:v>
                </c:pt>
                <c:pt idx="5608">
                  <c:v>5.2</c:v>
                </c:pt>
                <c:pt idx="5609">
                  <c:v>5.2</c:v>
                </c:pt>
                <c:pt idx="5610">
                  <c:v>5.2</c:v>
                </c:pt>
                <c:pt idx="5611">
                  <c:v>5.2</c:v>
                </c:pt>
                <c:pt idx="5612">
                  <c:v>5.2</c:v>
                </c:pt>
                <c:pt idx="5613">
                  <c:v>5.2</c:v>
                </c:pt>
                <c:pt idx="5614">
                  <c:v>5.2</c:v>
                </c:pt>
                <c:pt idx="5615">
                  <c:v>5.2</c:v>
                </c:pt>
                <c:pt idx="5616">
                  <c:v>5.2</c:v>
                </c:pt>
                <c:pt idx="5617">
                  <c:v>5.2</c:v>
                </c:pt>
                <c:pt idx="5618">
                  <c:v>5.2</c:v>
                </c:pt>
                <c:pt idx="5619">
                  <c:v>5.2</c:v>
                </c:pt>
                <c:pt idx="5620">
                  <c:v>5.2</c:v>
                </c:pt>
                <c:pt idx="5621">
                  <c:v>5.2</c:v>
                </c:pt>
                <c:pt idx="5622">
                  <c:v>5.2</c:v>
                </c:pt>
                <c:pt idx="5623">
                  <c:v>5.2</c:v>
                </c:pt>
                <c:pt idx="5624">
                  <c:v>5.2</c:v>
                </c:pt>
                <c:pt idx="5625">
                  <c:v>5.2</c:v>
                </c:pt>
                <c:pt idx="5626">
                  <c:v>5.2</c:v>
                </c:pt>
                <c:pt idx="5627">
                  <c:v>5.2</c:v>
                </c:pt>
                <c:pt idx="5628">
                  <c:v>5.2</c:v>
                </c:pt>
                <c:pt idx="5629">
                  <c:v>5.2</c:v>
                </c:pt>
                <c:pt idx="5630">
                  <c:v>5.2</c:v>
                </c:pt>
                <c:pt idx="5631">
                  <c:v>5.2</c:v>
                </c:pt>
                <c:pt idx="5632">
                  <c:v>5.2</c:v>
                </c:pt>
                <c:pt idx="5633">
                  <c:v>5.2</c:v>
                </c:pt>
                <c:pt idx="5634">
                  <c:v>5.2</c:v>
                </c:pt>
                <c:pt idx="5635">
                  <c:v>5.2</c:v>
                </c:pt>
                <c:pt idx="5636">
                  <c:v>5.2</c:v>
                </c:pt>
                <c:pt idx="5637">
                  <c:v>5.2</c:v>
                </c:pt>
                <c:pt idx="5638">
                  <c:v>5.2</c:v>
                </c:pt>
                <c:pt idx="5639">
                  <c:v>5.2</c:v>
                </c:pt>
                <c:pt idx="5640">
                  <c:v>5.2</c:v>
                </c:pt>
                <c:pt idx="5641">
                  <c:v>5.2</c:v>
                </c:pt>
                <c:pt idx="5642">
                  <c:v>5.2</c:v>
                </c:pt>
                <c:pt idx="5643">
                  <c:v>5.2</c:v>
                </c:pt>
                <c:pt idx="5644">
                  <c:v>5.2</c:v>
                </c:pt>
                <c:pt idx="5645">
                  <c:v>5.2</c:v>
                </c:pt>
                <c:pt idx="5646">
                  <c:v>5.2</c:v>
                </c:pt>
                <c:pt idx="5647">
                  <c:v>5.2</c:v>
                </c:pt>
                <c:pt idx="5648">
                  <c:v>5.2</c:v>
                </c:pt>
                <c:pt idx="5649">
                  <c:v>5.2</c:v>
                </c:pt>
                <c:pt idx="5650">
                  <c:v>5.2</c:v>
                </c:pt>
                <c:pt idx="5651">
                  <c:v>5.2</c:v>
                </c:pt>
                <c:pt idx="5652">
                  <c:v>5.2</c:v>
                </c:pt>
                <c:pt idx="5653">
                  <c:v>5.2</c:v>
                </c:pt>
                <c:pt idx="5654">
                  <c:v>5.2</c:v>
                </c:pt>
                <c:pt idx="5655">
                  <c:v>5.2</c:v>
                </c:pt>
                <c:pt idx="5656">
                  <c:v>5.2</c:v>
                </c:pt>
                <c:pt idx="5657">
                  <c:v>5.2</c:v>
                </c:pt>
                <c:pt idx="5658">
                  <c:v>5.2</c:v>
                </c:pt>
                <c:pt idx="5659">
                  <c:v>5.2</c:v>
                </c:pt>
                <c:pt idx="5660">
                  <c:v>5.2</c:v>
                </c:pt>
                <c:pt idx="5661">
                  <c:v>5.2</c:v>
                </c:pt>
                <c:pt idx="5662">
                  <c:v>5.2</c:v>
                </c:pt>
                <c:pt idx="5663">
                  <c:v>5.2</c:v>
                </c:pt>
                <c:pt idx="5664">
                  <c:v>5.2</c:v>
                </c:pt>
                <c:pt idx="5665">
                  <c:v>5.2</c:v>
                </c:pt>
                <c:pt idx="5666">
                  <c:v>5.2</c:v>
                </c:pt>
                <c:pt idx="5667">
                  <c:v>5.2</c:v>
                </c:pt>
                <c:pt idx="5668">
                  <c:v>5.2</c:v>
                </c:pt>
                <c:pt idx="5669">
                  <c:v>5.2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5.2</c:v>
                </c:pt>
                <c:pt idx="5676">
                  <c:v>5.2</c:v>
                </c:pt>
                <c:pt idx="5677">
                  <c:v>5.2</c:v>
                </c:pt>
                <c:pt idx="5678">
                  <c:v>5.2</c:v>
                </c:pt>
                <c:pt idx="5679">
                  <c:v>5.2</c:v>
                </c:pt>
                <c:pt idx="5680">
                  <c:v>5.2</c:v>
                </c:pt>
                <c:pt idx="5681">
                  <c:v>5.2</c:v>
                </c:pt>
                <c:pt idx="5682">
                  <c:v>5.2</c:v>
                </c:pt>
                <c:pt idx="5683">
                  <c:v>5.2</c:v>
                </c:pt>
                <c:pt idx="5684">
                  <c:v>19.2</c:v>
                </c:pt>
                <c:pt idx="5685">
                  <c:v>19.2</c:v>
                </c:pt>
                <c:pt idx="5686">
                  <c:v>19.2</c:v>
                </c:pt>
                <c:pt idx="5687">
                  <c:v>19.2</c:v>
                </c:pt>
                <c:pt idx="5688">
                  <c:v>19.2</c:v>
                </c:pt>
                <c:pt idx="5689">
                  <c:v>19.2</c:v>
                </c:pt>
                <c:pt idx="5690">
                  <c:v>19.2</c:v>
                </c:pt>
                <c:pt idx="5691">
                  <c:v>19.2</c:v>
                </c:pt>
                <c:pt idx="5692">
                  <c:v>19.2</c:v>
                </c:pt>
                <c:pt idx="5693">
                  <c:v>19.2</c:v>
                </c:pt>
                <c:pt idx="5694">
                  <c:v>19.2</c:v>
                </c:pt>
                <c:pt idx="5695">
                  <c:v>19.2</c:v>
                </c:pt>
                <c:pt idx="5696">
                  <c:v>19.2</c:v>
                </c:pt>
                <c:pt idx="5697">
                  <c:v>19.2</c:v>
                </c:pt>
                <c:pt idx="5698">
                  <c:v>19.2</c:v>
                </c:pt>
                <c:pt idx="5699">
                  <c:v>19.2</c:v>
                </c:pt>
                <c:pt idx="5700">
                  <c:v>19.2</c:v>
                </c:pt>
                <c:pt idx="5701">
                  <c:v>19.2</c:v>
                </c:pt>
                <c:pt idx="5702">
                  <c:v>19.2</c:v>
                </c:pt>
                <c:pt idx="5703">
                  <c:v>19.2</c:v>
                </c:pt>
                <c:pt idx="5704">
                  <c:v>19.2</c:v>
                </c:pt>
                <c:pt idx="5705">
                  <c:v>19.2</c:v>
                </c:pt>
                <c:pt idx="5706">
                  <c:v>19.2</c:v>
                </c:pt>
                <c:pt idx="5707">
                  <c:v>19.2</c:v>
                </c:pt>
                <c:pt idx="5708">
                  <c:v>19.2</c:v>
                </c:pt>
                <c:pt idx="5709">
                  <c:v>19.2</c:v>
                </c:pt>
                <c:pt idx="5710">
                  <c:v>19.2</c:v>
                </c:pt>
                <c:pt idx="5711">
                  <c:v>19.2</c:v>
                </c:pt>
                <c:pt idx="5712">
                  <c:v>19.2</c:v>
                </c:pt>
                <c:pt idx="5713">
                  <c:v>19.2</c:v>
                </c:pt>
                <c:pt idx="5714">
                  <c:v>19.2</c:v>
                </c:pt>
                <c:pt idx="5715">
                  <c:v>19.2</c:v>
                </c:pt>
                <c:pt idx="5716">
                  <c:v>19.2</c:v>
                </c:pt>
                <c:pt idx="5717">
                  <c:v>19.2</c:v>
                </c:pt>
                <c:pt idx="5718">
                  <c:v>19.2</c:v>
                </c:pt>
                <c:pt idx="5719">
                  <c:v>19.2</c:v>
                </c:pt>
                <c:pt idx="5720">
                  <c:v>19.2</c:v>
                </c:pt>
                <c:pt idx="5721">
                  <c:v>19.2</c:v>
                </c:pt>
                <c:pt idx="5722">
                  <c:v>19.2</c:v>
                </c:pt>
                <c:pt idx="5723">
                  <c:v>19.2</c:v>
                </c:pt>
                <c:pt idx="5724">
                  <c:v>19.2</c:v>
                </c:pt>
                <c:pt idx="5725">
                  <c:v>19.2</c:v>
                </c:pt>
                <c:pt idx="5726">
                  <c:v>19.2</c:v>
                </c:pt>
                <c:pt idx="5727">
                  <c:v>19.2</c:v>
                </c:pt>
                <c:pt idx="5728">
                  <c:v>19.2</c:v>
                </c:pt>
                <c:pt idx="5729">
                  <c:v>19.2</c:v>
                </c:pt>
                <c:pt idx="5730">
                  <c:v>19.2</c:v>
                </c:pt>
                <c:pt idx="5731">
                  <c:v>19.2</c:v>
                </c:pt>
                <c:pt idx="5732">
                  <c:v>19.2</c:v>
                </c:pt>
                <c:pt idx="5733">
                  <c:v>19.2</c:v>
                </c:pt>
                <c:pt idx="5734">
                  <c:v>19.2</c:v>
                </c:pt>
                <c:pt idx="5735">
                  <c:v>19.2</c:v>
                </c:pt>
                <c:pt idx="5736">
                  <c:v>19.2</c:v>
                </c:pt>
                <c:pt idx="5737">
                  <c:v>19.2</c:v>
                </c:pt>
                <c:pt idx="5738">
                  <c:v>19.2</c:v>
                </c:pt>
                <c:pt idx="5739">
                  <c:v>19.2</c:v>
                </c:pt>
                <c:pt idx="5740">
                  <c:v>19.2</c:v>
                </c:pt>
                <c:pt idx="5741">
                  <c:v>19.2</c:v>
                </c:pt>
                <c:pt idx="5742">
                  <c:v>19.2</c:v>
                </c:pt>
                <c:pt idx="5743">
                  <c:v>19.2</c:v>
                </c:pt>
                <c:pt idx="5744">
                  <c:v>19.2</c:v>
                </c:pt>
                <c:pt idx="5745">
                  <c:v>19.2</c:v>
                </c:pt>
                <c:pt idx="5746">
                  <c:v>19.2</c:v>
                </c:pt>
                <c:pt idx="5747">
                  <c:v>19.2</c:v>
                </c:pt>
                <c:pt idx="5748">
                  <c:v>19.2</c:v>
                </c:pt>
                <c:pt idx="5749">
                  <c:v>19.2</c:v>
                </c:pt>
                <c:pt idx="5750">
                  <c:v>19.2</c:v>
                </c:pt>
                <c:pt idx="5751">
                  <c:v>19.2</c:v>
                </c:pt>
                <c:pt idx="5752">
                  <c:v>19.2</c:v>
                </c:pt>
                <c:pt idx="5753">
                  <c:v>19.2</c:v>
                </c:pt>
                <c:pt idx="5754">
                  <c:v>19.2</c:v>
                </c:pt>
                <c:pt idx="5755">
                  <c:v>19.2</c:v>
                </c:pt>
                <c:pt idx="5756">
                  <c:v>19.2</c:v>
                </c:pt>
                <c:pt idx="5757">
                  <c:v>19.2</c:v>
                </c:pt>
                <c:pt idx="5758">
                  <c:v>19.2</c:v>
                </c:pt>
                <c:pt idx="5759">
                  <c:v>19.2</c:v>
                </c:pt>
                <c:pt idx="5760">
                  <c:v>19.2</c:v>
                </c:pt>
                <c:pt idx="5761">
                  <c:v>19.2</c:v>
                </c:pt>
                <c:pt idx="5762">
                  <c:v>19.2</c:v>
                </c:pt>
                <c:pt idx="5763">
                  <c:v>19.2</c:v>
                </c:pt>
                <c:pt idx="5764">
                  <c:v>19.2</c:v>
                </c:pt>
                <c:pt idx="5765">
                  <c:v>19.2</c:v>
                </c:pt>
                <c:pt idx="5766">
                  <c:v>19.2</c:v>
                </c:pt>
                <c:pt idx="5767">
                  <c:v>19.2</c:v>
                </c:pt>
                <c:pt idx="5768">
                  <c:v>19.2</c:v>
                </c:pt>
                <c:pt idx="5769">
                  <c:v>19.2</c:v>
                </c:pt>
                <c:pt idx="5770">
                  <c:v>19.2</c:v>
                </c:pt>
                <c:pt idx="5771">
                  <c:v>19.2</c:v>
                </c:pt>
                <c:pt idx="5772">
                  <c:v>19.2</c:v>
                </c:pt>
                <c:pt idx="5773">
                  <c:v>19.2</c:v>
                </c:pt>
                <c:pt idx="5774">
                  <c:v>19.2</c:v>
                </c:pt>
                <c:pt idx="5775">
                  <c:v>19.2</c:v>
                </c:pt>
                <c:pt idx="5776">
                  <c:v>19.2</c:v>
                </c:pt>
                <c:pt idx="5777">
                  <c:v>19.2</c:v>
                </c:pt>
                <c:pt idx="5778">
                  <c:v>19.2</c:v>
                </c:pt>
                <c:pt idx="5779">
                  <c:v>19.2</c:v>
                </c:pt>
                <c:pt idx="5780">
                  <c:v>19.2</c:v>
                </c:pt>
                <c:pt idx="5781">
                  <c:v>19.2</c:v>
                </c:pt>
                <c:pt idx="5782">
                  <c:v>19.2</c:v>
                </c:pt>
                <c:pt idx="5783">
                  <c:v>19.2</c:v>
                </c:pt>
                <c:pt idx="5784">
                  <c:v>19.2</c:v>
                </c:pt>
                <c:pt idx="5785">
                  <c:v>19.2</c:v>
                </c:pt>
                <c:pt idx="5786">
                  <c:v>19.2</c:v>
                </c:pt>
                <c:pt idx="5787">
                  <c:v>19.2</c:v>
                </c:pt>
                <c:pt idx="5788">
                  <c:v>19.2</c:v>
                </c:pt>
                <c:pt idx="5789">
                  <c:v>19.2</c:v>
                </c:pt>
                <c:pt idx="5790">
                  <c:v>19.2</c:v>
                </c:pt>
                <c:pt idx="5791">
                  <c:v>19.2</c:v>
                </c:pt>
                <c:pt idx="5792">
                  <c:v>19.2</c:v>
                </c:pt>
                <c:pt idx="5793">
                  <c:v>19.2</c:v>
                </c:pt>
                <c:pt idx="5794">
                  <c:v>19.2</c:v>
                </c:pt>
                <c:pt idx="5795">
                  <c:v>19.2</c:v>
                </c:pt>
                <c:pt idx="5796">
                  <c:v>19.2</c:v>
                </c:pt>
                <c:pt idx="5797">
                  <c:v>19.2</c:v>
                </c:pt>
                <c:pt idx="5798">
                  <c:v>19.2</c:v>
                </c:pt>
                <c:pt idx="5799">
                  <c:v>19.2</c:v>
                </c:pt>
                <c:pt idx="5800">
                  <c:v>19.2</c:v>
                </c:pt>
                <c:pt idx="5801">
                  <c:v>19.2</c:v>
                </c:pt>
                <c:pt idx="5802">
                  <c:v>19.2</c:v>
                </c:pt>
                <c:pt idx="5803">
                  <c:v>19.2</c:v>
                </c:pt>
                <c:pt idx="5804">
                  <c:v>19.2</c:v>
                </c:pt>
                <c:pt idx="5805">
                  <c:v>19.2</c:v>
                </c:pt>
                <c:pt idx="5806">
                  <c:v>19.2</c:v>
                </c:pt>
                <c:pt idx="5807">
                  <c:v>19.2</c:v>
                </c:pt>
                <c:pt idx="5808">
                  <c:v>19.2</c:v>
                </c:pt>
                <c:pt idx="5809">
                  <c:v>19.2</c:v>
                </c:pt>
                <c:pt idx="5810">
                  <c:v>19.2</c:v>
                </c:pt>
                <c:pt idx="5811">
                  <c:v>19.2</c:v>
                </c:pt>
                <c:pt idx="5812">
                  <c:v>19.2</c:v>
                </c:pt>
                <c:pt idx="5813">
                  <c:v>19.2</c:v>
                </c:pt>
                <c:pt idx="5814">
                  <c:v>19.2</c:v>
                </c:pt>
                <c:pt idx="5815">
                  <c:v>19.2</c:v>
                </c:pt>
                <c:pt idx="5816">
                  <c:v>19.2</c:v>
                </c:pt>
                <c:pt idx="5817">
                  <c:v>19.2</c:v>
                </c:pt>
                <c:pt idx="5818">
                  <c:v>19.2</c:v>
                </c:pt>
                <c:pt idx="5819">
                  <c:v>19.2</c:v>
                </c:pt>
                <c:pt idx="5820">
                  <c:v>19.2</c:v>
                </c:pt>
                <c:pt idx="5821">
                  <c:v>19.2</c:v>
                </c:pt>
                <c:pt idx="5822">
                  <c:v>19.2</c:v>
                </c:pt>
                <c:pt idx="5823">
                  <c:v>19.2</c:v>
                </c:pt>
                <c:pt idx="5824">
                  <c:v>19.2</c:v>
                </c:pt>
                <c:pt idx="5825">
                  <c:v>19.2</c:v>
                </c:pt>
                <c:pt idx="5826">
                  <c:v>19.2</c:v>
                </c:pt>
                <c:pt idx="5827">
                  <c:v>19.2</c:v>
                </c:pt>
                <c:pt idx="5828">
                  <c:v>19.2</c:v>
                </c:pt>
                <c:pt idx="5829">
                  <c:v>19.2</c:v>
                </c:pt>
                <c:pt idx="5830">
                  <c:v>19.2</c:v>
                </c:pt>
                <c:pt idx="5831">
                  <c:v>19.2</c:v>
                </c:pt>
                <c:pt idx="5832">
                  <c:v>19.2</c:v>
                </c:pt>
                <c:pt idx="5833">
                  <c:v>19.2</c:v>
                </c:pt>
                <c:pt idx="5834">
                  <c:v>19.2</c:v>
                </c:pt>
                <c:pt idx="5835">
                  <c:v>19.2</c:v>
                </c:pt>
                <c:pt idx="5836">
                  <c:v>19.2</c:v>
                </c:pt>
                <c:pt idx="5837">
                  <c:v>19.2</c:v>
                </c:pt>
                <c:pt idx="5838">
                  <c:v>19.2</c:v>
                </c:pt>
                <c:pt idx="5839">
                  <c:v>19.2</c:v>
                </c:pt>
                <c:pt idx="5840">
                  <c:v>19.2</c:v>
                </c:pt>
                <c:pt idx="5841">
                  <c:v>19.2</c:v>
                </c:pt>
                <c:pt idx="5842">
                  <c:v>19.2</c:v>
                </c:pt>
                <c:pt idx="5843">
                  <c:v>19.2</c:v>
                </c:pt>
                <c:pt idx="5844">
                  <c:v>19.2</c:v>
                </c:pt>
                <c:pt idx="5845">
                  <c:v>19.2</c:v>
                </c:pt>
                <c:pt idx="5846">
                  <c:v>19.2</c:v>
                </c:pt>
                <c:pt idx="5847">
                  <c:v>19.2</c:v>
                </c:pt>
                <c:pt idx="5848">
                  <c:v>19.2</c:v>
                </c:pt>
                <c:pt idx="5849">
                  <c:v>19.2</c:v>
                </c:pt>
                <c:pt idx="5850">
                  <c:v>19.2</c:v>
                </c:pt>
                <c:pt idx="5851">
                  <c:v>19.2</c:v>
                </c:pt>
                <c:pt idx="5852">
                  <c:v>19.2</c:v>
                </c:pt>
                <c:pt idx="5853">
                  <c:v>19.2</c:v>
                </c:pt>
                <c:pt idx="5854">
                  <c:v>19.2</c:v>
                </c:pt>
                <c:pt idx="5855">
                  <c:v>19.2</c:v>
                </c:pt>
                <c:pt idx="5856">
                  <c:v>19.2</c:v>
                </c:pt>
                <c:pt idx="5857">
                  <c:v>19.2</c:v>
                </c:pt>
                <c:pt idx="5858">
                  <c:v>19.2</c:v>
                </c:pt>
                <c:pt idx="5859">
                  <c:v>19.2</c:v>
                </c:pt>
                <c:pt idx="5860">
                  <c:v>19.2</c:v>
                </c:pt>
                <c:pt idx="5861">
                  <c:v>19.2</c:v>
                </c:pt>
                <c:pt idx="5862">
                  <c:v>19.2</c:v>
                </c:pt>
                <c:pt idx="5863">
                  <c:v>19.2</c:v>
                </c:pt>
                <c:pt idx="5864">
                  <c:v>19.2</c:v>
                </c:pt>
                <c:pt idx="5865">
                  <c:v>19.2</c:v>
                </c:pt>
                <c:pt idx="5866">
                  <c:v>19.2</c:v>
                </c:pt>
                <c:pt idx="5867">
                  <c:v>19.2</c:v>
                </c:pt>
                <c:pt idx="5868">
                  <c:v>19.2</c:v>
                </c:pt>
                <c:pt idx="5869">
                  <c:v>19.2</c:v>
                </c:pt>
                <c:pt idx="5870">
                  <c:v>19.2</c:v>
                </c:pt>
                <c:pt idx="5871">
                  <c:v>19.2</c:v>
                </c:pt>
                <c:pt idx="5872">
                  <c:v>19.2</c:v>
                </c:pt>
                <c:pt idx="5873">
                  <c:v>19.2</c:v>
                </c:pt>
                <c:pt idx="5874">
                  <c:v>19.2</c:v>
                </c:pt>
                <c:pt idx="5875">
                  <c:v>19.2</c:v>
                </c:pt>
                <c:pt idx="5876">
                  <c:v>19.2</c:v>
                </c:pt>
                <c:pt idx="5877">
                  <c:v>19.2</c:v>
                </c:pt>
                <c:pt idx="5878">
                  <c:v>19.2</c:v>
                </c:pt>
                <c:pt idx="5879">
                  <c:v>19.2</c:v>
                </c:pt>
                <c:pt idx="5880">
                  <c:v>19.2</c:v>
                </c:pt>
                <c:pt idx="5881">
                  <c:v>19.2</c:v>
                </c:pt>
                <c:pt idx="5882">
                  <c:v>19.2</c:v>
                </c:pt>
                <c:pt idx="5883">
                  <c:v>19.2</c:v>
                </c:pt>
                <c:pt idx="5884">
                  <c:v>19.2</c:v>
                </c:pt>
                <c:pt idx="5885">
                  <c:v>19.2</c:v>
                </c:pt>
                <c:pt idx="5886">
                  <c:v>19.2</c:v>
                </c:pt>
                <c:pt idx="5887">
                  <c:v>19.2</c:v>
                </c:pt>
                <c:pt idx="5888">
                  <c:v>19.2</c:v>
                </c:pt>
                <c:pt idx="5889">
                  <c:v>19.2</c:v>
                </c:pt>
                <c:pt idx="5890">
                  <c:v>19.2</c:v>
                </c:pt>
                <c:pt idx="5891">
                  <c:v>19.2</c:v>
                </c:pt>
                <c:pt idx="5892">
                  <c:v>19.2</c:v>
                </c:pt>
                <c:pt idx="5893">
                  <c:v>19.2</c:v>
                </c:pt>
                <c:pt idx="5894">
                  <c:v>19.2</c:v>
                </c:pt>
                <c:pt idx="5895">
                  <c:v>19.2</c:v>
                </c:pt>
                <c:pt idx="5896">
                  <c:v>19.2</c:v>
                </c:pt>
                <c:pt idx="5897">
                  <c:v>19.2</c:v>
                </c:pt>
                <c:pt idx="5898">
                  <c:v>19.2</c:v>
                </c:pt>
                <c:pt idx="5899">
                  <c:v>19.2</c:v>
                </c:pt>
                <c:pt idx="5900">
                  <c:v>19.2</c:v>
                </c:pt>
                <c:pt idx="5901">
                  <c:v>19.2</c:v>
                </c:pt>
                <c:pt idx="5902">
                  <c:v>19.2</c:v>
                </c:pt>
                <c:pt idx="5903">
                  <c:v>19.2</c:v>
                </c:pt>
                <c:pt idx="5904">
                  <c:v>19.2</c:v>
                </c:pt>
                <c:pt idx="5905">
                  <c:v>19.2</c:v>
                </c:pt>
                <c:pt idx="5906">
                  <c:v>19.2</c:v>
                </c:pt>
                <c:pt idx="5907">
                  <c:v>19.2</c:v>
                </c:pt>
                <c:pt idx="5908">
                  <c:v>19.2</c:v>
                </c:pt>
                <c:pt idx="5909">
                  <c:v>19.2</c:v>
                </c:pt>
                <c:pt idx="5910">
                  <c:v>19.2</c:v>
                </c:pt>
                <c:pt idx="5911">
                  <c:v>19.2</c:v>
                </c:pt>
                <c:pt idx="5912">
                  <c:v>19.2</c:v>
                </c:pt>
                <c:pt idx="5913">
                  <c:v>19.2</c:v>
                </c:pt>
                <c:pt idx="5914">
                  <c:v>19.2</c:v>
                </c:pt>
                <c:pt idx="5915">
                  <c:v>19.2</c:v>
                </c:pt>
                <c:pt idx="5916">
                  <c:v>19.2</c:v>
                </c:pt>
                <c:pt idx="5917">
                  <c:v>19.2</c:v>
                </c:pt>
                <c:pt idx="5918">
                  <c:v>19.2</c:v>
                </c:pt>
                <c:pt idx="5919">
                  <c:v>19.2</c:v>
                </c:pt>
                <c:pt idx="5920">
                  <c:v>19.2</c:v>
                </c:pt>
                <c:pt idx="5921">
                  <c:v>19.2</c:v>
                </c:pt>
                <c:pt idx="5922">
                  <c:v>19.2</c:v>
                </c:pt>
                <c:pt idx="5923">
                  <c:v>19.2</c:v>
                </c:pt>
                <c:pt idx="5924">
                  <c:v>19.2</c:v>
                </c:pt>
                <c:pt idx="5925">
                  <c:v>19.2</c:v>
                </c:pt>
                <c:pt idx="5926">
                  <c:v>19.2</c:v>
                </c:pt>
                <c:pt idx="5927">
                  <c:v>19.2</c:v>
                </c:pt>
                <c:pt idx="5928">
                  <c:v>19.2</c:v>
                </c:pt>
                <c:pt idx="5929">
                  <c:v>19.2</c:v>
                </c:pt>
                <c:pt idx="5930">
                  <c:v>19.2</c:v>
                </c:pt>
                <c:pt idx="5931">
                  <c:v>19.2</c:v>
                </c:pt>
                <c:pt idx="5932">
                  <c:v>19.2</c:v>
                </c:pt>
                <c:pt idx="5933">
                  <c:v>19.2</c:v>
                </c:pt>
                <c:pt idx="5934">
                  <c:v>19.2</c:v>
                </c:pt>
                <c:pt idx="5935">
                  <c:v>19.2</c:v>
                </c:pt>
                <c:pt idx="5936">
                  <c:v>19.2</c:v>
                </c:pt>
                <c:pt idx="5937">
                  <c:v>19.2</c:v>
                </c:pt>
                <c:pt idx="5938">
                  <c:v>19.2</c:v>
                </c:pt>
                <c:pt idx="5939">
                  <c:v>19.2</c:v>
                </c:pt>
                <c:pt idx="5940">
                  <c:v>19.2</c:v>
                </c:pt>
                <c:pt idx="5941">
                  <c:v>19.2</c:v>
                </c:pt>
                <c:pt idx="5942">
                  <c:v>19.2</c:v>
                </c:pt>
                <c:pt idx="5943">
                  <c:v>19.2</c:v>
                </c:pt>
                <c:pt idx="5944">
                  <c:v>19.2</c:v>
                </c:pt>
                <c:pt idx="5945">
                  <c:v>19.2</c:v>
                </c:pt>
                <c:pt idx="5946">
                  <c:v>19.2</c:v>
                </c:pt>
                <c:pt idx="5947">
                  <c:v>19.2</c:v>
                </c:pt>
                <c:pt idx="5948">
                  <c:v>19.2</c:v>
                </c:pt>
                <c:pt idx="5949">
                  <c:v>19.2</c:v>
                </c:pt>
                <c:pt idx="5950">
                  <c:v>19.2</c:v>
                </c:pt>
                <c:pt idx="5951">
                  <c:v>19.2</c:v>
                </c:pt>
                <c:pt idx="5952">
                  <c:v>19.2</c:v>
                </c:pt>
                <c:pt idx="5953">
                  <c:v>19.2</c:v>
                </c:pt>
                <c:pt idx="5954">
                  <c:v>19.2</c:v>
                </c:pt>
                <c:pt idx="5955">
                  <c:v>19.2</c:v>
                </c:pt>
                <c:pt idx="5956">
                  <c:v>19.2</c:v>
                </c:pt>
                <c:pt idx="5957">
                  <c:v>19.2</c:v>
                </c:pt>
                <c:pt idx="5958">
                  <c:v>19.2</c:v>
                </c:pt>
                <c:pt idx="5959">
                  <c:v>19.2</c:v>
                </c:pt>
                <c:pt idx="5960">
                  <c:v>19.2</c:v>
                </c:pt>
                <c:pt idx="5961">
                  <c:v>19.2</c:v>
                </c:pt>
                <c:pt idx="5962">
                  <c:v>19.2</c:v>
                </c:pt>
                <c:pt idx="5963">
                  <c:v>19.2</c:v>
                </c:pt>
                <c:pt idx="5964">
                  <c:v>19.2</c:v>
                </c:pt>
                <c:pt idx="5965">
                  <c:v>19.2</c:v>
                </c:pt>
                <c:pt idx="5966">
                  <c:v>19.2</c:v>
                </c:pt>
                <c:pt idx="5967">
                  <c:v>19.2</c:v>
                </c:pt>
                <c:pt idx="5968">
                  <c:v>19.2</c:v>
                </c:pt>
                <c:pt idx="5969">
                  <c:v>19.2</c:v>
                </c:pt>
                <c:pt idx="5970">
                  <c:v>19.2</c:v>
                </c:pt>
                <c:pt idx="5971">
                  <c:v>19.2</c:v>
                </c:pt>
                <c:pt idx="5972">
                  <c:v>19.2</c:v>
                </c:pt>
                <c:pt idx="5973">
                  <c:v>19.2</c:v>
                </c:pt>
                <c:pt idx="5974">
                  <c:v>19.2</c:v>
                </c:pt>
                <c:pt idx="5975">
                  <c:v>19.2</c:v>
                </c:pt>
                <c:pt idx="5976">
                  <c:v>19.2</c:v>
                </c:pt>
                <c:pt idx="5977">
                  <c:v>19.2</c:v>
                </c:pt>
                <c:pt idx="5978">
                  <c:v>19.2</c:v>
                </c:pt>
                <c:pt idx="5979">
                  <c:v>19.2</c:v>
                </c:pt>
                <c:pt idx="5980">
                  <c:v>19.2</c:v>
                </c:pt>
                <c:pt idx="5981">
                  <c:v>19.2</c:v>
                </c:pt>
                <c:pt idx="5982">
                  <c:v>19.2</c:v>
                </c:pt>
                <c:pt idx="5983">
                  <c:v>19.2</c:v>
                </c:pt>
                <c:pt idx="5984">
                  <c:v>19.2</c:v>
                </c:pt>
                <c:pt idx="5985">
                  <c:v>19.2</c:v>
                </c:pt>
                <c:pt idx="5986">
                  <c:v>19.2</c:v>
                </c:pt>
                <c:pt idx="5987">
                  <c:v>19.2</c:v>
                </c:pt>
                <c:pt idx="5988">
                  <c:v>19.2</c:v>
                </c:pt>
                <c:pt idx="5989">
                  <c:v>19.2</c:v>
                </c:pt>
                <c:pt idx="5990">
                  <c:v>19.2</c:v>
                </c:pt>
                <c:pt idx="5991">
                  <c:v>19.2</c:v>
                </c:pt>
                <c:pt idx="5992">
                  <c:v>19.2</c:v>
                </c:pt>
                <c:pt idx="5993">
                  <c:v>19.2</c:v>
                </c:pt>
                <c:pt idx="5994">
                  <c:v>19.2</c:v>
                </c:pt>
                <c:pt idx="5995">
                  <c:v>19.2</c:v>
                </c:pt>
                <c:pt idx="5996">
                  <c:v>19.2</c:v>
                </c:pt>
                <c:pt idx="5997">
                  <c:v>19.2</c:v>
                </c:pt>
                <c:pt idx="5998">
                  <c:v>19.2</c:v>
                </c:pt>
                <c:pt idx="5999">
                  <c:v>19.2</c:v>
                </c:pt>
                <c:pt idx="6000">
                  <c:v>19.2</c:v>
                </c:pt>
                <c:pt idx="6001">
                  <c:v>19.2</c:v>
                </c:pt>
                <c:pt idx="6002">
                  <c:v>19.2</c:v>
                </c:pt>
                <c:pt idx="6003">
                  <c:v>19.2</c:v>
                </c:pt>
                <c:pt idx="6004">
                  <c:v>19.2</c:v>
                </c:pt>
                <c:pt idx="6005">
                  <c:v>19.2</c:v>
                </c:pt>
                <c:pt idx="6006">
                  <c:v>19.2</c:v>
                </c:pt>
                <c:pt idx="6007">
                  <c:v>19.2</c:v>
                </c:pt>
                <c:pt idx="6008">
                  <c:v>19.2</c:v>
                </c:pt>
                <c:pt idx="6009">
                  <c:v>19.2</c:v>
                </c:pt>
                <c:pt idx="6010">
                  <c:v>19.2</c:v>
                </c:pt>
                <c:pt idx="6011">
                  <c:v>19.2</c:v>
                </c:pt>
                <c:pt idx="6012">
                  <c:v>19.2</c:v>
                </c:pt>
                <c:pt idx="6013">
                  <c:v>19.2</c:v>
                </c:pt>
                <c:pt idx="6014">
                  <c:v>19.2</c:v>
                </c:pt>
                <c:pt idx="6015">
                  <c:v>19.2</c:v>
                </c:pt>
                <c:pt idx="6016">
                  <c:v>19.2</c:v>
                </c:pt>
                <c:pt idx="6017">
                  <c:v>19.2</c:v>
                </c:pt>
                <c:pt idx="6018">
                  <c:v>19.2</c:v>
                </c:pt>
                <c:pt idx="6019">
                  <c:v>19.2</c:v>
                </c:pt>
                <c:pt idx="6020">
                  <c:v>19.2</c:v>
                </c:pt>
                <c:pt idx="6021">
                  <c:v>19.2</c:v>
                </c:pt>
                <c:pt idx="6022">
                  <c:v>19.2</c:v>
                </c:pt>
                <c:pt idx="6023">
                  <c:v>19.2</c:v>
                </c:pt>
                <c:pt idx="6024">
                  <c:v>19.2</c:v>
                </c:pt>
                <c:pt idx="6025">
                  <c:v>19.2</c:v>
                </c:pt>
                <c:pt idx="6026">
                  <c:v>19.2</c:v>
                </c:pt>
                <c:pt idx="6027">
                  <c:v>19.2</c:v>
                </c:pt>
                <c:pt idx="6028">
                  <c:v>19.2</c:v>
                </c:pt>
                <c:pt idx="6029">
                  <c:v>19.2</c:v>
                </c:pt>
                <c:pt idx="6030">
                  <c:v>19.2</c:v>
                </c:pt>
                <c:pt idx="6031">
                  <c:v>19.2</c:v>
                </c:pt>
                <c:pt idx="6032">
                  <c:v>19.2</c:v>
                </c:pt>
                <c:pt idx="6033">
                  <c:v>19.2</c:v>
                </c:pt>
                <c:pt idx="6034">
                  <c:v>19.2</c:v>
                </c:pt>
                <c:pt idx="6035">
                  <c:v>19.2</c:v>
                </c:pt>
                <c:pt idx="6036">
                  <c:v>19.2</c:v>
                </c:pt>
                <c:pt idx="6037">
                  <c:v>19.2</c:v>
                </c:pt>
                <c:pt idx="6038">
                  <c:v>19.2</c:v>
                </c:pt>
                <c:pt idx="6039">
                  <c:v>19.2</c:v>
                </c:pt>
                <c:pt idx="6040">
                  <c:v>19.2</c:v>
                </c:pt>
                <c:pt idx="6041">
                  <c:v>19.2</c:v>
                </c:pt>
                <c:pt idx="6042">
                  <c:v>19.2</c:v>
                </c:pt>
                <c:pt idx="6043">
                  <c:v>19.2</c:v>
                </c:pt>
                <c:pt idx="6044">
                  <c:v>19.2</c:v>
                </c:pt>
                <c:pt idx="6045">
                  <c:v>19.2</c:v>
                </c:pt>
                <c:pt idx="6046">
                  <c:v>19.2</c:v>
                </c:pt>
                <c:pt idx="6047">
                  <c:v>19.2</c:v>
                </c:pt>
                <c:pt idx="6048">
                  <c:v>19.2</c:v>
                </c:pt>
                <c:pt idx="6049">
                  <c:v>19.2</c:v>
                </c:pt>
                <c:pt idx="6050">
                  <c:v>19.2</c:v>
                </c:pt>
                <c:pt idx="6051">
                  <c:v>19.2</c:v>
                </c:pt>
                <c:pt idx="6052">
                  <c:v>19.2</c:v>
                </c:pt>
                <c:pt idx="6053">
                  <c:v>19.2</c:v>
                </c:pt>
                <c:pt idx="6054">
                  <c:v>19.2</c:v>
                </c:pt>
                <c:pt idx="6055">
                  <c:v>19.2</c:v>
                </c:pt>
                <c:pt idx="6056">
                  <c:v>19.2</c:v>
                </c:pt>
                <c:pt idx="6057">
                  <c:v>19.2</c:v>
                </c:pt>
                <c:pt idx="6058">
                  <c:v>19.2</c:v>
                </c:pt>
                <c:pt idx="6059">
                  <c:v>19.2</c:v>
                </c:pt>
                <c:pt idx="6060">
                  <c:v>19.2</c:v>
                </c:pt>
                <c:pt idx="6061">
                  <c:v>19.2</c:v>
                </c:pt>
                <c:pt idx="6062">
                  <c:v>19.2</c:v>
                </c:pt>
                <c:pt idx="6063">
                  <c:v>19.2</c:v>
                </c:pt>
                <c:pt idx="6064">
                  <c:v>19.2</c:v>
                </c:pt>
                <c:pt idx="6065">
                  <c:v>19.2</c:v>
                </c:pt>
                <c:pt idx="6066">
                  <c:v>19.2</c:v>
                </c:pt>
                <c:pt idx="6067">
                  <c:v>19.2</c:v>
                </c:pt>
                <c:pt idx="6068">
                  <c:v>19.2</c:v>
                </c:pt>
                <c:pt idx="6069">
                  <c:v>19.2</c:v>
                </c:pt>
                <c:pt idx="6070">
                  <c:v>19.2</c:v>
                </c:pt>
                <c:pt idx="6071">
                  <c:v>19.2</c:v>
                </c:pt>
                <c:pt idx="6072">
                  <c:v>19.2</c:v>
                </c:pt>
                <c:pt idx="6073">
                  <c:v>19.2</c:v>
                </c:pt>
                <c:pt idx="6074">
                  <c:v>19.2</c:v>
                </c:pt>
                <c:pt idx="6075">
                  <c:v>19.2</c:v>
                </c:pt>
                <c:pt idx="6076">
                  <c:v>19.2</c:v>
                </c:pt>
                <c:pt idx="6077">
                  <c:v>19.2</c:v>
                </c:pt>
                <c:pt idx="6078">
                  <c:v>19.2</c:v>
                </c:pt>
                <c:pt idx="6079">
                  <c:v>19.2</c:v>
                </c:pt>
                <c:pt idx="6080">
                  <c:v>19.2</c:v>
                </c:pt>
                <c:pt idx="6081">
                  <c:v>19.2</c:v>
                </c:pt>
                <c:pt idx="6082">
                  <c:v>19.2</c:v>
                </c:pt>
                <c:pt idx="6083">
                  <c:v>19.2</c:v>
                </c:pt>
                <c:pt idx="6084">
                  <c:v>21.7</c:v>
                </c:pt>
                <c:pt idx="6085">
                  <c:v>21.7</c:v>
                </c:pt>
                <c:pt idx="6086">
                  <c:v>21.7</c:v>
                </c:pt>
                <c:pt idx="6087">
                  <c:v>21.7</c:v>
                </c:pt>
                <c:pt idx="6088">
                  <c:v>21.7</c:v>
                </c:pt>
                <c:pt idx="6089">
                  <c:v>21.7</c:v>
                </c:pt>
                <c:pt idx="6090">
                  <c:v>21.7</c:v>
                </c:pt>
                <c:pt idx="6091">
                  <c:v>21.7</c:v>
                </c:pt>
                <c:pt idx="6092">
                  <c:v>21.7</c:v>
                </c:pt>
                <c:pt idx="6093">
                  <c:v>21.7</c:v>
                </c:pt>
                <c:pt idx="6094">
                  <c:v>21.7</c:v>
                </c:pt>
                <c:pt idx="6095">
                  <c:v>21.7</c:v>
                </c:pt>
                <c:pt idx="6096">
                  <c:v>21.7</c:v>
                </c:pt>
                <c:pt idx="6097">
                  <c:v>21.7</c:v>
                </c:pt>
                <c:pt idx="6098">
                  <c:v>21.7</c:v>
                </c:pt>
                <c:pt idx="6099">
                  <c:v>21.7</c:v>
                </c:pt>
                <c:pt idx="6100">
                  <c:v>21.7</c:v>
                </c:pt>
                <c:pt idx="6101">
                  <c:v>21.7</c:v>
                </c:pt>
                <c:pt idx="6102">
                  <c:v>21.7</c:v>
                </c:pt>
                <c:pt idx="6103">
                  <c:v>21.7</c:v>
                </c:pt>
                <c:pt idx="6104">
                  <c:v>21.7</c:v>
                </c:pt>
                <c:pt idx="6105">
                  <c:v>21.7</c:v>
                </c:pt>
                <c:pt idx="6106">
                  <c:v>21.7</c:v>
                </c:pt>
                <c:pt idx="6107">
                  <c:v>21.7</c:v>
                </c:pt>
                <c:pt idx="6108">
                  <c:v>21.7</c:v>
                </c:pt>
                <c:pt idx="6109">
                  <c:v>21.7</c:v>
                </c:pt>
                <c:pt idx="6110">
                  <c:v>21.7</c:v>
                </c:pt>
                <c:pt idx="6111">
                  <c:v>21.7</c:v>
                </c:pt>
                <c:pt idx="6112">
                  <c:v>21.7</c:v>
                </c:pt>
                <c:pt idx="6113">
                  <c:v>21.7</c:v>
                </c:pt>
                <c:pt idx="6114">
                  <c:v>21.7</c:v>
                </c:pt>
                <c:pt idx="6115">
                  <c:v>21.7</c:v>
                </c:pt>
                <c:pt idx="6116">
                  <c:v>21.7</c:v>
                </c:pt>
                <c:pt idx="6117">
                  <c:v>21.7</c:v>
                </c:pt>
                <c:pt idx="6118">
                  <c:v>21.7</c:v>
                </c:pt>
                <c:pt idx="6119">
                  <c:v>21.7</c:v>
                </c:pt>
                <c:pt idx="6120">
                  <c:v>21.7</c:v>
                </c:pt>
                <c:pt idx="6121">
                  <c:v>21.7</c:v>
                </c:pt>
                <c:pt idx="6122">
                  <c:v>21.7</c:v>
                </c:pt>
                <c:pt idx="6123">
                  <c:v>21.7</c:v>
                </c:pt>
                <c:pt idx="6124">
                  <c:v>21.7</c:v>
                </c:pt>
                <c:pt idx="6125">
                  <c:v>21.7</c:v>
                </c:pt>
                <c:pt idx="6126">
                  <c:v>21.7</c:v>
                </c:pt>
                <c:pt idx="6127">
                  <c:v>21.7</c:v>
                </c:pt>
                <c:pt idx="6128">
                  <c:v>21.7</c:v>
                </c:pt>
                <c:pt idx="6129">
                  <c:v>21.7</c:v>
                </c:pt>
                <c:pt idx="6130">
                  <c:v>21.7</c:v>
                </c:pt>
                <c:pt idx="6131">
                  <c:v>21.7</c:v>
                </c:pt>
                <c:pt idx="6132">
                  <c:v>21.7</c:v>
                </c:pt>
                <c:pt idx="6133">
                  <c:v>21.7</c:v>
                </c:pt>
                <c:pt idx="6134">
                  <c:v>21.7</c:v>
                </c:pt>
                <c:pt idx="6135">
                  <c:v>21.7</c:v>
                </c:pt>
                <c:pt idx="6136">
                  <c:v>21.7</c:v>
                </c:pt>
                <c:pt idx="6137">
                  <c:v>21.7</c:v>
                </c:pt>
                <c:pt idx="6138">
                  <c:v>21.7</c:v>
                </c:pt>
                <c:pt idx="6139">
                  <c:v>21.7</c:v>
                </c:pt>
                <c:pt idx="6140">
                  <c:v>21.7</c:v>
                </c:pt>
                <c:pt idx="6141">
                  <c:v>21.7</c:v>
                </c:pt>
                <c:pt idx="6142">
                  <c:v>21.7</c:v>
                </c:pt>
                <c:pt idx="6143">
                  <c:v>21.7</c:v>
                </c:pt>
                <c:pt idx="6144">
                  <c:v>21.7</c:v>
                </c:pt>
                <c:pt idx="6145">
                  <c:v>21.7</c:v>
                </c:pt>
                <c:pt idx="6146">
                  <c:v>21.7</c:v>
                </c:pt>
                <c:pt idx="6147">
                  <c:v>21.7</c:v>
                </c:pt>
                <c:pt idx="6148">
                  <c:v>21.7</c:v>
                </c:pt>
                <c:pt idx="6149">
                  <c:v>21.7</c:v>
                </c:pt>
                <c:pt idx="6150">
                  <c:v>21.7</c:v>
                </c:pt>
                <c:pt idx="6151">
                  <c:v>21.7</c:v>
                </c:pt>
                <c:pt idx="6152">
                  <c:v>21.7</c:v>
                </c:pt>
                <c:pt idx="6153">
                  <c:v>21.7</c:v>
                </c:pt>
                <c:pt idx="6154">
                  <c:v>21.7</c:v>
                </c:pt>
                <c:pt idx="6155">
                  <c:v>21.7</c:v>
                </c:pt>
                <c:pt idx="6156">
                  <c:v>21.7</c:v>
                </c:pt>
                <c:pt idx="6157">
                  <c:v>21.7</c:v>
                </c:pt>
                <c:pt idx="6158">
                  <c:v>21.7</c:v>
                </c:pt>
                <c:pt idx="6159">
                  <c:v>21.7</c:v>
                </c:pt>
                <c:pt idx="6160">
                  <c:v>21.7</c:v>
                </c:pt>
                <c:pt idx="6161">
                  <c:v>21.7</c:v>
                </c:pt>
                <c:pt idx="6162">
                  <c:v>21.7</c:v>
                </c:pt>
                <c:pt idx="6163">
                  <c:v>21.7</c:v>
                </c:pt>
                <c:pt idx="6164">
                  <c:v>21.7</c:v>
                </c:pt>
                <c:pt idx="6165">
                  <c:v>21.7</c:v>
                </c:pt>
                <c:pt idx="6166">
                  <c:v>21.7</c:v>
                </c:pt>
                <c:pt idx="6167">
                  <c:v>21.7</c:v>
                </c:pt>
                <c:pt idx="6168">
                  <c:v>21.7</c:v>
                </c:pt>
                <c:pt idx="6169">
                  <c:v>21.7</c:v>
                </c:pt>
                <c:pt idx="6170">
                  <c:v>21.7</c:v>
                </c:pt>
                <c:pt idx="6171">
                  <c:v>21.7</c:v>
                </c:pt>
                <c:pt idx="6172">
                  <c:v>21.7</c:v>
                </c:pt>
                <c:pt idx="6173">
                  <c:v>21.7</c:v>
                </c:pt>
                <c:pt idx="6174">
                  <c:v>21.7</c:v>
                </c:pt>
                <c:pt idx="6175">
                  <c:v>21.7</c:v>
                </c:pt>
                <c:pt idx="6176">
                  <c:v>21.7</c:v>
                </c:pt>
                <c:pt idx="6177">
                  <c:v>21.7</c:v>
                </c:pt>
                <c:pt idx="6178">
                  <c:v>21.7</c:v>
                </c:pt>
                <c:pt idx="6179">
                  <c:v>21.7</c:v>
                </c:pt>
                <c:pt idx="6180">
                  <c:v>21.7</c:v>
                </c:pt>
                <c:pt idx="6181">
                  <c:v>21.7</c:v>
                </c:pt>
                <c:pt idx="6182">
                  <c:v>21.7</c:v>
                </c:pt>
                <c:pt idx="6183">
                  <c:v>21.7</c:v>
                </c:pt>
                <c:pt idx="6184">
                  <c:v>21.7</c:v>
                </c:pt>
                <c:pt idx="6185">
                  <c:v>21.7</c:v>
                </c:pt>
                <c:pt idx="6186">
                  <c:v>21.7</c:v>
                </c:pt>
                <c:pt idx="6187">
                  <c:v>21.7</c:v>
                </c:pt>
                <c:pt idx="6188">
                  <c:v>21.7</c:v>
                </c:pt>
                <c:pt idx="6189">
                  <c:v>21.7</c:v>
                </c:pt>
                <c:pt idx="6190">
                  <c:v>21.7</c:v>
                </c:pt>
                <c:pt idx="6191">
                  <c:v>21.7</c:v>
                </c:pt>
                <c:pt idx="6192">
                  <c:v>21.7</c:v>
                </c:pt>
                <c:pt idx="6193">
                  <c:v>21.7</c:v>
                </c:pt>
                <c:pt idx="6194">
                  <c:v>21.7</c:v>
                </c:pt>
                <c:pt idx="6195">
                  <c:v>21.7</c:v>
                </c:pt>
                <c:pt idx="6196">
                  <c:v>21.7</c:v>
                </c:pt>
                <c:pt idx="6197">
                  <c:v>21.7</c:v>
                </c:pt>
                <c:pt idx="6198">
                  <c:v>21.7</c:v>
                </c:pt>
                <c:pt idx="6199">
                  <c:v>21.7</c:v>
                </c:pt>
                <c:pt idx="6200">
                  <c:v>21.7</c:v>
                </c:pt>
                <c:pt idx="6201">
                  <c:v>21.7</c:v>
                </c:pt>
                <c:pt idx="6202">
                  <c:v>21.7</c:v>
                </c:pt>
                <c:pt idx="6203">
                  <c:v>21.7</c:v>
                </c:pt>
                <c:pt idx="6204">
                  <c:v>21.7</c:v>
                </c:pt>
                <c:pt idx="6205">
                  <c:v>21.7</c:v>
                </c:pt>
                <c:pt idx="6206">
                  <c:v>21.7</c:v>
                </c:pt>
                <c:pt idx="6207">
                  <c:v>21.7</c:v>
                </c:pt>
                <c:pt idx="6208">
                  <c:v>21.7</c:v>
                </c:pt>
                <c:pt idx="6209">
                  <c:v>21.7</c:v>
                </c:pt>
                <c:pt idx="6210">
                  <c:v>21.7</c:v>
                </c:pt>
                <c:pt idx="6211">
                  <c:v>21.7</c:v>
                </c:pt>
                <c:pt idx="6212">
                  <c:v>21.7</c:v>
                </c:pt>
                <c:pt idx="6213">
                  <c:v>21.7</c:v>
                </c:pt>
                <c:pt idx="6214">
                  <c:v>21.7</c:v>
                </c:pt>
                <c:pt idx="6215">
                  <c:v>21.7</c:v>
                </c:pt>
                <c:pt idx="6216">
                  <c:v>21.7</c:v>
                </c:pt>
                <c:pt idx="6217">
                  <c:v>21.7</c:v>
                </c:pt>
                <c:pt idx="6218">
                  <c:v>21.7</c:v>
                </c:pt>
                <c:pt idx="6219">
                  <c:v>21.7</c:v>
                </c:pt>
                <c:pt idx="6220">
                  <c:v>21.7</c:v>
                </c:pt>
                <c:pt idx="6221">
                  <c:v>21.7</c:v>
                </c:pt>
                <c:pt idx="6222">
                  <c:v>21.7</c:v>
                </c:pt>
                <c:pt idx="6223">
                  <c:v>21.7</c:v>
                </c:pt>
                <c:pt idx="6224">
                  <c:v>21.7</c:v>
                </c:pt>
                <c:pt idx="6225">
                  <c:v>21.7</c:v>
                </c:pt>
                <c:pt idx="6226">
                  <c:v>21.7</c:v>
                </c:pt>
                <c:pt idx="6227">
                  <c:v>21.7</c:v>
                </c:pt>
                <c:pt idx="6228">
                  <c:v>21.7</c:v>
                </c:pt>
                <c:pt idx="6229">
                  <c:v>21.7</c:v>
                </c:pt>
                <c:pt idx="6230">
                  <c:v>21.7</c:v>
                </c:pt>
                <c:pt idx="6231">
                  <c:v>21.7</c:v>
                </c:pt>
                <c:pt idx="6232">
                  <c:v>21.7</c:v>
                </c:pt>
                <c:pt idx="6233">
                  <c:v>21.7</c:v>
                </c:pt>
                <c:pt idx="6234">
                  <c:v>21.7</c:v>
                </c:pt>
                <c:pt idx="6235">
                  <c:v>21.7</c:v>
                </c:pt>
                <c:pt idx="6236">
                  <c:v>21.7</c:v>
                </c:pt>
                <c:pt idx="6237">
                  <c:v>21.7</c:v>
                </c:pt>
                <c:pt idx="6238">
                  <c:v>21.7</c:v>
                </c:pt>
                <c:pt idx="6239">
                  <c:v>21.7</c:v>
                </c:pt>
                <c:pt idx="6240">
                  <c:v>21.7</c:v>
                </c:pt>
                <c:pt idx="6241">
                  <c:v>21.7</c:v>
                </c:pt>
                <c:pt idx="6242">
                  <c:v>21.7</c:v>
                </c:pt>
                <c:pt idx="6243">
                  <c:v>21.7</c:v>
                </c:pt>
                <c:pt idx="6244">
                  <c:v>21.7</c:v>
                </c:pt>
                <c:pt idx="6245">
                  <c:v>21.7</c:v>
                </c:pt>
                <c:pt idx="6246">
                  <c:v>21.7</c:v>
                </c:pt>
                <c:pt idx="6247">
                  <c:v>21.7</c:v>
                </c:pt>
                <c:pt idx="6248">
                  <c:v>21.7</c:v>
                </c:pt>
                <c:pt idx="6249">
                  <c:v>21.7</c:v>
                </c:pt>
                <c:pt idx="6250">
                  <c:v>21.7</c:v>
                </c:pt>
                <c:pt idx="6251">
                  <c:v>21.7</c:v>
                </c:pt>
                <c:pt idx="6252">
                  <c:v>21.7</c:v>
                </c:pt>
                <c:pt idx="6253">
                  <c:v>21.7</c:v>
                </c:pt>
                <c:pt idx="6254">
                  <c:v>21.7</c:v>
                </c:pt>
                <c:pt idx="6255">
                  <c:v>21.7</c:v>
                </c:pt>
                <c:pt idx="6256">
                  <c:v>21.7</c:v>
                </c:pt>
                <c:pt idx="6257">
                  <c:v>21.7</c:v>
                </c:pt>
                <c:pt idx="6258">
                  <c:v>21.7</c:v>
                </c:pt>
                <c:pt idx="6259">
                  <c:v>21.7</c:v>
                </c:pt>
                <c:pt idx="6260">
                  <c:v>21.7</c:v>
                </c:pt>
                <c:pt idx="6261">
                  <c:v>21.7</c:v>
                </c:pt>
                <c:pt idx="6262">
                  <c:v>21.7</c:v>
                </c:pt>
                <c:pt idx="6263">
                  <c:v>21.7</c:v>
                </c:pt>
                <c:pt idx="6264">
                  <c:v>21.7</c:v>
                </c:pt>
                <c:pt idx="6265">
                  <c:v>21.7</c:v>
                </c:pt>
                <c:pt idx="6266">
                  <c:v>21.7</c:v>
                </c:pt>
                <c:pt idx="6267">
                  <c:v>21.7</c:v>
                </c:pt>
                <c:pt idx="6268">
                  <c:v>21.7</c:v>
                </c:pt>
                <c:pt idx="6269">
                  <c:v>21.7</c:v>
                </c:pt>
                <c:pt idx="6270">
                  <c:v>21.7</c:v>
                </c:pt>
                <c:pt idx="6271">
                  <c:v>21.7</c:v>
                </c:pt>
                <c:pt idx="6272">
                  <c:v>21.7</c:v>
                </c:pt>
                <c:pt idx="6273">
                  <c:v>21.7</c:v>
                </c:pt>
                <c:pt idx="6274">
                  <c:v>21.7</c:v>
                </c:pt>
                <c:pt idx="6275">
                  <c:v>21.7</c:v>
                </c:pt>
                <c:pt idx="6276">
                  <c:v>21.7</c:v>
                </c:pt>
                <c:pt idx="6277">
                  <c:v>21.7</c:v>
                </c:pt>
                <c:pt idx="6278">
                  <c:v>21.7</c:v>
                </c:pt>
                <c:pt idx="6279">
                  <c:v>21.7</c:v>
                </c:pt>
                <c:pt idx="6280">
                  <c:v>21.7</c:v>
                </c:pt>
                <c:pt idx="6281">
                  <c:v>14</c:v>
                </c:pt>
                <c:pt idx="6282">
                  <c:v>14</c:v>
                </c:pt>
                <c:pt idx="6283">
                  <c:v>14</c:v>
                </c:pt>
                <c:pt idx="6284">
                  <c:v>14</c:v>
                </c:pt>
                <c:pt idx="6285">
                  <c:v>14</c:v>
                </c:pt>
                <c:pt idx="6286">
                  <c:v>14</c:v>
                </c:pt>
                <c:pt idx="6287">
                  <c:v>14</c:v>
                </c:pt>
                <c:pt idx="6288">
                  <c:v>14</c:v>
                </c:pt>
                <c:pt idx="6289">
                  <c:v>14</c:v>
                </c:pt>
                <c:pt idx="6290">
                  <c:v>14</c:v>
                </c:pt>
                <c:pt idx="6291">
                  <c:v>14</c:v>
                </c:pt>
                <c:pt idx="6292">
                  <c:v>14</c:v>
                </c:pt>
                <c:pt idx="6293">
                  <c:v>14</c:v>
                </c:pt>
                <c:pt idx="6294">
                  <c:v>14</c:v>
                </c:pt>
                <c:pt idx="6295">
                  <c:v>14</c:v>
                </c:pt>
                <c:pt idx="6296">
                  <c:v>14</c:v>
                </c:pt>
                <c:pt idx="6297">
                  <c:v>14</c:v>
                </c:pt>
                <c:pt idx="6298">
                  <c:v>14</c:v>
                </c:pt>
                <c:pt idx="6299">
                  <c:v>14</c:v>
                </c:pt>
                <c:pt idx="6300">
                  <c:v>14</c:v>
                </c:pt>
                <c:pt idx="6301">
                  <c:v>14</c:v>
                </c:pt>
                <c:pt idx="6302">
                  <c:v>14</c:v>
                </c:pt>
                <c:pt idx="6303">
                  <c:v>14</c:v>
                </c:pt>
                <c:pt idx="6304">
                  <c:v>14</c:v>
                </c:pt>
                <c:pt idx="6305">
                  <c:v>14</c:v>
                </c:pt>
                <c:pt idx="6306">
                  <c:v>14</c:v>
                </c:pt>
                <c:pt idx="6307">
                  <c:v>14</c:v>
                </c:pt>
                <c:pt idx="6308">
                  <c:v>14</c:v>
                </c:pt>
                <c:pt idx="6309">
                  <c:v>14</c:v>
                </c:pt>
                <c:pt idx="6310">
                  <c:v>14</c:v>
                </c:pt>
                <c:pt idx="6311">
                  <c:v>14</c:v>
                </c:pt>
                <c:pt idx="6312">
                  <c:v>14</c:v>
                </c:pt>
                <c:pt idx="6313">
                  <c:v>14</c:v>
                </c:pt>
                <c:pt idx="6314">
                  <c:v>14</c:v>
                </c:pt>
                <c:pt idx="6315">
                  <c:v>14</c:v>
                </c:pt>
                <c:pt idx="6316">
                  <c:v>14</c:v>
                </c:pt>
                <c:pt idx="6317">
                  <c:v>14</c:v>
                </c:pt>
                <c:pt idx="6318">
                  <c:v>14</c:v>
                </c:pt>
                <c:pt idx="6319">
                  <c:v>14</c:v>
                </c:pt>
                <c:pt idx="6320">
                  <c:v>14</c:v>
                </c:pt>
                <c:pt idx="6321">
                  <c:v>14</c:v>
                </c:pt>
                <c:pt idx="6322">
                  <c:v>14</c:v>
                </c:pt>
                <c:pt idx="6323">
                  <c:v>14</c:v>
                </c:pt>
                <c:pt idx="6324">
                  <c:v>14</c:v>
                </c:pt>
                <c:pt idx="6325">
                  <c:v>14</c:v>
                </c:pt>
                <c:pt idx="6326">
                  <c:v>14</c:v>
                </c:pt>
                <c:pt idx="6327">
                  <c:v>14</c:v>
                </c:pt>
                <c:pt idx="6328">
                  <c:v>14</c:v>
                </c:pt>
                <c:pt idx="6329">
                  <c:v>14</c:v>
                </c:pt>
                <c:pt idx="6330">
                  <c:v>14</c:v>
                </c:pt>
                <c:pt idx="6331">
                  <c:v>14</c:v>
                </c:pt>
                <c:pt idx="6332">
                  <c:v>14</c:v>
                </c:pt>
                <c:pt idx="6333">
                  <c:v>14</c:v>
                </c:pt>
                <c:pt idx="6334">
                  <c:v>14</c:v>
                </c:pt>
                <c:pt idx="6335">
                  <c:v>14</c:v>
                </c:pt>
                <c:pt idx="6336">
                  <c:v>14</c:v>
                </c:pt>
                <c:pt idx="6337">
                  <c:v>14</c:v>
                </c:pt>
                <c:pt idx="6338">
                  <c:v>14</c:v>
                </c:pt>
                <c:pt idx="6339">
                  <c:v>14</c:v>
                </c:pt>
                <c:pt idx="6340">
                  <c:v>14</c:v>
                </c:pt>
                <c:pt idx="6341">
                  <c:v>14</c:v>
                </c:pt>
                <c:pt idx="6342">
                  <c:v>14</c:v>
                </c:pt>
                <c:pt idx="6343">
                  <c:v>14</c:v>
                </c:pt>
                <c:pt idx="6344">
                  <c:v>14</c:v>
                </c:pt>
                <c:pt idx="6345">
                  <c:v>14</c:v>
                </c:pt>
                <c:pt idx="6346">
                  <c:v>14</c:v>
                </c:pt>
                <c:pt idx="6347">
                  <c:v>14</c:v>
                </c:pt>
                <c:pt idx="6348">
                  <c:v>14</c:v>
                </c:pt>
                <c:pt idx="6349">
                  <c:v>14</c:v>
                </c:pt>
                <c:pt idx="6350">
                  <c:v>14</c:v>
                </c:pt>
                <c:pt idx="6351">
                  <c:v>14</c:v>
                </c:pt>
                <c:pt idx="6352">
                  <c:v>14</c:v>
                </c:pt>
                <c:pt idx="6353">
                  <c:v>14</c:v>
                </c:pt>
                <c:pt idx="6354">
                  <c:v>14</c:v>
                </c:pt>
                <c:pt idx="6355">
                  <c:v>14</c:v>
                </c:pt>
                <c:pt idx="6356">
                  <c:v>14</c:v>
                </c:pt>
                <c:pt idx="6357">
                  <c:v>14</c:v>
                </c:pt>
                <c:pt idx="6358">
                  <c:v>14</c:v>
                </c:pt>
                <c:pt idx="6359">
                  <c:v>14</c:v>
                </c:pt>
                <c:pt idx="6360">
                  <c:v>14</c:v>
                </c:pt>
                <c:pt idx="6361">
                  <c:v>14</c:v>
                </c:pt>
                <c:pt idx="6362">
                  <c:v>14</c:v>
                </c:pt>
                <c:pt idx="6363">
                  <c:v>14</c:v>
                </c:pt>
                <c:pt idx="6364">
                  <c:v>14</c:v>
                </c:pt>
                <c:pt idx="6365">
                  <c:v>14</c:v>
                </c:pt>
                <c:pt idx="6366">
                  <c:v>14</c:v>
                </c:pt>
                <c:pt idx="6367">
                  <c:v>14</c:v>
                </c:pt>
                <c:pt idx="6368">
                  <c:v>14</c:v>
                </c:pt>
                <c:pt idx="6369">
                  <c:v>14</c:v>
                </c:pt>
                <c:pt idx="6370">
                  <c:v>14</c:v>
                </c:pt>
                <c:pt idx="6371">
                  <c:v>14</c:v>
                </c:pt>
                <c:pt idx="6372">
                  <c:v>14</c:v>
                </c:pt>
                <c:pt idx="6373">
                  <c:v>14</c:v>
                </c:pt>
                <c:pt idx="6374">
                  <c:v>14</c:v>
                </c:pt>
                <c:pt idx="6375">
                  <c:v>14</c:v>
                </c:pt>
                <c:pt idx="6376">
                  <c:v>14</c:v>
                </c:pt>
                <c:pt idx="6377">
                  <c:v>14</c:v>
                </c:pt>
                <c:pt idx="6378">
                  <c:v>14</c:v>
                </c:pt>
                <c:pt idx="6379">
                  <c:v>14</c:v>
                </c:pt>
                <c:pt idx="6380">
                  <c:v>14</c:v>
                </c:pt>
                <c:pt idx="6381">
                  <c:v>14</c:v>
                </c:pt>
                <c:pt idx="6382">
                  <c:v>14</c:v>
                </c:pt>
                <c:pt idx="6383">
                  <c:v>14</c:v>
                </c:pt>
                <c:pt idx="6384">
                  <c:v>14</c:v>
                </c:pt>
                <c:pt idx="6385">
                  <c:v>14</c:v>
                </c:pt>
                <c:pt idx="6386">
                  <c:v>14</c:v>
                </c:pt>
                <c:pt idx="6387">
                  <c:v>14</c:v>
                </c:pt>
                <c:pt idx="6388">
                  <c:v>14</c:v>
                </c:pt>
                <c:pt idx="6389">
                  <c:v>14</c:v>
                </c:pt>
                <c:pt idx="6390">
                  <c:v>14</c:v>
                </c:pt>
                <c:pt idx="6391">
                  <c:v>14</c:v>
                </c:pt>
                <c:pt idx="6392">
                  <c:v>14</c:v>
                </c:pt>
                <c:pt idx="6393">
                  <c:v>14</c:v>
                </c:pt>
                <c:pt idx="6394">
                  <c:v>14</c:v>
                </c:pt>
                <c:pt idx="6395">
                  <c:v>14</c:v>
                </c:pt>
                <c:pt idx="6396">
                  <c:v>14</c:v>
                </c:pt>
                <c:pt idx="6397">
                  <c:v>14</c:v>
                </c:pt>
                <c:pt idx="6398">
                  <c:v>14</c:v>
                </c:pt>
                <c:pt idx="6399">
                  <c:v>14</c:v>
                </c:pt>
                <c:pt idx="6400">
                  <c:v>14</c:v>
                </c:pt>
                <c:pt idx="6401">
                  <c:v>14</c:v>
                </c:pt>
                <c:pt idx="6402">
                  <c:v>14</c:v>
                </c:pt>
                <c:pt idx="6403">
                  <c:v>14</c:v>
                </c:pt>
                <c:pt idx="6404">
                  <c:v>14</c:v>
                </c:pt>
                <c:pt idx="6405">
                  <c:v>14</c:v>
                </c:pt>
                <c:pt idx="6406">
                  <c:v>14</c:v>
                </c:pt>
                <c:pt idx="6407">
                  <c:v>14</c:v>
                </c:pt>
                <c:pt idx="6408">
                  <c:v>14</c:v>
                </c:pt>
                <c:pt idx="6409">
                  <c:v>14</c:v>
                </c:pt>
                <c:pt idx="6410">
                  <c:v>14</c:v>
                </c:pt>
                <c:pt idx="6411">
                  <c:v>14</c:v>
                </c:pt>
                <c:pt idx="6412">
                  <c:v>14</c:v>
                </c:pt>
                <c:pt idx="6413">
                  <c:v>14</c:v>
                </c:pt>
                <c:pt idx="6414">
                  <c:v>14</c:v>
                </c:pt>
                <c:pt idx="6415">
                  <c:v>14</c:v>
                </c:pt>
                <c:pt idx="6416">
                  <c:v>14</c:v>
                </c:pt>
                <c:pt idx="6417">
                  <c:v>14</c:v>
                </c:pt>
                <c:pt idx="6418">
                  <c:v>14</c:v>
                </c:pt>
                <c:pt idx="6419">
                  <c:v>14</c:v>
                </c:pt>
                <c:pt idx="6420">
                  <c:v>14</c:v>
                </c:pt>
                <c:pt idx="6421">
                  <c:v>14</c:v>
                </c:pt>
                <c:pt idx="6422">
                  <c:v>14</c:v>
                </c:pt>
                <c:pt idx="6423">
                  <c:v>14</c:v>
                </c:pt>
                <c:pt idx="6424">
                  <c:v>14</c:v>
                </c:pt>
                <c:pt idx="6425">
                  <c:v>14</c:v>
                </c:pt>
                <c:pt idx="6426">
                  <c:v>14</c:v>
                </c:pt>
                <c:pt idx="6427">
                  <c:v>14</c:v>
                </c:pt>
                <c:pt idx="6428">
                  <c:v>14</c:v>
                </c:pt>
                <c:pt idx="6429">
                  <c:v>14</c:v>
                </c:pt>
                <c:pt idx="6430">
                  <c:v>14</c:v>
                </c:pt>
                <c:pt idx="6431">
                  <c:v>14</c:v>
                </c:pt>
                <c:pt idx="6432">
                  <c:v>14</c:v>
                </c:pt>
                <c:pt idx="6433">
                  <c:v>14</c:v>
                </c:pt>
                <c:pt idx="6434">
                  <c:v>14</c:v>
                </c:pt>
                <c:pt idx="6435">
                  <c:v>14</c:v>
                </c:pt>
                <c:pt idx="6436">
                  <c:v>14</c:v>
                </c:pt>
                <c:pt idx="6437">
                  <c:v>14</c:v>
                </c:pt>
                <c:pt idx="6438">
                  <c:v>14</c:v>
                </c:pt>
                <c:pt idx="6439">
                  <c:v>14</c:v>
                </c:pt>
                <c:pt idx="6440">
                  <c:v>14</c:v>
                </c:pt>
                <c:pt idx="6441">
                  <c:v>14</c:v>
                </c:pt>
                <c:pt idx="6442">
                  <c:v>14</c:v>
                </c:pt>
                <c:pt idx="6443">
                  <c:v>14</c:v>
                </c:pt>
                <c:pt idx="6444">
                  <c:v>14</c:v>
                </c:pt>
                <c:pt idx="6445">
                  <c:v>14</c:v>
                </c:pt>
                <c:pt idx="6446">
                  <c:v>14</c:v>
                </c:pt>
                <c:pt idx="6447">
                  <c:v>14</c:v>
                </c:pt>
                <c:pt idx="6448">
                  <c:v>14</c:v>
                </c:pt>
                <c:pt idx="6449">
                  <c:v>14</c:v>
                </c:pt>
                <c:pt idx="6450">
                  <c:v>14</c:v>
                </c:pt>
                <c:pt idx="6451">
                  <c:v>14</c:v>
                </c:pt>
                <c:pt idx="6452">
                  <c:v>14</c:v>
                </c:pt>
                <c:pt idx="6453">
                  <c:v>14</c:v>
                </c:pt>
                <c:pt idx="6454">
                  <c:v>14</c:v>
                </c:pt>
                <c:pt idx="6455">
                  <c:v>14</c:v>
                </c:pt>
                <c:pt idx="6456">
                  <c:v>14</c:v>
                </c:pt>
                <c:pt idx="6457">
                  <c:v>14</c:v>
                </c:pt>
                <c:pt idx="6458">
                  <c:v>14</c:v>
                </c:pt>
                <c:pt idx="6459">
                  <c:v>14</c:v>
                </c:pt>
                <c:pt idx="6460">
                  <c:v>14</c:v>
                </c:pt>
                <c:pt idx="6461">
                  <c:v>14</c:v>
                </c:pt>
                <c:pt idx="6462">
                  <c:v>14</c:v>
                </c:pt>
                <c:pt idx="6463">
                  <c:v>14</c:v>
                </c:pt>
                <c:pt idx="6464">
                  <c:v>14</c:v>
                </c:pt>
                <c:pt idx="6465">
                  <c:v>14</c:v>
                </c:pt>
                <c:pt idx="6466">
                  <c:v>14</c:v>
                </c:pt>
                <c:pt idx="6467">
                  <c:v>14</c:v>
                </c:pt>
                <c:pt idx="6468">
                  <c:v>14</c:v>
                </c:pt>
                <c:pt idx="6469">
                  <c:v>14</c:v>
                </c:pt>
                <c:pt idx="6470">
                  <c:v>14</c:v>
                </c:pt>
                <c:pt idx="6471">
                  <c:v>14</c:v>
                </c:pt>
                <c:pt idx="6472">
                  <c:v>14</c:v>
                </c:pt>
                <c:pt idx="6473">
                  <c:v>14</c:v>
                </c:pt>
                <c:pt idx="6474">
                  <c:v>14</c:v>
                </c:pt>
                <c:pt idx="6475">
                  <c:v>14</c:v>
                </c:pt>
                <c:pt idx="6476">
                  <c:v>14</c:v>
                </c:pt>
                <c:pt idx="6477">
                  <c:v>14</c:v>
                </c:pt>
                <c:pt idx="6478">
                  <c:v>14</c:v>
                </c:pt>
                <c:pt idx="6479">
                  <c:v>14</c:v>
                </c:pt>
                <c:pt idx="6480">
                  <c:v>14</c:v>
                </c:pt>
                <c:pt idx="6481">
                  <c:v>14</c:v>
                </c:pt>
                <c:pt idx="6482">
                  <c:v>14</c:v>
                </c:pt>
                <c:pt idx="6483">
                  <c:v>14</c:v>
                </c:pt>
                <c:pt idx="6484">
                  <c:v>14</c:v>
                </c:pt>
                <c:pt idx="6485">
                  <c:v>14</c:v>
                </c:pt>
                <c:pt idx="6486">
                  <c:v>14</c:v>
                </c:pt>
                <c:pt idx="6487">
                  <c:v>14</c:v>
                </c:pt>
                <c:pt idx="6488">
                  <c:v>14</c:v>
                </c:pt>
                <c:pt idx="6489">
                  <c:v>14</c:v>
                </c:pt>
                <c:pt idx="6490">
                  <c:v>14</c:v>
                </c:pt>
                <c:pt idx="6491">
                  <c:v>14</c:v>
                </c:pt>
                <c:pt idx="6492">
                  <c:v>14</c:v>
                </c:pt>
                <c:pt idx="6493">
                  <c:v>14</c:v>
                </c:pt>
                <c:pt idx="6494">
                  <c:v>14</c:v>
                </c:pt>
                <c:pt idx="6495">
                  <c:v>14</c:v>
                </c:pt>
                <c:pt idx="6496">
                  <c:v>14</c:v>
                </c:pt>
                <c:pt idx="6497">
                  <c:v>14</c:v>
                </c:pt>
                <c:pt idx="6498">
                  <c:v>14</c:v>
                </c:pt>
                <c:pt idx="6499">
                  <c:v>14</c:v>
                </c:pt>
                <c:pt idx="6500">
                  <c:v>14</c:v>
                </c:pt>
                <c:pt idx="6501">
                  <c:v>14</c:v>
                </c:pt>
                <c:pt idx="6502">
                  <c:v>14</c:v>
                </c:pt>
                <c:pt idx="6503">
                  <c:v>14</c:v>
                </c:pt>
                <c:pt idx="6504">
                  <c:v>14</c:v>
                </c:pt>
                <c:pt idx="6505">
                  <c:v>14</c:v>
                </c:pt>
                <c:pt idx="6506">
                  <c:v>14</c:v>
                </c:pt>
                <c:pt idx="6507">
                  <c:v>14</c:v>
                </c:pt>
                <c:pt idx="6508">
                  <c:v>14</c:v>
                </c:pt>
                <c:pt idx="6509">
                  <c:v>14</c:v>
                </c:pt>
                <c:pt idx="6510">
                  <c:v>14</c:v>
                </c:pt>
                <c:pt idx="6511">
                  <c:v>14</c:v>
                </c:pt>
                <c:pt idx="6512">
                  <c:v>14</c:v>
                </c:pt>
                <c:pt idx="6513">
                  <c:v>14</c:v>
                </c:pt>
                <c:pt idx="6514">
                  <c:v>14</c:v>
                </c:pt>
                <c:pt idx="6515">
                  <c:v>14</c:v>
                </c:pt>
                <c:pt idx="6516">
                  <c:v>14</c:v>
                </c:pt>
                <c:pt idx="6517">
                  <c:v>14</c:v>
                </c:pt>
                <c:pt idx="6518">
                  <c:v>14</c:v>
                </c:pt>
                <c:pt idx="6519">
                  <c:v>14</c:v>
                </c:pt>
                <c:pt idx="6520">
                  <c:v>14</c:v>
                </c:pt>
                <c:pt idx="6521">
                  <c:v>14</c:v>
                </c:pt>
                <c:pt idx="6522">
                  <c:v>14</c:v>
                </c:pt>
                <c:pt idx="6523">
                  <c:v>14</c:v>
                </c:pt>
                <c:pt idx="6524">
                  <c:v>14</c:v>
                </c:pt>
                <c:pt idx="6525">
                  <c:v>14</c:v>
                </c:pt>
                <c:pt idx="6526">
                  <c:v>14</c:v>
                </c:pt>
                <c:pt idx="6527">
                  <c:v>23.8</c:v>
                </c:pt>
                <c:pt idx="6528">
                  <c:v>23.8</c:v>
                </c:pt>
                <c:pt idx="6529">
                  <c:v>23.8</c:v>
                </c:pt>
                <c:pt idx="6530">
                  <c:v>23.8</c:v>
                </c:pt>
                <c:pt idx="6531">
                  <c:v>23.8</c:v>
                </c:pt>
                <c:pt idx="6532">
                  <c:v>23.8</c:v>
                </c:pt>
                <c:pt idx="6533">
                  <c:v>23.8</c:v>
                </c:pt>
                <c:pt idx="6534">
                  <c:v>23.8</c:v>
                </c:pt>
                <c:pt idx="6535">
                  <c:v>23.8</c:v>
                </c:pt>
                <c:pt idx="6536">
                  <c:v>23.8</c:v>
                </c:pt>
                <c:pt idx="6537">
                  <c:v>23.8</c:v>
                </c:pt>
                <c:pt idx="6538">
                  <c:v>23.8</c:v>
                </c:pt>
                <c:pt idx="6539">
                  <c:v>23.8</c:v>
                </c:pt>
                <c:pt idx="6540">
                  <c:v>23.8</c:v>
                </c:pt>
                <c:pt idx="6541">
                  <c:v>23.8</c:v>
                </c:pt>
                <c:pt idx="6542">
                  <c:v>23.8</c:v>
                </c:pt>
                <c:pt idx="6543">
                  <c:v>23.8</c:v>
                </c:pt>
                <c:pt idx="6544">
                  <c:v>23.8</c:v>
                </c:pt>
                <c:pt idx="6545">
                  <c:v>23.8</c:v>
                </c:pt>
                <c:pt idx="6546">
                  <c:v>23.8</c:v>
                </c:pt>
                <c:pt idx="6547">
                  <c:v>23.8</c:v>
                </c:pt>
                <c:pt idx="6548">
                  <c:v>23.8</c:v>
                </c:pt>
                <c:pt idx="6549">
                  <c:v>23.8</c:v>
                </c:pt>
                <c:pt idx="6550">
                  <c:v>23.8</c:v>
                </c:pt>
                <c:pt idx="6551">
                  <c:v>23.8</c:v>
                </c:pt>
                <c:pt idx="6552">
                  <c:v>23.8</c:v>
                </c:pt>
                <c:pt idx="6553">
                  <c:v>23.8</c:v>
                </c:pt>
                <c:pt idx="6554">
                  <c:v>23.8</c:v>
                </c:pt>
                <c:pt idx="6555">
                  <c:v>23.8</c:v>
                </c:pt>
                <c:pt idx="6556">
                  <c:v>23.8</c:v>
                </c:pt>
                <c:pt idx="6557">
                  <c:v>23.8</c:v>
                </c:pt>
                <c:pt idx="6558">
                  <c:v>23.8</c:v>
                </c:pt>
                <c:pt idx="6559">
                  <c:v>23.8</c:v>
                </c:pt>
                <c:pt idx="6560">
                  <c:v>23.8</c:v>
                </c:pt>
                <c:pt idx="6561">
                  <c:v>23.8</c:v>
                </c:pt>
                <c:pt idx="6562">
                  <c:v>23.8</c:v>
                </c:pt>
                <c:pt idx="6563">
                  <c:v>23.8</c:v>
                </c:pt>
                <c:pt idx="6564">
                  <c:v>23.8</c:v>
                </c:pt>
                <c:pt idx="6565">
                  <c:v>23.8</c:v>
                </c:pt>
                <c:pt idx="6566">
                  <c:v>23.8</c:v>
                </c:pt>
                <c:pt idx="6567">
                  <c:v>23.8</c:v>
                </c:pt>
                <c:pt idx="6568">
                  <c:v>23.8</c:v>
                </c:pt>
                <c:pt idx="6569">
                  <c:v>23.8</c:v>
                </c:pt>
                <c:pt idx="6570">
                  <c:v>23.8</c:v>
                </c:pt>
                <c:pt idx="6571">
                  <c:v>23.8</c:v>
                </c:pt>
                <c:pt idx="6572">
                  <c:v>23.8</c:v>
                </c:pt>
                <c:pt idx="6573">
                  <c:v>23.8</c:v>
                </c:pt>
                <c:pt idx="6574">
                  <c:v>23.8</c:v>
                </c:pt>
                <c:pt idx="6575">
                  <c:v>23.8</c:v>
                </c:pt>
                <c:pt idx="6576">
                  <c:v>23.8</c:v>
                </c:pt>
                <c:pt idx="6577">
                  <c:v>23.8</c:v>
                </c:pt>
                <c:pt idx="6578">
                  <c:v>23.8</c:v>
                </c:pt>
                <c:pt idx="6579">
                  <c:v>23.8</c:v>
                </c:pt>
                <c:pt idx="6580">
                  <c:v>23.8</c:v>
                </c:pt>
                <c:pt idx="6581">
                  <c:v>23.8</c:v>
                </c:pt>
                <c:pt idx="6582">
                  <c:v>23.8</c:v>
                </c:pt>
                <c:pt idx="6583">
                  <c:v>23.8</c:v>
                </c:pt>
                <c:pt idx="6584">
                  <c:v>23.8</c:v>
                </c:pt>
                <c:pt idx="6585">
                  <c:v>23.8</c:v>
                </c:pt>
                <c:pt idx="6586">
                  <c:v>23.8</c:v>
                </c:pt>
                <c:pt idx="6587">
                  <c:v>23.8</c:v>
                </c:pt>
                <c:pt idx="6588">
                  <c:v>23.8</c:v>
                </c:pt>
                <c:pt idx="6589">
                  <c:v>23.8</c:v>
                </c:pt>
                <c:pt idx="6590">
                  <c:v>23.8</c:v>
                </c:pt>
                <c:pt idx="6591">
                  <c:v>23.8</c:v>
                </c:pt>
                <c:pt idx="6592">
                  <c:v>23.8</c:v>
                </c:pt>
                <c:pt idx="6593">
                  <c:v>23.8</c:v>
                </c:pt>
                <c:pt idx="6594">
                  <c:v>23.8</c:v>
                </c:pt>
                <c:pt idx="6595">
                  <c:v>23.8</c:v>
                </c:pt>
                <c:pt idx="6596">
                  <c:v>23.8</c:v>
                </c:pt>
                <c:pt idx="6597">
                  <c:v>23.8</c:v>
                </c:pt>
                <c:pt idx="6598">
                  <c:v>23.8</c:v>
                </c:pt>
                <c:pt idx="6599">
                  <c:v>23.8</c:v>
                </c:pt>
                <c:pt idx="6600">
                  <c:v>23.8</c:v>
                </c:pt>
                <c:pt idx="6601">
                  <c:v>23.8</c:v>
                </c:pt>
                <c:pt idx="6602">
                  <c:v>23.8</c:v>
                </c:pt>
                <c:pt idx="6603">
                  <c:v>23.8</c:v>
                </c:pt>
                <c:pt idx="6604">
                  <c:v>23.8</c:v>
                </c:pt>
                <c:pt idx="6605">
                  <c:v>23.8</c:v>
                </c:pt>
                <c:pt idx="6606">
                  <c:v>23.8</c:v>
                </c:pt>
                <c:pt idx="6607">
                  <c:v>23.8</c:v>
                </c:pt>
                <c:pt idx="6608">
                  <c:v>23.8</c:v>
                </c:pt>
                <c:pt idx="6609">
                  <c:v>23.8</c:v>
                </c:pt>
                <c:pt idx="6610">
                  <c:v>23.8</c:v>
                </c:pt>
                <c:pt idx="6611">
                  <c:v>23.8</c:v>
                </c:pt>
                <c:pt idx="6612">
                  <c:v>23.8</c:v>
                </c:pt>
                <c:pt idx="6613">
                  <c:v>23.8</c:v>
                </c:pt>
                <c:pt idx="6614">
                  <c:v>23.8</c:v>
                </c:pt>
                <c:pt idx="6615">
                  <c:v>23.8</c:v>
                </c:pt>
                <c:pt idx="6616">
                  <c:v>23.8</c:v>
                </c:pt>
                <c:pt idx="6617">
                  <c:v>23.8</c:v>
                </c:pt>
                <c:pt idx="6618">
                  <c:v>23.8</c:v>
                </c:pt>
                <c:pt idx="6619">
                  <c:v>23.8</c:v>
                </c:pt>
                <c:pt idx="6620">
                  <c:v>23.8</c:v>
                </c:pt>
                <c:pt idx="6621">
                  <c:v>23.8</c:v>
                </c:pt>
                <c:pt idx="6622">
                  <c:v>23.8</c:v>
                </c:pt>
                <c:pt idx="6623">
                  <c:v>23.8</c:v>
                </c:pt>
                <c:pt idx="6624">
                  <c:v>23.8</c:v>
                </c:pt>
                <c:pt idx="6625">
                  <c:v>23.8</c:v>
                </c:pt>
                <c:pt idx="6626">
                  <c:v>23.8</c:v>
                </c:pt>
                <c:pt idx="6627">
                  <c:v>18.399999999999999</c:v>
                </c:pt>
                <c:pt idx="6628">
                  <c:v>18.399999999999999</c:v>
                </c:pt>
                <c:pt idx="6629">
                  <c:v>18.399999999999999</c:v>
                </c:pt>
                <c:pt idx="6630">
                  <c:v>18.399999999999999</c:v>
                </c:pt>
                <c:pt idx="6631">
                  <c:v>18.399999999999999</c:v>
                </c:pt>
                <c:pt idx="6632">
                  <c:v>18.399999999999999</c:v>
                </c:pt>
                <c:pt idx="6633">
                  <c:v>18.399999999999999</c:v>
                </c:pt>
                <c:pt idx="6634">
                  <c:v>18.399999999999999</c:v>
                </c:pt>
                <c:pt idx="6635">
                  <c:v>18.399999999999999</c:v>
                </c:pt>
                <c:pt idx="6636">
                  <c:v>18.399999999999999</c:v>
                </c:pt>
                <c:pt idx="6637">
                  <c:v>18.399999999999999</c:v>
                </c:pt>
                <c:pt idx="6638">
                  <c:v>18.399999999999999</c:v>
                </c:pt>
                <c:pt idx="6639">
                  <c:v>18.399999999999999</c:v>
                </c:pt>
                <c:pt idx="6640">
                  <c:v>18.399999999999999</c:v>
                </c:pt>
                <c:pt idx="6641">
                  <c:v>18.399999999999999</c:v>
                </c:pt>
                <c:pt idx="6642">
                  <c:v>18.399999999999999</c:v>
                </c:pt>
                <c:pt idx="6643">
                  <c:v>18.399999999999999</c:v>
                </c:pt>
                <c:pt idx="6644">
                  <c:v>18.399999999999999</c:v>
                </c:pt>
                <c:pt idx="6645">
                  <c:v>18.399999999999999</c:v>
                </c:pt>
                <c:pt idx="6646">
                  <c:v>18.399999999999999</c:v>
                </c:pt>
                <c:pt idx="6647">
                  <c:v>18.399999999999999</c:v>
                </c:pt>
                <c:pt idx="6648">
                  <c:v>18.399999999999999</c:v>
                </c:pt>
                <c:pt idx="6649">
                  <c:v>18.399999999999999</c:v>
                </c:pt>
                <c:pt idx="6650">
                  <c:v>18.399999999999999</c:v>
                </c:pt>
                <c:pt idx="6651">
                  <c:v>18.399999999999999</c:v>
                </c:pt>
                <c:pt idx="6652">
                  <c:v>18.399999999999999</c:v>
                </c:pt>
                <c:pt idx="6653">
                  <c:v>18.399999999999999</c:v>
                </c:pt>
                <c:pt idx="6654">
                  <c:v>18.399999999999999</c:v>
                </c:pt>
                <c:pt idx="6655">
                  <c:v>18.399999999999999</c:v>
                </c:pt>
                <c:pt idx="6656">
                  <c:v>18.399999999999999</c:v>
                </c:pt>
                <c:pt idx="6657">
                  <c:v>18.399999999999999</c:v>
                </c:pt>
                <c:pt idx="6658">
                  <c:v>18.399999999999999</c:v>
                </c:pt>
                <c:pt idx="6659">
                  <c:v>18.399999999999999</c:v>
                </c:pt>
                <c:pt idx="6660">
                  <c:v>18.399999999999999</c:v>
                </c:pt>
                <c:pt idx="6661">
                  <c:v>18.399999999999999</c:v>
                </c:pt>
                <c:pt idx="6662">
                  <c:v>18.399999999999999</c:v>
                </c:pt>
                <c:pt idx="6663">
                  <c:v>18.399999999999999</c:v>
                </c:pt>
                <c:pt idx="6664">
                  <c:v>18.399999999999999</c:v>
                </c:pt>
                <c:pt idx="6665">
                  <c:v>18.399999999999999</c:v>
                </c:pt>
                <c:pt idx="6666">
                  <c:v>18.399999999999999</c:v>
                </c:pt>
                <c:pt idx="6667">
                  <c:v>18.399999999999999</c:v>
                </c:pt>
                <c:pt idx="6668">
                  <c:v>18.399999999999999</c:v>
                </c:pt>
                <c:pt idx="6669">
                  <c:v>18.399999999999999</c:v>
                </c:pt>
                <c:pt idx="6670">
                  <c:v>18.399999999999999</c:v>
                </c:pt>
                <c:pt idx="6671">
                  <c:v>18.399999999999999</c:v>
                </c:pt>
                <c:pt idx="6672">
                  <c:v>18.399999999999999</c:v>
                </c:pt>
                <c:pt idx="6673">
                  <c:v>18.399999999999999</c:v>
                </c:pt>
                <c:pt idx="6674">
                  <c:v>18.399999999999999</c:v>
                </c:pt>
                <c:pt idx="6675">
                  <c:v>18.399999999999999</c:v>
                </c:pt>
                <c:pt idx="6676">
                  <c:v>18.399999999999999</c:v>
                </c:pt>
                <c:pt idx="6677">
                  <c:v>18.399999999999999</c:v>
                </c:pt>
                <c:pt idx="6678">
                  <c:v>18.399999999999999</c:v>
                </c:pt>
                <c:pt idx="6679">
                  <c:v>18.399999999999999</c:v>
                </c:pt>
                <c:pt idx="6680">
                  <c:v>18.399999999999999</c:v>
                </c:pt>
                <c:pt idx="6681">
                  <c:v>18.399999999999999</c:v>
                </c:pt>
                <c:pt idx="6682">
                  <c:v>18.399999999999999</c:v>
                </c:pt>
                <c:pt idx="6683">
                  <c:v>18.399999999999999</c:v>
                </c:pt>
                <c:pt idx="6684">
                  <c:v>18.399999999999999</c:v>
                </c:pt>
                <c:pt idx="6685">
                  <c:v>18.399999999999999</c:v>
                </c:pt>
                <c:pt idx="6686">
                  <c:v>18.399999999999999</c:v>
                </c:pt>
                <c:pt idx="6687">
                  <c:v>18.399999999999999</c:v>
                </c:pt>
                <c:pt idx="6688">
                  <c:v>18.399999999999999</c:v>
                </c:pt>
                <c:pt idx="6689">
                  <c:v>18.399999999999999</c:v>
                </c:pt>
                <c:pt idx="6690">
                  <c:v>18.399999999999999</c:v>
                </c:pt>
                <c:pt idx="6691">
                  <c:v>18.399999999999999</c:v>
                </c:pt>
                <c:pt idx="6692">
                  <c:v>18.399999999999999</c:v>
                </c:pt>
                <c:pt idx="6693">
                  <c:v>18.399999999999999</c:v>
                </c:pt>
                <c:pt idx="6694">
                  <c:v>18.399999999999999</c:v>
                </c:pt>
                <c:pt idx="6695">
                  <c:v>18.399999999999999</c:v>
                </c:pt>
                <c:pt idx="6696">
                  <c:v>18.399999999999999</c:v>
                </c:pt>
                <c:pt idx="6697">
                  <c:v>18.399999999999999</c:v>
                </c:pt>
                <c:pt idx="6698">
                  <c:v>18.399999999999999</c:v>
                </c:pt>
                <c:pt idx="6699">
                  <c:v>18.399999999999999</c:v>
                </c:pt>
                <c:pt idx="6700">
                  <c:v>18.399999999999999</c:v>
                </c:pt>
                <c:pt idx="6701">
                  <c:v>18.399999999999999</c:v>
                </c:pt>
                <c:pt idx="6702">
                  <c:v>18.399999999999999</c:v>
                </c:pt>
                <c:pt idx="6703">
                  <c:v>18.399999999999999</c:v>
                </c:pt>
                <c:pt idx="6704">
                  <c:v>18.399999999999999</c:v>
                </c:pt>
                <c:pt idx="6705">
                  <c:v>18.399999999999999</c:v>
                </c:pt>
                <c:pt idx="6706">
                  <c:v>18.399999999999999</c:v>
                </c:pt>
                <c:pt idx="6707">
                  <c:v>18.399999999999999</c:v>
                </c:pt>
                <c:pt idx="6708">
                  <c:v>18.399999999999999</c:v>
                </c:pt>
                <c:pt idx="6709">
                  <c:v>18.399999999999999</c:v>
                </c:pt>
                <c:pt idx="6710">
                  <c:v>18.399999999999999</c:v>
                </c:pt>
                <c:pt idx="6711">
                  <c:v>18.399999999999999</c:v>
                </c:pt>
                <c:pt idx="6712">
                  <c:v>18.399999999999999</c:v>
                </c:pt>
                <c:pt idx="6713">
                  <c:v>18.399999999999999</c:v>
                </c:pt>
                <c:pt idx="6714">
                  <c:v>18.399999999999999</c:v>
                </c:pt>
                <c:pt idx="6715">
                  <c:v>18.399999999999999</c:v>
                </c:pt>
                <c:pt idx="6716">
                  <c:v>18.399999999999999</c:v>
                </c:pt>
                <c:pt idx="6717">
                  <c:v>18.399999999999999</c:v>
                </c:pt>
                <c:pt idx="6718">
                  <c:v>18.399999999999999</c:v>
                </c:pt>
                <c:pt idx="6719">
                  <c:v>18.399999999999999</c:v>
                </c:pt>
                <c:pt idx="6720">
                  <c:v>18.399999999999999</c:v>
                </c:pt>
                <c:pt idx="6721">
                  <c:v>18.399999999999999</c:v>
                </c:pt>
                <c:pt idx="6722">
                  <c:v>18.399999999999999</c:v>
                </c:pt>
                <c:pt idx="6723">
                  <c:v>18.399999999999999</c:v>
                </c:pt>
                <c:pt idx="6724">
                  <c:v>18.399999999999999</c:v>
                </c:pt>
                <c:pt idx="6725">
                  <c:v>18.399999999999999</c:v>
                </c:pt>
                <c:pt idx="6726">
                  <c:v>18.399999999999999</c:v>
                </c:pt>
                <c:pt idx="6727">
                  <c:v>18.399999999999999</c:v>
                </c:pt>
                <c:pt idx="6728">
                  <c:v>18.399999999999999</c:v>
                </c:pt>
                <c:pt idx="6729">
                  <c:v>18.399999999999999</c:v>
                </c:pt>
                <c:pt idx="6730">
                  <c:v>18.399999999999999</c:v>
                </c:pt>
                <c:pt idx="6731">
                  <c:v>18.399999999999999</c:v>
                </c:pt>
                <c:pt idx="6732">
                  <c:v>18.399999999999999</c:v>
                </c:pt>
                <c:pt idx="6733">
                  <c:v>18.399999999999999</c:v>
                </c:pt>
                <c:pt idx="6734">
                  <c:v>18.399999999999999</c:v>
                </c:pt>
                <c:pt idx="6735">
                  <c:v>18.399999999999999</c:v>
                </c:pt>
                <c:pt idx="6736">
                  <c:v>18.399999999999999</c:v>
                </c:pt>
                <c:pt idx="6737">
                  <c:v>18.399999999999999</c:v>
                </c:pt>
                <c:pt idx="6738">
                  <c:v>18.399999999999999</c:v>
                </c:pt>
                <c:pt idx="6739">
                  <c:v>18.399999999999999</c:v>
                </c:pt>
                <c:pt idx="6740">
                  <c:v>18.399999999999999</c:v>
                </c:pt>
                <c:pt idx="6741">
                  <c:v>18.399999999999999</c:v>
                </c:pt>
                <c:pt idx="6742">
                  <c:v>18.399999999999999</c:v>
                </c:pt>
                <c:pt idx="6743">
                  <c:v>18.399999999999999</c:v>
                </c:pt>
                <c:pt idx="6744">
                  <c:v>18.399999999999999</c:v>
                </c:pt>
                <c:pt idx="6745">
                  <c:v>18.399999999999999</c:v>
                </c:pt>
                <c:pt idx="6746">
                  <c:v>18.399999999999999</c:v>
                </c:pt>
                <c:pt idx="6747">
                  <c:v>18.399999999999999</c:v>
                </c:pt>
                <c:pt idx="6748">
                  <c:v>18.399999999999999</c:v>
                </c:pt>
                <c:pt idx="6749">
                  <c:v>18.399999999999999</c:v>
                </c:pt>
                <c:pt idx="6750">
                  <c:v>18.399999999999999</c:v>
                </c:pt>
                <c:pt idx="6751">
                  <c:v>18.399999999999999</c:v>
                </c:pt>
                <c:pt idx="6752">
                  <c:v>18.399999999999999</c:v>
                </c:pt>
                <c:pt idx="6753">
                  <c:v>18.399999999999999</c:v>
                </c:pt>
                <c:pt idx="6754">
                  <c:v>18.399999999999999</c:v>
                </c:pt>
                <c:pt idx="6755">
                  <c:v>18.399999999999999</c:v>
                </c:pt>
                <c:pt idx="6756">
                  <c:v>18.399999999999999</c:v>
                </c:pt>
                <c:pt idx="6757">
                  <c:v>18.399999999999999</c:v>
                </c:pt>
                <c:pt idx="6758">
                  <c:v>18.399999999999999</c:v>
                </c:pt>
                <c:pt idx="6759">
                  <c:v>18.399999999999999</c:v>
                </c:pt>
                <c:pt idx="6760">
                  <c:v>18.399999999999999</c:v>
                </c:pt>
                <c:pt idx="6761">
                  <c:v>18.399999999999999</c:v>
                </c:pt>
                <c:pt idx="6762">
                  <c:v>18.399999999999999</c:v>
                </c:pt>
                <c:pt idx="6763">
                  <c:v>18.399999999999999</c:v>
                </c:pt>
                <c:pt idx="6764">
                  <c:v>18.399999999999999</c:v>
                </c:pt>
                <c:pt idx="6765">
                  <c:v>18.399999999999999</c:v>
                </c:pt>
                <c:pt idx="6766">
                  <c:v>18.399999999999999</c:v>
                </c:pt>
                <c:pt idx="6767">
                  <c:v>18.399999999999999</c:v>
                </c:pt>
                <c:pt idx="6768">
                  <c:v>18.399999999999999</c:v>
                </c:pt>
                <c:pt idx="6769">
                  <c:v>18.399999999999999</c:v>
                </c:pt>
                <c:pt idx="6770">
                  <c:v>18.399999999999999</c:v>
                </c:pt>
                <c:pt idx="6771">
                  <c:v>18.399999999999999</c:v>
                </c:pt>
                <c:pt idx="6772">
                  <c:v>18.399999999999999</c:v>
                </c:pt>
                <c:pt idx="6773">
                  <c:v>18.399999999999999</c:v>
                </c:pt>
                <c:pt idx="6774">
                  <c:v>18.399999999999999</c:v>
                </c:pt>
                <c:pt idx="6775">
                  <c:v>18.399999999999999</c:v>
                </c:pt>
                <c:pt idx="6776">
                  <c:v>18.399999999999999</c:v>
                </c:pt>
                <c:pt idx="6777">
                  <c:v>18.399999999999999</c:v>
                </c:pt>
                <c:pt idx="6778">
                  <c:v>18.399999999999999</c:v>
                </c:pt>
                <c:pt idx="6779">
                  <c:v>18.399999999999999</c:v>
                </c:pt>
                <c:pt idx="6780">
                  <c:v>18.399999999999999</c:v>
                </c:pt>
                <c:pt idx="6781">
                  <c:v>18.399999999999999</c:v>
                </c:pt>
                <c:pt idx="6782">
                  <c:v>18.399999999999999</c:v>
                </c:pt>
                <c:pt idx="6783">
                  <c:v>18.399999999999999</c:v>
                </c:pt>
                <c:pt idx="6784">
                  <c:v>18.399999999999999</c:v>
                </c:pt>
                <c:pt idx="6785">
                  <c:v>18.399999999999999</c:v>
                </c:pt>
                <c:pt idx="6786">
                  <c:v>18.399999999999999</c:v>
                </c:pt>
                <c:pt idx="6787">
                  <c:v>18.399999999999999</c:v>
                </c:pt>
                <c:pt idx="6788">
                  <c:v>18.399999999999999</c:v>
                </c:pt>
                <c:pt idx="6789">
                  <c:v>18.399999999999999</c:v>
                </c:pt>
                <c:pt idx="6790">
                  <c:v>18.399999999999999</c:v>
                </c:pt>
                <c:pt idx="6791">
                  <c:v>18.399999999999999</c:v>
                </c:pt>
                <c:pt idx="6792">
                  <c:v>18.399999999999999</c:v>
                </c:pt>
                <c:pt idx="6793">
                  <c:v>18.399999999999999</c:v>
                </c:pt>
                <c:pt idx="6794">
                  <c:v>18.399999999999999</c:v>
                </c:pt>
                <c:pt idx="6795">
                  <c:v>18.399999999999999</c:v>
                </c:pt>
                <c:pt idx="6796">
                  <c:v>18.399999999999999</c:v>
                </c:pt>
                <c:pt idx="6797">
                  <c:v>18.399999999999999</c:v>
                </c:pt>
                <c:pt idx="6798">
                  <c:v>18.399999999999999</c:v>
                </c:pt>
                <c:pt idx="6799">
                  <c:v>18.399999999999999</c:v>
                </c:pt>
                <c:pt idx="6800">
                  <c:v>18.399999999999999</c:v>
                </c:pt>
                <c:pt idx="6801">
                  <c:v>18.399999999999999</c:v>
                </c:pt>
                <c:pt idx="6802">
                  <c:v>18.399999999999999</c:v>
                </c:pt>
                <c:pt idx="6803">
                  <c:v>18.399999999999999</c:v>
                </c:pt>
                <c:pt idx="6804">
                  <c:v>18.399999999999999</c:v>
                </c:pt>
                <c:pt idx="6805">
                  <c:v>18.399999999999999</c:v>
                </c:pt>
                <c:pt idx="6806">
                  <c:v>18.399999999999999</c:v>
                </c:pt>
                <c:pt idx="6807">
                  <c:v>18.399999999999999</c:v>
                </c:pt>
                <c:pt idx="6808">
                  <c:v>18.399999999999999</c:v>
                </c:pt>
                <c:pt idx="6809">
                  <c:v>18.399999999999999</c:v>
                </c:pt>
                <c:pt idx="6810">
                  <c:v>18.399999999999999</c:v>
                </c:pt>
                <c:pt idx="6811">
                  <c:v>18.399999999999999</c:v>
                </c:pt>
                <c:pt idx="6812">
                  <c:v>18.399999999999999</c:v>
                </c:pt>
                <c:pt idx="6813">
                  <c:v>18.399999999999999</c:v>
                </c:pt>
                <c:pt idx="6814">
                  <c:v>18.399999999999999</c:v>
                </c:pt>
                <c:pt idx="6815">
                  <c:v>18.399999999999999</c:v>
                </c:pt>
                <c:pt idx="6816">
                  <c:v>18.399999999999999</c:v>
                </c:pt>
                <c:pt idx="6817">
                  <c:v>18.399999999999999</c:v>
                </c:pt>
                <c:pt idx="6818">
                  <c:v>18.399999999999999</c:v>
                </c:pt>
                <c:pt idx="6819">
                  <c:v>18.399999999999999</c:v>
                </c:pt>
                <c:pt idx="6820">
                  <c:v>18.399999999999999</c:v>
                </c:pt>
                <c:pt idx="6821">
                  <c:v>18.399999999999999</c:v>
                </c:pt>
                <c:pt idx="6822">
                  <c:v>18.399999999999999</c:v>
                </c:pt>
                <c:pt idx="6823">
                  <c:v>18.399999999999999</c:v>
                </c:pt>
                <c:pt idx="6824">
                  <c:v>18.399999999999999</c:v>
                </c:pt>
                <c:pt idx="6825">
                  <c:v>18.399999999999999</c:v>
                </c:pt>
                <c:pt idx="6826">
                  <c:v>18.399999999999999</c:v>
                </c:pt>
                <c:pt idx="6827">
                  <c:v>25.9</c:v>
                </c:pt>
                <c:pt idx="6828">
                  <c:v>25.9</c:v>
                </c:pt>
                <c:pt idx="6829">
                  <c:v>25.9</c:v>
                </c:pt>
                <c:pt idx="6830">
                  <c:v>25.9</c:v>
                </c:pt>
                <c:pt idx="6831">
                  <c:v>25.9</c:v>
                </c:pt>
                <c:pt idx="6832">
                  <c:v>25.9</c:v>
                </c:pt>
                <c:pt idx="6833">
                  <c:v>25.9</c:v>
                </c:pt>
                <c:pt idx="6834">
                  <c:v>25.9</c:v>
                </c:pt>
                <c:pt idx="6835">
                  <c:v>25.9</c:v>
                </c:pt>
                <c:pt idx="6836">
                  <c:v>25.9</c:v>
                </c:pt>
                <c:pt idx="6837">
                  <c:v>25.9</c:v>
                </c:pt>
                <c:pt idx="6838">
                  <c:v>25.9</c:v>
                </c:pt>
                <c:pt idx="6839">
                  <c:v>25.9</c:v>
                </c:pt>
                <c:pt idx="6840">
                  <c:v>25.9</c:v>
                </c:pt>
                <c:pt idx="6841">
                  <c:v>25.9</c:v>
                </c:pt>
                <c:pt idx="6842">
                  <c:v>25.9</c:v>
                </c:pt>
                <c:pt idx="6843">
                  <c:v>25.9</c:v>
                </c:pt>
                <c:pt idx="6844">
                  <c:v>25.9</c:v>
                </c:pt>
                <c:pt idx="6845">
                  <c:v>25.9</c:v>
                </c:pt>
                <c:pt idx="6846">
                  <c:v>25.9</c:v>
                </c:pt>
                <c:pt idx="6847">
                  <c:v>25.9</c:v>
                </c:pt>
                <c:pt idx="6848">
                  <c:v>25.9</c:v>
                </c:pt>
                <c:pt idx="6849">
                  <c:v>25.9</c:v>
                </c:pt>
                <c:pt idx="6850">
                  <c:v>25.9</c:v>
                </c:pt>
                <c:pt idx="6851">
                  <c:v>25.9</c:v>
                </c:pt>
                <c:pt idx="6852">
                  <c:v>25.9</c:v>
                </c:pt>
                <c:pt idx="6853">
                  <c:v>25.9</c:v>
                </c:pt>
                <c:pt idx="6854">
                  <c:v>25.9</c:v>
                </c:pt>
                <c:pt idx="6855">
                  <c:v>25.9</c:v>
                </c:pt>
                <c:pt idx="6856">
                  <c:v>25.9</c:v>
                </c:pt>
                <c:pt idx="6857">
                  <c:v>25.9</c:v>
                </c:pt>
                <c:pt idx="6858">
                  <c:v>25.9</c:v>
                </c:pt>
                <c:pt idx="6859">
                  <c:v>25.9</c:v>
                </c:pt>
                <c:pt idx="6860">
                  <c:v>25.9</c:v>
                </c:pt>
                <c:pt idx="6861">
                  <c:v>25.9</c:v>
                </c:pt>
                <c:pt idx="6862">
                  <c:v>25.9</c:v>
                </c:pt>
                <c:pt idx="6863">
                  <c:v>25.9</c:v>
                </c:pt>
                <c:pt idx="6864">
                  <c:v>25.9</c:v>
                </c:pt>
                <c:pt idx="6865">
                  <c:v>25.9</c:v>
                </c:pt>
                <c:pt idx="6866">
                  <c:v>25.9</c:v>
                </c:pt>
                <c:pt idx="6867">
                  <c:v>25.9</c:v>
                </c:pt>
                <c:pt idx="6868">
                  <c:v>25.9</c:v>
                </c:pt>
                <c:pt idx="6869">
                  <c:v>25.9</c:v>
                </c:pt>
                <c:pt idx="6870">
                  <c:v>25.9</c:v>
                </c:pt>
                <c:pt idx="6871">
                  <c:v>25.9</c:v>
                </c:pt>
                <c:pt idx="6872">
                  <c:v>25.9</c:v>
                </c:pt>
                <c:pt idx="6873">
                  <c:v>25.9</c:v>
                </c:pt>
                <c:pt idx="6874">
                  <c:v>25.9</c:v>
                </c:pt>
                <c:pt idx="6875">
                  <c:v>25.9</c:v>
                </c:pt>
                <c:pt idx="6876">
                  <c:v>25.9</c:v>
                </c:pt>
                <c:pt idx="6877">
                  <c:v>25.9</c:v>
                </c:pt>
                <c:pt idx="6878">
                  <c:v>25.9</c:v>
                </c:pt>
                <c:pt idx="6879">
                  <c:v>25.9</c:v>
                </c:pt>
                <c:pt idx="6880">
                  <c:v>25.9</c:v>
                </c:pt>
                <c:pt idx="6881">
                  <c:v>25.9</c:v>
                </c:pt>
                <c:pt idx="6882">
                  <c:v>25.9</c:v>
                </c:pt>
                <c:pt idx="6883">
                  <c:v>25.9</c:v>
                </c:pt>
                <c:pt idx="6884">
                  <c:v>25.9</c:v>
                </c:pt>
                <c:pt idx="6885">
                  <c:v>25.9</c:v>
                </c:pt>
                <c:pt idx="6886">
                  <c:v>25.9</c:v>
                </c:pt>
                <c:pt idx="6887">
                  <c:v>25.9</c:v>
                </c:pt>
                <c:pt idx="6888">
                  <c:v>25.9</c:v>
                </c:pt>
                <c:pt idx="6889">
                  <c:v>25.9</c:v>
                </c:pt>
                <c:pt idx="6890">
                  <c:v>25.9</c:v>
                </c:pt>
                <c:pt idx="6891">
                  <c:v>25.9</c:v>
                </c:pt>
                <c:pt idx="6892">
                  <c:v>25.9</c:v>
                </c:pt>
                <c:pt idx="6893">
                  <c:v>25.9</c:v>
                </c:pt>
                <c:pt idx="6894">
                  <c:v>25.9</c:v>
                </c:pt>
                <c:pt idx="6895">
                  <c:v>25.9</c:v>
                </c:pt>
                <c:pt idx="6896">
                  <c:v>25.9</c:v>
                </c:pt>
                <c:pt idx="6897">
                  <c:v>25.9</c:v>
                </c:pt>
                <c:pt idx="6898">
                  <c:v>25.9</c:v>
                </c:pt>
                <c:pt idx="6899">
                  <c:v>25.9</c:v>
                </c:pt>
                <c:pt idx="6900">
                  <c:v>25.9</c:v>
                </c:pt>
                <c:pt idx="6901">
                  <c:v>25.9</c:v>
                </c:pt>
                <c:pt idx="6902">
                  <c:v>25.9</c:v>
                </c:pt>
                <c:pt idx="6903">
                  <c:v>25.9</c:v>
                </c:pt>
                <c:pt idx="6904">
                  <c:v>25.9</c:v>
                </c:pt>
                <c:pt idx="6905">
                  <c:v>25.9</c:v>
                </c:pt>
                <c:pt idx="6906">
                  <c:v>25.9</c:v>
                </c:pt>
                <c:pt idx="6907">
                  <c:v>25.9</c:v>
                </c:pt>
                <c:pt idx="6908">
                  <c:v>25.9</c:v>
                </c:pt>
                <c:pt idx="6909">
                  <c:v>25.9</c:v>
                </c:pt>
                <c:pt idx="6910">
                  <c:v>25.9</c:v>
                </c:pt>
                <c:pt idx="6911">
                  <c:v>25.9</c:v>
                </c:pt>
                <c:pt idx="6912">
                  <c:v>25.9</c:v>
                </c:pt>
                <c:pt idx="6913">
                  <c:v>25.9</c:v>
                </c:pt>
                <c:pt idx="6914">
                  <c:v>25.9</c:v>
                </c:pt>
                <c:pt idx="6915">
                  <c:v>25.9</c:v>
                </c:pt>
                <c:pt idx="6916">
                  <c:v>25.9</c:v>
                </c:pt>
                <c:pt idx="6917">
                  <c:v>25.9</c:v>
                </c:pt>
                <c:pt idx="6918">
                  <c:v>25.9</c:v>
                </c:pt>
                <c:pt idx="6919">
                  <c:v>25.9</c:v>
                </c:pt>
                <c:pt idx="6920">
                  <c:v>25.9</c:v>
                </c:pt>
                <c:pt idx="6921">
                  <c:v>25.9</c:v>
                </c:pt>
                <c:pt idx="6922">
                  <c:v>25.9</c:v>
                </c:pt>
                <c:pt idx="6923">
                  <c:v>25.9</c:v>
                </c:pt>
                <c:pt idx="6924">
                  <c:v>25.9</c:v>
                </c:pt>
                <c:pt idx="6925">
                  <c:v>25.9</c:v>
                </c:pt>
                <c:pt idx="6926">
                  <c:v>25.9</c:v>
                </c:pt>
                <c:pt idx="6927">
                  <c:v>25.9</c:v>
                </c:pt>
                <c:pt idx="6928">
                  <c:v>25.9</c:v>
                </c:pt>
                <c:pt idx="6929">
                  <c:v>25.9</c:v>
                </c:pt>
                <c:pt idx="6930">
                  <c:v>25.9</c:v>
                </c:pt>
                <c:pt idx="6931">
                  <c:v>25.9</c:v>
                </c:pt>
                <c:pt idx="6932">
                  <c:v>25.9</c:v>
                </c:pt>
                <c:pt idx="6933">
                  <c:v>25.9</c:v>
                </c:pt>
                <c:pt idx="6934">
                  <c:v>25.9</c:v>
                </c:pt>
                <c:pt idx="6935">
                  <c:v>25.9</c:v>
                </c:pt>
                <c:pt idx="6936">
                  <c:v>25.9</c:v>
                </c:pt>
                <c:pt idx="6937">
                  <c:v>25.9</c:v>
                </c:pt>
                <c:pt idx="6938">
                  <c:v>25.9</c:v>
                </c:pt>
                <c:pt idx="6939">
                  <c:v>25.9</c:v>
                </c:pt>
                <c:pt idx="6940">
                  <c:v>25.9</c:v>
                </c:pt>
                <c:pt idx="6941">
                  <c:v>25.9</c:v>
                </c:pt>
                <c:pt idx="6942">
                  <c:v>25.9</c:v>
                </c:pt>
                <c:pt idx="6943">
                  <c:v>25.9</c:v>
                </c:pt>
                <c:pt idx="6944">
                  <c:v>25.9</c:v>
                </c:pt>
                <c:pt idx="6945">
                  <c:v>25.9</c:v>
                </c:pt>
                <c:pt idx="6946">
                  <c:v>25.9</c:v>
                </c:pt>
                <c:pt idx="6947">
                  <c:v>25.9</c:v>
                </c:pt>
                <c:pt idx="6948">
                  <c:v>25.9</c:v>
                </c:pt>
                <c:pt idx="6949">
                  <c:v>25.9</c:v>
                </c:pt>
                <c:pt idx="6950">
                  <c:v>25.9</c:v>
                </c:pt>
                <c:pt idx="6951">
                  <c:v>25.9</c:v>
                </c:pt>
                <c:pt idx="6952">
                  <c:v>25.9</c:v>
                </c:pt>
                <c:pt idx="6953">
                  <c:v>25.9</c:v>
                </c:pt>
                <c:pt idx="6954">
                  <c:v>25.9</c:v>
                </c:pt>
                <c:pt idx="6955">
                  <c:v>25.9</c:v>
                </c:pt>
                <c:pt idx="6956">
                  <c:v>25.9</c:v>
                </c:pt>
                <c:pt idx="6957">
                  <c:v>25.9</c:v>
                </c:pt>
                <c:pt idx="6958">
                  <c:v>25.9</c:v>
                </c:pt>
                <c:pt idx="6959">
                  <c:v>25.9</c:v>
                </c:pt>
                <c:pt idx="6960">
                  <c:v>25.9</c:v>
                </c:pt>
                <c:pt idx="6961">
                  <c:v>25.9</c:v>
                </c:pt>
                <c:pt idx="6962">
                  <c:v>25.9</c:v>
                </c:pt>
                <c:pt idx="6963">
                  <c:v>25.9</c:v>
                </c:pt>
                <c:pt idx="6964">
                  <c:v>25.9</c:v>
                </c:pt>
                <c:pt idx="6965">
                  <c:v>25.9</c:v>
                </c:pt>
                <c:pt idx="6966">
                  <c:v>25.9</c:v>
                </c:pt>
                <c:pt idx="6967">
                  <c:v>25.9</c:v>
                </c:pt>
                <c:pt idx="6968">
                  <c:v>25.9</c:v>
                </c:pt>
                <c:pt idx="6969">
                  <c:v>25.9</c:v>
                </c:pt>
                <c:pt idx="6970">
                  <c:v>25.9</c:v>
                </c:pt>
                <c:pt idx="6971">
                  <c:v>25.9</c:v>
                </c:pt>
                <c:pt idx="6972">
                  <c:v>25.9</c:v>
                </c:pt>
                <c:pt idx="6973">
                  <c:v>25.9</c:v>
                </c:pt>
                <c:pt idx="6974">
                  <c:v>25.9</c:v>
                </c:pt>
                <c:pt idx="6975">
                  <c:v>25.9</c:v>
                </c:pt>
                <c:pt idx="6976">
                  <c:v>25.9</c:v>
                </c:pt>
                <c:pt idx="6977">
                  <c:v>25.9</c:v>
                </c:pt>
                <c:pt idx="6978">
                  <c:v>25.9</c:v>
                </c:pt>
                <c:pt idx="6979">
                  <c:v>25.9</c:v>
                </c:pt>
                <c:pt idx="6980">
                  <c:v>25.9</c:v>
                </c:pt>
                <c:pt idx="6981">
                  <c:v>25.9</c:v>
                </c:pt>
                <c:pt idx="6982">
                  <c:v>25.9</c:v>
                </c:pt>
                <c:pt idx="6983">
                  <c:v>25.9</c:v>
                </c:pt>
                <c:pt idx="6984">
                  <c:v>25.9</c:v>
                </c:pt>
                <c:pt idx="6985">
                  <c:v>25.9</c:v>
                </c:pt>
                <c:pt idx="6986">
                  <c:v>25.9</c:v>
                </c:pt>
                <c:pt idx="6987">
                  <c:v>25.9</c:v>
                </c:pt>
                <c:pt idx="6988">
                  <c:v>25.9</c:v>
                </c:pt>
                <c:pt idx="6989">
                  <c:v>25.9</c:v>
                </c:pt>
                <c:pt idx="6990">
                  <c:v>25.9</c:v>
                </c:pt>
                <c:pt idx="6991">
                  <c:v>25.9</c:v>
                </c:pt>
                <c:pt idx="6992">
                  <c:v>25.9</c:v>
                </c:pt>
                <c:pt idx="6993">
                  <c:v>25.9</c:v>
                </c:pt>
                <c:pt idx="6994">
                  <c:v>25.9</c:v>
                </c:pt>
                <c:pt idx="6995">
                  <c:v>25.9</c:v>
                </c:pt>
                <c:pt idx="6996">
                  <c:v>25.9</c:v>
                </c:pt>
                <c:pt idx="6997">
                  <c:v>25.9</c:v>
                </c:pt>
                <c:pt idx="6998">
                  <c:v>25.9</c:v>
                </c:pt>
                <c:pt idx="6999">
                  <c:v>25.9</c:v>
                </c:pt>
                <c:pt idx="7000">
                  <c:v>25.9</c:v>
                </c:pt>
                <c:pt idx="7001">
                  <c:v>25.9</c:v>
                </c:pt>
                <c:pt idx="7002">
                  <c:v>25.9</c:v>
                </c:pt>
                <c:pt idx="7003">
                  <c:v>25.9</c:v>
                </c:pt>
                <c:pt idx="7004">
                  <c:v>25.9</c:v>
                </c:pt>
                <c:pt idx="7005">
                  <c:v>25.9</c:v>
                </c:pt>
                <c:pt idx="7006">
                  <c:v>25.9</c:v>
                </c:pt>
                <c:pt idx="7007">
                  <c:v>25.9</c:v>
                </c:pt>
                <c:pt idx="7008">
                  <c:v>25.9</c:v>
                </c:pt>
                <c:pt idx="7009">
                  <c:v>25.9</c:v>
                </c:pt>
                <c:pt idx="7010">
                  <c:v>25.9</c:v>
                </c:pt>
                <c:pt idx="7011">
                  <c:v>25.9</c:v>
                </c:pt>
                <c:pt idx="7012">
                  <c:v>25.9</c:v>
                </c:pt>
                <c:pt idx="7013">
                  <c:v>25.9</c:v>
                </c:pt>
                <c:pt idx="7014">
                  <c:v>25.9</c:v>
                </c:pt>
                <c:pt idx="7015">
                  <c:v>25.9</c:v>
                </c:pt>
                <c:pt idx="7016">
                  <c:v>25.9</c:v>
                </c:pt>
                <c:pt idx="7017">
                  <c:v>25.9</c:v>
                </c:pt>
                <c:pt idx="7018">
                  <c:v>25.9</c:v>
                </c:pt>
                <c:pt idx="7019">
                  <c:v>25.9</c:v>
                </c:pt>
                <c:pt idx="7020">
                  <c:v>25.9</c:v>
                </c:pt>
                <c:pt idx="7021">
                  <c:v>25.9</c:v>
                </c:pt>
                <c:pt idx="7022">
                  <c:v>25.9</c:v>
                </c:pt>
                <c:pt idx="7023">
                  <c:v>25.9</c:v>
                </c:pt>
                <c:pt idx="7024">
                  <c:v>25.9</c:v>
                </c:pt>
                <c:pt idx="7025">
                  <c:v>25.9</c:v>
                </c:pt>
                <c:pt idx="7026">
                  <c:v>25.9</c:v>
                </c:pt>
                <c:pt idx="7027">
                  <c:v>25.9</c:v>
                </c:pt>
                <c:pt idx="7028">
                  <c:v>25.9</c:v>
                </c:pt>
                <c:pt idx="7029">
                  <c:v>25.9</c:v>
                </c:pt>
                <c:pt idx="7030">
                  <c:v>25.9</c:v>
                </c:pt>
                <c:pt idx="7031">
                  <c:v>25.9</c:v>
                </c:pt>
                <c:pt idx="7032">
                  <c:v>25.9</c:v>
                </c:pt>
                <c:pt idx="7033">
                  <c:v>25.9</c:v>
                </c:pt>
                <c:pt idx="7034">
                  <c:v>25.9</c:v>
                </c:pt>
                <c:pt idx="7035">
                  <c:v>25.9</c:v>
                </c:pt>
                <c:pt idx="7036">
                  <c:v>25.9</c:v>
                </c:pt>
                <c:pt idx="7037">
                  <c:v>25.9</c:v>
                </c:pt>
                <c:pt idx="7038">
                  <c:v>25.9</c:v>
                </c:pt>
                <c:pt idx="7039">
                  <c:v>25.9</c:v>
                </c:pt>
                <c:pt idx="7040">
                  <c:v>25.9</c:v>
                </c:pt>
                <c:pt idx="7041">
                  <c:v>25.9</c:v>
                </c:pt>
                <c:pt idx="7042">
                  <c:v>25.9</c:v>
                </c:pt>
                <c:pt idx="7043">
                  <c:v>25.9</c:v>
                </c:pt>
                <c:pt idx="7044">
                  <c:v>25.9</c:v>
                </c:pt>
                <c:pt idx="7045">
                  <c:v>25.9</c:v>
                </c:pt>
                <c:pt idx="7046">
                  <c:v>25.9</c:v>
                </c:pt>
                <c:pt idx="7047">
                  <c:v>25.9</c:v>
                </c:pt>
                <c:pt idx="7048">
                  <c:v>25.9</c:v>
                </c:pt>
                <c:pt idx="7049">
                  <c:v>25.9</c:v>
                </c:pt>
                <c:pt idx="7050">
                  <c:v>25.9</c:v>
                </c:pt>
                <c:pt idx="7051">
                  <c:v>25.9</c:v>
                </c:pt>
                <c:pt idx="7052">
                  <c:v>25.9</c:v>
                </c:pt>
                <c:pt idx="7053">
                  <c:v>25.9</c:v>
                </c:pt>
                <c:pt idx="7054">
                  <c:v>25.9</c:v>
                </c:pt>
                <c:pt idx="7055">
                  <c:v>25.9</c:v>
                </c:pt>
                <c:pt idx="7056">
                  <c:v>25.9</c:v>
                </c:pt>
                <c:pt idx="7057">
                  <c:v>25.9</c:v>
                </c:pt>
                <c:pt idx="7058">
                  <c:v>25.9</c:v>
                </c:pt>
                <c:pt idx="7059">
                  <c:v>25.9</c:v>
                </c:pt>
                <c:pt idx="7060">
                  <c:v>25.9</c:v>
                </c:pt>
                <c:pt idx="7061">
                  <c:v>25.9</c:v>
                </c:pt>
                <c:pt idx="7062">
                  <c:v>25.9</c:v>
                </c:pt>
                <c:pt idx="7063">
                  <c:v>25.9</c:v>
                </c:pt>
                <c:pt idx="7064">
                  <c:v>25.9</c:v>
                </c:pt>
                <c:pt idx="7065">
                  <c:v>25.9</c:v>
                </c:pt>
                <c:pt idx="7066">
                  <c:v>25.9</c:v>
                </c:pt>
                <c:pt idx="7067">
                  <c:v>25.9</c:v>
                </c:pt>
                <c:pt idx="7068">
                  <c:v>25.9</c:v>
                </c:pt>
                <c:pt idx="7069">
                  <c:v>25.9</c:v>
                </c:pt>
                <c:pt idx="7070">
                  <c:v>25.9</c:v>
                </c:pt>
                <c:pt idx="7071">
                  <c:v>25.9</c:v>
                </c:pt>
                <c:pt idx="7072">
                  <c:v>25.9</c:v>
                </c:pt>
                <c:pt idx="7073">
                  <c:v>25.9</c:v>
                </c:pt>
                <c:pt idx="7074">
                  <c:v>25.9</c:v>
                </c:pt>
                <c:pt idx="7075">
                  <c:v>25.9</c:v>
                </c:pt>
                <c:pt idx="7076">
                  <c:v>25.9</c:v>
                </c:pt>
                <c:pt idx="7077">
                  <c:v>25.9</c:v>
                </c:pt>
                <c:pt idx="7078">
                  <c:v>25.9</c:v>
                </c:pt>
                <c:pt idx="7079">
                  <c:v>25.9</c:v>
                </c:pt>
                <c:pt idx="7080">
                  <c:v>25.9</c:v>
                </c:pt>
                <c:pt idx="7081">
                  <c:v>25.9</c:v>
                </c:pt>
                <c:pt idx="7082">
                  <c:v>25.9</c:v>
                </c:pt>
                <c:pt idx="7083">
                  <c:v>25.9</c:v>
                </c:pt>
                <c:pt idx="7084">
                  <c:v>25.9</c:v>
                </c:pt>
                <c:pt idx="7085">
                  <c:v>25.9</c:v>
                </c:pt>
                <c:pt idx="7086">
                  <c:v>25.9</c:v>
                </c:pt>
                <c:pt idx="7087">
                  <c:v>25.9</c:v>
                </c:pt>
                <c:pt idx="7088">
                  <c:v>25.9</c:v>
                </c:pt>
                <c:pt idx="7089">
                  <c:v>25.9</c:v>
                </c:pt>
                <c:pt idx="7090">
                  <c:v>25.9</c:v>
                </c:pt>
                <c:pt idx="7091">
                  <c:v>25.9</c:v>
                </c:pt>
                <c:pt idx="7092">
                  <c:v>25.9</c:v>
                </c:pt>
                <c:pt idx="7093">
                  <c:v>25.9</c:v>
                </c:pt>
                <c:pt idx="7094">
                  <c:v>25.9</c:v>
                </c:pt>
                <c:pt idx="7095">
                  <c:v>25.9</c:v>
                </c:pt>
                <c:pt idx="7096">
                  <c:v>25.9</c:v>
                </c:pt>
                <c:pt idx="7097">
                  <c:v>25.9</c:v>
                </c:pt>
                <c:pt idx="7098">
                  <c:v>25.9</c:v>
                </c:pt>
                <c:pt idx="7099">
                  <c:v>25.9</c:v>
                </c:pt>
                <c:pt idx="7100">
                  <c:v>25.9</c:v>
                </c:pt>
                <c:pt idx="7101">
                  <c:v>25.9</c:v>
                </c:pt>
                <c:pt idx="7102">
                  <c:v>25.9</c:v>
                </c:pt>
                <c:pt idx="7103">
                  <c:v>25.9</c:v>
                </c:pt>
                <c:pt idx="7104">
                  <c:v>25.9</c:v>
                </c:pt>
                <c:pt idx="7105">
                  <c:v>25.9</c:v>
                </c:pt>
                <c:pt idx="7106">
                  <c:v>25.9</c:v>
                </c:pt>
                <c:pt idx="7107">
                  <c:v>25.9</c:v>
                </c:pt>
                <c:pt idx="7108">
                  <c:v>25.9</c:v>
                </c:pt>
                <c:pt idx="7109">
                  <c:v>25.9</c:v>
                </c:pt>
                <c:pt idx="7110">
                  <c:v>25.9</c:v>
                </c:pt>
                <c:pt idx="7111">
                  <c:v>25.9</c:v>
                </c:pt>
                <c:pt idx="7112">
                  <c:v>25.9</c:v>
                </c:pt>
                <c:pt idx="7113">
                  <c:v>25.9</c:v>
                </c:pt>
                <c:pt idx="7114">
                  <c:v>25.9</c:v>
                </c:pt>
                <c:pt idx="7115">
                  <c:v>25.9</c:v>
                </c:pt>
                <c:pt idx="7116">
                  <c:v>25.9</c:v>
                </c:pt>
                <c:pt idx="7117">
                  <c:v>25.9</c:v>
                </c:pt>
                <c:pt idx="7118">
                  <c:v>25.9</c:v>
                </c:pt>
                <c:pt idx="7119">
                  <c:v>25.9</c:v>
                </c:pt>
                <c:pt idx="7120">
                  <c:v>25.9</c:v>
                </c:pt>
                <c:pt idx="7121">
                  <c:v>25.9</c:v>
                </c:pt>
                <c:pt idx="7122">
                  <c:v>25.9</c:v>
                </c:pt>
                <c:pt idx="7123">
                  <c:v>25.9</c:v>
                </c:pt>
                <c:pt idx="7124">
                  <c:v>25.9</c:v>
                </c:pt>
                <c:pt idx="7125">
                  <c:v>25.9</c:v>
                </c:pt>
                <c:pt idx="7126">
                  <c:v>25.9</c:v>
                </c:pt>
                <c:pt idx="7127">
                  <c:v>25.9</c:v>
                </c:pt>
                <c:pt idx="7128">
                  <c:v>25.9</c:v>
                </c:pt>
                <c:pt idx="7129">
                  <c:v>25.9</c:v>
                </c:pt>
                <c:pt idx="7130">
                  <c:v>25.9</c:v>
                </c:pt>
                <c:pt idx="7131">
                  <c:v>25.9</c:v>
                </c:pt>
                <c:pt idx="7132">
                  <c:v>25.9</c:v>
                </c:pt>
                <c:pt idx="7133">
                  <c:v>25.9</c:v>
                </c:pt>
                <c:pt idx="7134">
                  <c:v>25.9</c:v>
                </c:pt>
                <c:pt idx="7135">
                  <c:v>25.9</c:v>
                </c:pt>
                <c:pt idx="7136">
                  <c:v>25.9</c:v>
                </c:pt>
                <c:pt idx="7137">
                  <c:v>25.9</c:v>
                </c:pt>
                <c:pt idx="7138">
                  <c:v>25.9</c:v>
                </c:pt>
                <c:pt idx="7139">
                  <c:v>25.9</c:v>
                </c:pt>
                <c:pt idx="7140">
                  <c:v>25.9</c:v>
                </c:pt>
                <c:pt idx="7141">
                  <c:v>25.9</c:v>
                </c:pt>
                <c:pt idx="7142">
                  <c:v>25.9</c:v>
                </c:pt>
                <c:pt idx="7143">
                  <c:v>25.9</c:v>
                </c:pt>
                <c:pt idx="7144">
                  <c:v>25.9</c:v>
                </c:pt>
                <c:pt idx="7145">
                  <c:v>25.9</c:v>
                </c:pt>
                <c:pt idx="7146">
                  <c:v>25.9</c:v>
                </c:pt>
                <c:pt idx="7147">
                  <c:v>25.9</c:v>
                </c:pt>
                <c:pt idx="7148">
                  <c:v>25.9</c:v>
                </c:pt>
                <c:pt idx="7149">
                  <c:v>25.9</c:v>
                </c:pt>
                <c:pt idx="7150">
                  <c:v>25.9</c:v>
                </c:pt>
                <c:pt idx="7151">
                  <c:v>25.9</c:v>
                </c:pt>
                <c:pt idx="7152">
                  <c:v>25.9</c:v>
                </c:pt>
                <c:pt idx="7153">
                  <c:v>25.9</c:v>
                </c:pt>
                <c:pt idx="7154">
                  <c:v>25.9</c:v>
                </c:pt>
                <c:pt idx="7155">
                  <c:v>25.9</c:v>
                </c:pt>
                <c:pt idx="7156">
                  <c:v>25.9</c:v>
                </c:pt>
                <c:pt idx="7157">
                  <c:v>25.9</c:v>
                </c:pt>
                <c:pt idx="7158">
                  <c:v>25.9</c:v>
                </c:pt>
                <c:pt idx="7159">
                  <c:v>25.9</c:v>
                </c:pt>
                <c:pt idx="7160">
                  <c:v>25.9</c:v>
                </c:pt>
                <c:pt idx="7161">
                  <c:v>25.9</c:v>
                </c:pt>
                <c:pt idx="7162">
                  <c:v>25.9</c:v>
                </c:pt>
                <c:pt idx="7163">
                  <c:v>25.9</c:v>
                </c:pt>
                <c:pt idx="7164">
                  <c:v>25.9</c:v>
                </c:pt>
                <c:pt idx="7165">
                  <c:v>25.9</c:v>
                </c:pt>
                <c:pt idx="7166">
                  <c:v>25.9</c:v>
                </c:pt>
                <c:pt idx="7167">
                  <c:v>25.9</c:v>
                </c:pt>
                <c:pt idx="7168">
                  <c:v>25.9</c:v>
                </c:pt>
                <c:pt idx="7169">
                  <c:v>25.9</c:v>
                </c:pt>
                <c:pt idx="7170">
                  <c:v>25.9</c:v>
                </c:pt>
                <c:pt idx="7171">
                  <c:v>25.9</c:v>
                </c:pt>
                <c:pt idx="7172">
                  <c:v>25.9</c:v>
                </c:pt>
                <c:pt idx="7173">
                  <c:v>25.9</c:v>
                </c:pt>
                <c:pt idx="7174">
                  <c:v>25.9</c:v>
                </c:pt>
                <c:pt idx="7175">
                  <c:v>25.9</c:v>
                </c:pt>
                <c:pt idx="7176">
                  <c:v>25.9</c:v>
                </c:pt>
                <c:pt idx="7177">
                  <c:v>25.9</c:v>
                </c:pt>
                <c:pt idx="7178">
                  <c:v>25.9</c:v>
                </c:pt>
                <c:pt idx="7179">
                  <c:v>25.9</c:v>
                </c:pt>
                <c:pt idx="7180">
                  <c:v>25.9</c:v>
                </c:pt>
                <c:pt idx="7181">
                  <c:v>25.9</c:v>
                </c:pt>
                <c:pt idx="7182">
                  <c:v>25.9</c:v>
                </c:pt>
                <c:pt idx="7183">
                  <c:v>25.9</c:v>
                </c:pt>
                <c:pt idx="7184">
                  <c:v>25.9</c:v>
                </c:pt>
                <c:pt idx="7185">
                  <c:v>25.9</c:v>
                </c:pt>
                <c:pt idx="7186">
                  <c:v>25.9</c:v>
                </c:pt>
                <c:pt idx="7187">
                  <c:v>25.9</c:v>
                </c:pt>
                <c:pt idx="7188">
                  <c:v>25.9</c:v>
                </c:pt>
                <c:pt idx="7189">
                  <c:v>25.9</c:v>
                </c:pt>
                <c:pt idx="7190">
                  <c:v>25.9</c:v>
                </c:pt>
                <c:pt idx="7191">
                  <c:v>25.9</c:v>
                </c:pt>
                <c:pt idx="7192">
                  <c:v>25.9</c:v>
                </c:pt>
                <c:pt idx="7193">
                  <c:v>25.9</c:v>
                </c:pt>
                <c:pt idx="7194">
                  <c:v>25.9</c:v>
                </c:pt>
                <c:pt idx="7195">
                  <c:v>25.9</c:v>
                </c:pt>
                <c:pt idx="7196">
                  <c:v>25.9</c:v>
                </c:pt>
                <c:pt idx="7197">
                  <c:v>1.6</c:v>
                </c:pt>
                <c:pt idx="7198">
                  <c:v>1.6</c:v>
                </c:pt>
                <c:pt idx="7199">
                  <c:v>1.6</c:v>
                </c:pt>
                <c:pt idx="7200">
                  <c:v>1.6</c:v>
                </c:pt>
                <c:pt idx="7201">
                  <c:v>1.6</c:v>
                </c:pt>
                <c:pt idx="7202">
                  <c:v>1.6</c:v>
                </c:pt>
                <c:pt idx="7203">
                  <c:v>1.6</c:v>
                </c:pt>
                <c:pt idx="7204">
                  <c:v>1.6</c:v>
                </c:pt>
                <c:pt idx="7205">
                  <c:v>1.6</c:v>
                </c:pt>
                <c:pt idx="7206">
                  <c:v>1.6</c:v>
                </c:pt>
                <c:pt idx="7207">
                  <c:v>1.6</c:v>
                </c:pt>
                <c:pt idx="7208">
                  <c:v>1.6</c:v>
                </c:pt>
                <c:pt idx="7209">
                  <c:v>1.6</c:v>
                </c:pt>
                <c:pt idx="7210">
                  <c:v>1.6</c:v>
                </c:pt>
                <c:pt idx="7211">
                  <c:v>1.6</c:v>
                </c:pt>
                <c:pt idx="7212">
                  <c:v>1.6</c:v>
                </c:pt>
                <c:pt idx="7213">
                  <c:v>1.6</c:v>
                </c:pt>
                <c:pt idx="7214">
                  <c:v>1.6</c:v>
                </c:pt>
                <c:pt idx="7215">
                  <c:v>1.6</c:v>
                </c:pt>
                <c:pt idx="7216">
                  <c:v>1.6</c:v>
                </c:pt>
                <c:pt idx="7217">
                  <c:v>1.6</c:v>
                </c:pt>
                <c:pt idx="7218">
                  <c:v>1.6</c:v>
                </c:pt>
                <c:pt idx="7219">
                  <c:v>1.6</c:v>
                </c:pt>
                <c:pt idx="7220">
                  <c:v>1.6</c:v>
                </c:pt>
                <c:pt idx="7221">
                  <c:v>1.6</c:v>
                </c:pt>
                <c:pt idx="7222">
                  <c:v>1.6</c:v>
                </c:pt>
                <c:pt idx="7223">
                  <c:v>1.6</c:v>
                </c:pt>
                <c:pt idx="7224">
                  <c:v>1.6</c:v>
                </c:pt>
                <c:pt idx="7225">
                  <c:v>1.6</c:v>
                </c:pt>
                <c:pt idx="7226">
                  <c:v>1.6</c:v>
                </c:pt>
                <c:pt idx="7227">
                  <c:v>1.6</c:v>
                </c:pt>
                <c:pt idx="7228">
                  <c:v>1.6</c:v>
                </c:pt>
                <c:pt idx="7229">
                  <c:v>1.6</c:v>
                </c:pt>
                <c:pt idx="7230">
                  <c:v>1.6</c:v>
                </c:pt>
                <c:pt idx="7231">
                  <c:v>1.6</c:v>
                </c:pt>
                <c:pt idx="7232">
                  <c:v>1.6</c:v>
                </c:pt>
                <c:pt idx="7233">
                  <c:v>1.6</c:v>
                </c:pt>
                <c:pt idx="7234">
                  <c:v>1.6</c:v>
                </c:pt>
                <c:pt idx="7235">
                  <c:v>1.6</c:v>
                </c:pt>
                <c:pt idx="7236">
                  <c:v>1.6</c:v>
                </c:pt>
                <c:pt idx="7237">
                  <c:v>1.6</c:v>
                </c:pt>
                <c:pt idx="7238">
                  <c:v>1.6</c:v>
                </c:pt>
                <c:pt idx="7239">
                  <c:v>1.6</c:v>
                </c:pt>
                <c:pt idx="7240">
                  <c:v>1.6</c:v>
                </c:pt>
                <c:pt idx="7241">
                  <c:v>1.6</c:v>
                </c:pt>
                <c:pt idx="7242">
                  <c:v>1.6</c:v>
                </c:pt>
                <c:pt idx="7243">
                  <c:v>1.6</c:v>
                </c:pt>
                <c:pt idx="7244">
                  <c:v>1.6</c:v>
                </c:pt>
                <c:pt idx="7245">
                  <c:v>1.6</c:v>
                </c:pt>
                <c:pt idx="7246">
                  <c:v>1.6</c:v>
                </c:pt>
                <c:pt idx="7247">
                  <c:v>1.6</c:v>
                </c:pt>
                <c:pt idx="7248">
                  <c:v>1.6</c:v>
                </c:pt>
                <c:pt idx="7249">
                  <c:v>1.6</c:v>
                </c:pt>
                <c:pt idx="7250">
                  <c:v>1.6</c:v>
                </c:pt>
                <c:pt idx="7251">
                  <c:v>1.6</c:v>
                </c:pt>
                <c:pt idx="7252">
                  <c:v>1.6</c:v>
                </c:pt>
                <c:pt idx="7253">
                  <c:v>1.6</c:v>
                </c:pt>
                <c:pt idx="7254">
                  <c:v>1.6</c:v>
                </c:pt>
                <c:pt idx="7255">
                  <c:v>1.6</c:v>
                </c:pt>
                <c:pt idx="7256">
                  <c:v>1.6</c:v>
                </c:pt>
                <c:pt idx="7257">
                  <c:v>1.6</c:v>
                </c:pt>
                <c:pt idx="7258">
                  <c:v>1.6</c:v>
                </c:pt>
                <c:pt idx="7259">
                  <c:v>1.6</c:v>
                </c:pt>
                <c:pt idx="7260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078-419B-B2B0-76C8D683A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481480"/>
        <c:axId val="224481872"/>
      </c:scatterChart>
      <c:valAx>
        <c:axId val="224481480"/>
        <c:scaling>
          <c:orientation val="minMax"/>
          <c:max val="135.5"/>
          <c:min val="9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Milepost</a:t>
                </a:r>
              </a:p>
            </c:rich>
          </c:tx>
          <c:layout>
            <c:manualLayout>
              <c:xMode val="edge"/>
              <c:yMode val="edge"/>
              <c:x val="0.4502030973065636"/>
              <c:y val="0.913891270295824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4481872"/>
        <c:crosses val="autoZero"/>
        <c:crossBetween val="midCat"/>
      </c:valAx>
      <c:valAx>
        <c:axId val="2244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Remaining Life (yrs.)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44814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egendEntry>
        <c:idx val="2"/>
        <c:delete val="1"/>
      </c:legendEntry>
      <c:layout>
        <c:manualLayout>
          <c:xMode val="edge"/>
          <c:yMode val="edge"/>
          <c:x val="0.1714536928487691"/>
          <c:y val="2.8304546609093224E-2"/>
          <c:w val="0.51917951210872548"/>
          <c:h val="0.11820116840233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0.68684</cdr:x>
      <cdr:y>0.17807</cdr:y>
    </cdr:from>
    <cdr:to>
      <cdr:x>0.77588</cdr:x>
      <cdr:y>0.17994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5526817" y="895546"/>
          <a:ext cx="716437" cy="942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0.7907</cdr:x>
      <cdr:y>0.14433</cdr:y>
    </cdr:from>
    <cdr:to>
      <cdr:x>0.88794</cdr:x>
      <cdr:y>0.29241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362562" y="725864"/>
          <a:ext cx="782425" cy="744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TSD</a:t>
          </a:r>
        </a:p>
        <a:p xmlns:a="http://schemas.openxmlformats.org/drawingml/2006/main">
          <a:r>
            <a:rPr lang="en-US" sz="1800" dirty="0"/>
            <a:t>FWD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7807045-6D15-450D-8C9D-5871A8CF5B5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AEB7DE6-9AE5-457B-A078-04CA202B9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level of detail useful at the project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7DE6-9AE5-457B-A078-04CA202B9B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755650"/>
            <a:ext cx="5043487" cy="37814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1002" y="4788600"/>
            <a:ext cx="6240877" cy="4536567"/>
          </a:xfrm>
          <a:prstGeom prst="rect">
            <a:avLst/>
          </a:prstGeom>
        </p:spPr>
        <p:txBody>
          <a:bodyPr lIns="100822" tIns="50411" rIns="100822" bIns="50411"/>
          <a:lstStyle/>
          <a:p>
            <a:r>
              <a:rPr lang="en-US" dirty="0"/>
              <a:t>Mention GPS and coordination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20325" y="9575471"/>
            <a:ext cx="3380772" cy="504063"/>
          </a:xfrm>
          <a:prstGeom prst="rect">
            <a:avLst/>
          </a:prstGeom>
        </p:spPr>
        <p:txBody>
          <a:bodyPr lIns="100822" tIns="50411" rIns="100822" bIns="50411"/>
          <a:lstStyle/>
          <a:p>
            <a:fld id="{576C483F-4997-4600-AE8D-3454B23980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74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755650"/>
            <a:ext cx="5043487" cy="37814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1002" y="4788600"/>
            <a:ext cx="6240877" cy="4536567"/>
          </a:xfrm>
          <a:prstGeom prst="rect">
            <a:avLst/>
          </a:prstGeom>
        </p:spPr>
        <p:txBody>
          <a:bodyPr lIns="100822" tIns="50411" rIns="100822" bIns="5041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20325" y="9575471"/>
            <a:ext cx="3380772" cy="504063"/>
          </a:xfrm>
          <a:prstGeom prst="rect">
            <a:avLst/>
          </a:prstGeom>
        </p:spPr>
        <p:txBody>
          <a:bodyPr lIns="100822" tIns="50411" rIns="100822" bIns="50411"/>
          <a:lstStyle/>
          <a:p>
            <a:fld id="{576C483F-4997-4600-AE8D-3454B23980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1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9538" y="755650"/>
            <a:ext cx="5043487" cy="37814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81002" y="4788600"/>
            <a:ext cx="6240877" cy="4536567"/>
          </a:xfrm>
          <a:prstGeom prst="rect">
            <a:avLst/>
          </a:prstGeom>
        </p:spPr>
        <p:txBody>
          <a:bodyPr lIns="100822" tIns="50411" rIns="100822" bIns="5041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20325" y="9575471"/>
            <a:ext cx="3380772" cy="504063"/>
          </a:xfrm>
          <a:prstGeom prst="rect">
            <a:avLst/>
          </a:prstGeom>
        </p:spPr>
        <p:txBody>
          <a:bodyPr lIns="100822" tIns="50411" rIns="100822" bIns="50411"/>
          <a:lstStyle/>
          <a:p>
            <a:fld id="{576C483F-4997-4600-AE8D-3454B23980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picture condition of network – basis for priorities and budgeting. Data is available at a level of detail that supports project level </a:t>
            </a:r>
            <a:r>
              <a:rPr lang="en-US" dirty="0" err="1"/>
              <a:t>decisionmaking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7DE6-9AE5-457B-A078-04CA202B9B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0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now shown how roadway</a:t>
            </a:r>
            <a:r>
              <a:rPr lang="en-US" baseline="0" dirty="0"/>
              <a:t> structure can be used to project pavement life and rehab needs on a network level.  These were two small corridors, but the approach can be extrapolated, and this is being done in a current project. ----Current effort will lead to what-if scenarios. Does the info make a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7DE6-9AE5-457B-A078-04CA202B9B0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89" y="6086475"/>
            <a:ext cx="127502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7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89" y="6086475"/>
            <a:ext cx="1275021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6092826"/>
            <a:ext cx="762000" cy="706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4794" y="6353708"/>
            <a:ext cx="1298575" cy="4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89" y="6086475"/>
            <a:ext cx="127502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27" y="6177119"/>
            <a:ext cx="1125223" cy="680881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6092826"/>
            <a:ext cx="762000" cy="706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4794" y="6353708"/>
            <a:ext cx="1298575" cy="4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3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>
                <a:lumMod val="95000"/>
              </a:schemeClr>
            </a:gs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F7E4-F2C4-43A6-A225-96689058BC54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2DBA-1C4A-4D75-8B37-AE17E02844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5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plan.maps.arcgis.com/apps/webappviewer/index.html?id=36433c5e330e48378bca126af492054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37849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6600" i="1" dirty="0">
                <a:latin typeface="+mn-lt"/>
              </a:rPr>
            </a:br>
            <a:r>
              <a:rPr lang="en-US" sz="3600" b="1" i="1" dirty="0">
                <a:latin typeface="+mn-lt"/>
              </a:rPr>
              <a:t>Integration of Traffic Speed Deflectometer (TSD) and Ground Penetrating Radar (GPR) for Network-Level Roadway Structure Evaluation</a:t>
            </a:r>
            <a:endParaRPr lang="en-US" sz="66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957" y="3091922"/>
            <a:ext cx="7542643" cy="3026073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ct val="20000"/>
              </a:spcBef>
              <a:buNone/>
            </a:pPr>
            <a:r>
              <a:rPr lang="en-US" sz="3000" b="1" dirty="0">
                <a:cs typeface="Times New Roman" pitchFamily="18" charset="0"/>
              </a:rPr>
              <a:t>by</a:t>
            </a:r>
            <a:r>
              <a:rPr lang="en-US" sz="2000" b="1" dirty="0"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5100" b="1" dirty="0">
                <a:cs typeface="Times New Roman" pitchFamily="18" charset="0"/>
              </a:rPr>
              <a:t>Ken Maser, Adam Carmichael, 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4500" dirty="0">
                <a:cs typeface="Times New Roman" pitchFamily="18" charset="0"/>
              </a:rPr>
              <a:t>Infrasense, Inc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5100" b="1" dirty="0">
                <a:cs typeface="Times New Roman" pitchFamily="18" charset="0"/>
              </a:rPr>
              <a:t>Pete Schmalzer,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4500" dirty="0">
                <a:cs typeface="Times New Roman" pitchFamily="18" charset="0"/>
              </a:rPr>
              <a:t>Nichols Consulting Engineers</a:t>
            </a:r>
            <a:endParaRPr lang="en-US" sz="4500" b="1" dirty="0">
              <a:cs typeface="Times New Roman" pitchFamily="18" charset="0"/>
            </a:endParaRP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5000" b="1" dirty="0">
                <a:cs typeface="Times New Roman" pitchFamily="18" charset="0"/>
              </a:rPr>
              <a:t>Bill Shaw, </a:t>
            </a:r>
          </a:p>
          <a:p>
            <a:pPr marL="0" indent="0" algn="ctr">
              <a:spcBef>
                <a:spcPct val="20000"/>
              </a:spcBef>
              <a:buNone/>
            </a:pPr>
            <a:r>
              <a:rPr lang="en-US" sz="4500" dirty="0">
                <a:cs typeface="Times New Roman" pitchFamily="18" charset="0"/>
              </a:rPr>
              <a:t>Idaho Transportation Department</a:t>
            </a:r>
          </a:p>
          <a:p>
            <a:pPr marL="342900" indent="-342900" algn="ctr">
              <a:spcBef>
                <a:spcPct val="20000"/>
              </a:spcBef>
            </a:pPr>
            <a:endParaRPr lang="en-US" sz="1400" dirty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1400" dirty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1400" dirty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1400" dirty="0"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14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500" b="1" i="1" dirty="0"/>
              <a:t>NRRA 2017 Conference</a:t>
            </a:r>
          </a:p>
          <a:p>
            <a:pPr marL="0" indent="0" algn="ctr">
              <a:buNone/>
            </a:pPr>
            <a:r>
              <a:rPr lang="en-US" sz="4500" b="1" i="1" dirty="0"/>
              <a:t>May 24, 2017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73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TSD vs. FWD – Maximum Deflection (D0)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68989799"/>
              </p:ext>
            </p:extLst>
          </p:nvPr>
        </p:nvGraphicFramePr>
        <p:xfrm>
          <a:off x="628650" y="1536568"/>
          <a:ext cx="7534828" cy="460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8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625" y="233151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TSD vs. FWD – Subgrade Modulus (M</a:t>
            </a:r>
            <a:r>
              <a:rPr lang="en-US" sz="3600" b="1" baseline="-25000" dirty="0"/>
              <a:t>R</a:t>
            </a:r>
            <a:r>
              <a:rPr lang="en-US" sz="3600" b="1" dirty="0"/>
              <a:t>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50913117"/>
              </p:ext>
            </p:extLst>
          </p:nvPr>
        </p:nvGraphicFramePr>
        <p:xfrm>
          <a:off x="232960" y="1300899"/>
          <a:ext cx="804672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5759778" y="2513338"/>
            <a:ext cx="716437" cy="942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01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80168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Sample Analysis Result (</a:t>
            </a:r>
            <a:r>
              <a:rPr lang="en-US" sz="3600" b="1" dirty="0" err="1"/>
              <a:t>SNeff</a:t>
            </a:r>
            <a:r>
              <a:rPr lang="en-US" sz="3600" b="1" dirty="0"/>
              <a:t>)</a:t>
            </a:r>
          </a:p>
        </p:txBody>
      </p:sp>
      <p:pic>
        <p:nvPicPr>
          <p:cNvPr id="204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6" b="11839"/>
          <a:stretch>
            <a:fillRect/>
          </a:stretch>
        </p:blipFill>
        <p:spPr bwMode="auto">
          <a:xfrm>
            <a:off x="922867" y="1405731"/>
            <a:ext cx="7044469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3"/>
          <p:cNvSpPr>
            <a:spLocks noChangeArrowheads="1"/>
          </p:cNvSpPr>
          <p:nvPr/>
        </p:nvSpPr>
        <p:spPr bwMode="auto">
          <a:xfrm>
            <a:off x="1935692" y="2043906"/>
            <a:ext cx="748241" cy="2889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SNeff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ular Callout 4"/>
          <p:cNvSpPr>
            <a:spLocks noChangeArrowheads="1"/>
          </p:cNvSpPr>
          <p:nvPr/>
        </p:nvSpPr>
        <p:spPr bwMode="auto">
          <a:xfrm>
            <a:off x="4778905" y="2628106"/>
            <a:ext cx="969961" cy="3016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SNeff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=3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11506" y="2239754"/>
            <a:ext cx="135361" cy="2623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27040" y="2912854"/>
            <a:ext cx="35560" cy="2534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2868" y="1007854"/>
            <a:ext cx="1842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922868" y="1236454"/>
            <a:ext cx="1842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10" y="244179"/>
            <a:ext cx="78867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/>
              <a:t>Remaining Life and Segmentation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10" y="1569742"/>
            <a:ext cx="8302752" cy="4023360"/>
          </a:xfrm>
        </p:spPr>
        <p:txBody>
          <a:bodyPr>
            <a:normAutofit/>
          </a:bodyPr>
          <a:lstStyle/>
          <a:p>
            <a:r>
              <a:rPr lang="en-US" sz="2800" dirty="0"/>
              <a:t>Calculate remaining life at each point</a:t>
            </a:r>
          </a:p>
          <a:p>
            <a:pPr lvl="1"/>
            <a:r>
              <a:rPr lang="en-US" sz="2400" dirty="0"/>
              <a:t>given </a:t>
            </a:r>
            <a:r>
              <a:rPr lang="en-US" sz="2400" dirty="0" err="1"/>
              <a:t>SN</a:t>
            </a:r>
            <a:r>
              <a:rPr lang="en-US" sz="2400" baseline="-25000" dirty="0" err="1"/>
              <a:t>eff</a:t>
            </a:r>
            <a:r>
              <a:rPr lang="en-US" sz="2400" dirty="0"/>
              <a:t> at each test point, compute ESALs</a:t>
            </a:r>
          </a:p>
          <a:p>
            <a:pPr lvl="1"/>
            <a:r>
              <a:rPr lang="en-US" sz="2400" dirty="0"/>
              <a:t>using traffic projections convert ESALS to life</a:t>
            </a:r>
          </a:p>
          <a:p>
            <a:r>
              <a:rPr lang="en-US" sz="2800" dirty="0"/>
              <a:t>Segment the pavement based on remaining life </a:t>
            </a:r>
          </a:p>
          <a:p>
            <a:r>
              <a:rPr lang="en-US" sz="2800" dirty="0"/>
              <a:t>Targeted 1-6 mile segment length, based on typical rehab project length.</a:t>
            </a:r>
          </a:p>
        </p:txBody>
      </p:sp>
    </p:spTree>
    <p:extLst>
      <p:ext uri="{BB962C8B-B14F-4D97-AF65-F5344CB8AC3E}">
        <p14:creationId xmlns:p14="http://schemas.microsoft.com/office/powerpoint/2010/main" val="415935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23" y="267985"/>
            <a:ext cx="9700591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b="1" dirty="0"/>
              <a:t>Segmentation and Remaining Life (SH 28) 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243200353"/>
              </p:ext>
            </p:extLst>
          </p:nvPr>
        </p:nvGraphicFramePr>
        <p:xfrm>
          <a:off x="1017178" y="1320171"/>
          <a:ext cx="6883400" cy="471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1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44" y="394363"/>
            <a:ext cx="813502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Pavement Substructure </a:t>
            </a:r>
            <a:r>
              <a:rPr lang="en-US" sz="3600" b="1" dirty="0" err="1"/>
              <a:t>GeoDatabase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833" y="1960696"/>
            <a:ext cx="7953710" cy="4644075"/>
          </a:xfrm>
        </p:spPr>
        <p:txBody>
          <a:bodyPr>
            <a:noAutofit/>
          </a:bodyPr>
          <a:lstStyle/>
          <a:p>
            <a:r>
              <a:rPr lang="en-US" sz="2800" dirty="0"/>
              <a:t>Data is recorded in a series of tables</a:t>
            </a:r>
          </a:p>
          <a:p>
            <a:r>
              <a:rPr lang="en-US" sz="2800" dirty="0"/>
              <a:t>Data is displayed spatially using ArcGIS</a:t>
            </a:r>
          </a:p>
          <a:p>
            <a:r>
              <a:rPr lang="en-US" sz="2800" dirty="0"/>
              <a:t>Database is accessible through </a:t>
            </a:r>
            <a:r>
              <a:rPr lang="en-US" sz="2800" dirty="0" err="1"/>
              <a:t>iPLAN</a:t>
            </a:r>
            <a:endParaRPr lang="en-US" sz="2800" dirty="0"/>
          </a:p>
          <a:p>
            <a:r>
              <a:rPr lang="en-US" sz="2400" dirty="0">
                <a:hlinkClick r:id="rId2"/>
              </a:rPr>
              <a:t>http://iplan.maps.arcgis.com/apps/webappviewer/index.html?id=36433c5e330e48378bca126af4920549</a:t>
            </a:r>
            <a:endParaRPr lang="en-US" sz="2400" dirty="0"/>
          </a:p>
          <a:p>
            <a:endParaRPr lang="en-US" sz="2400" dirty="0"/>
          </a:p>
          <a:p>
            <a:pPr>
              <a:buNone/>
            </a:pPr>
            <a:r>
              <a:rPr lang="en-US" sz="28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93281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60" y="0"/>
            <a:ext cx="826769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Segmented Remaining Life (years) in </a:t>
            </a:r>
            <a:r>
              <a:rPr lang="en-US" sz="3600" b="1" dirty="0" err="1"/>
              <a:t>iPLAN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1" y="821285"/>
            <a:ext cx="6979819" cy="53932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65040" y="2797806"/>
            <a:ext cx="632460" cy="796293"/>
          </a:xfrm>
          <a:prstGeom prst="ellipse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0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1" y="0"/>
            <a:ext cx="6713766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Segmented Remaining Life (years)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362" t="12913"/>
          <a:stretch/>
        </p:blipFill>
        <p:spPr>
          <a:xfrm>
            <a:off x="765347" y="862703"/>
            <a:ext cx="5003857" cy="5462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380" r="16588"/>
          <a:stretch/>
        </p:blipFill>
        <p:spPr>
          <a:xfrm>
            <a:off x="5397500" y="1454879"/>
            <a:ext cx="2988297" cy="26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33" y="0"/>
            <a:ext cx="796289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Example Segment Analysis – SH28</a:t>
            </a:r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" b="9094"/>
          <a:stretch>
            <a:fillRect/>
          </a:stretch>
        </p:blipFill>
        <p:spPr bwMode="auto">
          <a:xfrm>
            <a:off x="290850" y="1143000"/>
            <a:ext cx="8652592" cy="50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000090" y="6368727"/>
            <a:ext cx="1632110" cy="3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r>
              <a:rPr kumimoji="0" lang="en-US" altLang="en-US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</a:t>
            </a:r>
            <a:endParaRPr kumimoji="0" lang="en-US" alt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46982" y="6386671"/>
            <a:ext cx="15541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0533" y="441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0533" y="3367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0533" y="3367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0533" y="5745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0533" y="5745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60533" y="8115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84929" y="3893270"/>
            <a:ext cx="652817" cy="5428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1605" y="855973"/>
            <a:ext cx="2843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Remaining Life</a:t>
            </a:r>
          </a:p>
        </p:txBody>
      </p:sp>
      <p:sp>
        <p:nvSpPr>
          <p:cNvPr id="18" name="Oval 17"/>
          <p:cNvSpPr/>
          <p:nvPr/>
        </p:nvSpPr>
        <p:spPr>
          <a:xfrm>
            <a:off x="6533831" y="3013629"/>
            <a:ext cx="679529" cy="5428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5085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33" y="0"/>
            <a:ext cx="796289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Example Segment Analysis – SH28</a:t>
            </a:r>
          </a:p>
        </p:txBody>
      </p:sp>
      <p:pic>
        <p:nvPicPr>
          <p:cNvPr id="2051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1"/>
          <a:stretch>
            <a:fillRect/>
          </a:stretch>
        </p:blipFill>
        <p:spPr bwMode="auto">
          <a:xfrm>
            <a:off x="333927" y="1267401"/>
            <a:ext cx="8485075" cy="47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474395" y="864487"/>
            <a:ext cx="1632110" cy="33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</a:t>
            </a:r>
            <a:r>
              <a:rPr kumimoji="0" lang="en-US" altLang="en-US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</a:t>
            </a:r>
            <a:endParaRPr kumimoji="0" lang="en-US" alt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46982" y="6386671"/>
            <a:ext cx="15541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16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en-US" sz="16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0533" y="441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0533" y="3367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0533" y="3367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0533" y="5745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0533" y="5745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60533" y="8115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96890" y="2061207"/>
            <a:ext cx="281940" cy="22098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8810" y="2536031"/>
            <a:ext cx="320040" cy="27432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15249" y="3680920"/>
            <a:ext cx="652817" cy="6866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982" y="2826497"/>
            <a:ext cx="679529" cy="68663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636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34583" cy="4351338"/>
          </a:xfrm>
        </p:spPr>
        <p:txBody>
          <a:bodyPr>
            <a:normAutofit/>
          </a:bodyPr>
          <a:lstStyle/>
          <a:p>
            <a:r>
              <a:rPr lang="en-US" sz="2800" dirty="0"/>
              <a:t>PMS assessments are based on surface distress</a:t>
            </a:r>
          </a:p>
          <a:p>
            <a:pPr lvl="1"/>
            <a:r>
              <a:rPr lang="en-US" sz="2500" dirty="0"/>
              <a:t>Continuous distress survey systems are available</a:t>
            </a:r>
          </a:p>
          <a:p>
            <a:r>
              <a:rPr lang="en-US" sz="2800" dirty="0"/>
              <a:t>Remaining life depends on roadway structure</a:t>
            </a:r>
          </a:p>
          <a:p>
            <a:r>
              <a:rPr lang="en-US" sz="2800" dirty="0"/>
              <a:t>Continuous roadway structure data has been harder to get</a:t>
            </a:r>
          </a:p>
          <a:p>
            <a:pPr lvl="1"/>
            <a:r>
              <a:rPr lang="en-US" sz="2500" dirty="0"/>
              <a:t>FWD testing requires closures, too much time, limited coverage</a:t>
            </a:r>
          </a:p>
          <a:p>
            <a:r>
              <a:rPr lang="en-US" sz="2800" dirty="0"/>
              <a:t>TSD and GPR combined can now provide continuous roadway structure data</a:t>
            </a:r>
          </a:p>
          <a:p>
            <a:pPr lvl="1"/>
            <a:r>
              <a:rPr lang="en-US" sz="2500" dirty="0"/>
              <a:t>~200 miles per day/no closures</a:t>
            </a:r>
          </a:p>
        </p:txBody>
      </p:sp>
    </p:spTree>
    <p:extLst>
      <p:ext uri="{BB962C8B-B14F-4D97-AF65-F5344CB8AC3E}">
        <p14:creationId xmlns:p14="http://schemas.microsoft.com/office/powerpoint/2010/main" val="151781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33" y="0"/>
            <a:ext cx="796289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Example Segment Analysis – SH28</a:t>
            </a:r>
          </a:p>
        </p:txBody>
      </p:sp>
      <p:pic>
        <p:nvPicPr>
          <p:cNvPr id="204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2"/>
          <a:stretch>
            <a:fillRect/>
          </a:stretch>
        </p:blipFill>
        <p:spPr bwMode="auto">
          <a:xfrm>
            <a:off x="320512" y="1143000"/>
            <a:ext cx="8583715" cy="474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73902" y="795463"/>
            <a:ext cx="15541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kumimoji="0" lang="en-US" alt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0533" y="441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0533" y="3367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0533" y="33677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0533" y="5745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60533" y="57457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60533" y="8115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62378" y="3572761"/>
            <a:ext cx="652817" cy="5428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>
                <a:solidFill>
                  <a:srgbClr val="00B0F0"/>
                </a:solidFill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11280" y="2693120"/>
            <a:ext cx="679529" cy="54289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n w="38100"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0819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317" y="252586"/>
            <a:ext cx="7886700" cy="617007"/>
          </a:xfrm>
        </p:spPr>
        <p:txBody>
          <a:bodyPr/>
          <a:lstStyle/>
          <a:p>
            <a:r>
              <a:rPr lang="en-US" dirty="0"/>
              <a:t>I-15 Southbound Segment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356" y="1264938"/>
            <a:ext cx="201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Remaining Life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628" t="56889" r="14997"/>
          <a:stretch/>
        </p:blipFill>
        <p:spPr>
          <a:xfrm>
            <a:off x="450952" y="1752248"/>
            <a:ext cx="2545110" cy="393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212" t="56161" r="15119" b="-1"/>
          <a:stretch/>
        </p:blipFill>
        <p:spPr>
          <a:xfrm>
            <a:off x="3126334" y="1765490"/>
            <a:ext cx="2708857" cy="3908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606" t="55807" r="16779" b="-1"/>
          <a:stretch/>
        </p:blipFill>
        <p:spPr>
          <a:xfrm>
            <a:off x="5965463" y="1726603"/>
            <a:ext cx="2763759" cy="3992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8285" y="1264938"/>
            <a:ext cx="861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SNeff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65484" y="1290583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Mr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60704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50" y="160867"/>
            <a:ext cx="5035550" cy="1769533"/>
          </a:xfrm>
        </p:spPr>
        <p:txBody>
          <a:bodyPr>
            <a:normAutofit/>
          </a:bodyPr>
          <a:lstStyle/>
          <a:p>
            <a:r>
              <a:rPr lang="en-US" sz="3600" b="1" dirty="0"/>
              <a:t>Current Effort –</a:t>
            </a:r>
            <a:br>
              <a:rPr lang="en-US" sz="3600" b="1" dirty="0"/>
            </a:br>
            <a:r>
              <a:rPr lang="en-US" sz="3600" b="1" dirty="0"/>
              <a:t>Use of Structure Data in</a:t>
            </a:r>
            <a:br>
              <a:rPr lang="en-US" sz="3600" b="1" dirty="0"/>
            </a:br>
            <a:r>
              <a:rPr lang="en-US" sz="3600" b="1" dirty="0"/>
              <a:t>Pavement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2302934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Incorporate roadway structure parameters into PMS database (TAMS)</a:t>
            </a:r>
          </a:p>
          <a:p>
            <a:r>
              <a:rPr lang="en-US" sz="2800" dirty="0"/>
              <a:t>Combine structure parameters with surface distress in decision rules</a:t>
            </a:r>
          </a:p>
          <a:p>
            <a:r>
              <a:rPr lang="en-US" sz="2800" dirty="0"/>
              <a:t>Evaluate changes in resource allocation and rehabilitation plans</a:t>
            </a:r>
          </a:p>
        </p:txBody>
      </p:sp>
    </p:spTree>
    <p:extLst>
      <p:ext uri="{BB962C8B-B14F-4D97-AF65-F5344CB8AC3E}">
        <p14:creationId xmlns:p14="http://schemas.microsoft.com/office/powerpoint/2010/main" val="198194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52" y="158052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Combination of TSD and GPR has been demonstrated for determining network-level roadway structure data</a:t>
            </a:r>
          </a:p>
          <a:p>
            <a:r>
              <a:rPr lang="en-US" sz="2800" dirty="0"/>
              <a:t>Process has been applied to 735 miles of roadway</a:t>
            </a:r>
          </a:p>
          <a:p>
            <a:r>
              <a:rPr lang="en-US" sz="2800" dirty="0"/>
              <a:t>Resulting data is available via a statewide geodatabase</a:t>
            </a:r>
          </a:p>
          <a:p>
            <a:r>
              <a:rPr lang="en-US" sz="2800" dirty="0"/>
              <a:t>Results demonstrate potential impact on rehab design</a:t>
            </a:r>
          </a:p>
          <a:p>
            <a:r>
              <a:rPr lang="en-US" sz="2800" dirty="0"/>
              <a:t>Current work will complete remaining 340 miles of roads in the district and will investigate impact of results on pavement management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76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402" y="0"/>
            <a:ext cx="6165603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Objectives of Idaho Pilot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02" y="1325563"/>
            <a:ext cx="7824721" cy="4500202"/>
          </a:xfrm>
        </p:spPr>
        <p:txBody>
          <a:bodyPr>
            <a:normAutofit/>
          </a:bodyPr>
          <a:lstStyle/>
          <a:p>
            <a:r>
              <a:rPr lang="en-US" sz="2800" dirty="0"/>
              <a:t>Use TSD deflection data with GPR layer thickness data to calculate properties of the roadway structure continuously across the network</a:t>
            </a:r>
          </a:p>
          <a:p>
            <a:pPr lvl="1"/>
            <a:r>
              <a:rPr lang="en-US" sz="2400" dirty="0"/>
              <a:t>Subgrade Modulus</a:t>
            </a:r>
          </a:p>
          <a:p>
            <a:pPr lvl="1"/>
            <a:r>
              <a:rPr lang="en-US" sz="2400" dirty="0"/>
              <a:t>Effective Structural Number</a:t>
            </a:r>
          </a:p>
          <a:p>
            <a:pPr lvl="1"/>
            <a:r>
              <a:rPr lang="en-US" sz="2400" dirty="0"/>
              <a:t>Remaining Life</a:t>
            </a:r>
          </a:p>
          <a:p>
            <a:r>
              <a:rPr lang="en-US" sz="2800" dirty="0"/>
              <a:t>Offer the data on a geospatial database platform usable to a wide audience</a:t>
            </a:r>
          </a:p>
          <a:p>
            <a:r>
              <a:rPr lang="en-US" sz="2800" dirty="0"/>
              <a:t>Demonstrate the use of the data at both network and project levels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9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64" y="10117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Pilot Project Scope – Idaho District 6</a:t>
            </a:r>
          </a:p>
        </p:txBody>
      </p:sp>
      <p:pic>
        <p:nvPicPr>
          <p:cNvPr id="1026" name="Picture 2" descr="https://upload.wikimedia.org/wikipedia/commons/a/a1/Idaho_Transportation_Department_distric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85" y="1043111"/>
            <a:ext cx="3407799" cy="5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5439" y="1545996"/>
            <a:ext cx="4116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735 miles of roadway:</a:t>
            </a:r>
          </a:p>
          <a:p>
            <a:r>
              <a:rPr lang="en-US" sz="2400" dirty="0"/>
              <a:t>	168 miles Interstate</a:t>
            </a:r>
          </a:p>
          <a:p>
            <a:r>
              <a:rPr lang="en-US" sz="2400" dirty="0"/>
              <a:t>	567 miles primary roads</a:t>
            </a:r>
          </a:p>
        </p:txBody>
      </p:sp>
    </p:spTree>
    <p:extLst>
      <p:ext uri="{BB962C8B-B14F-4D97-AF65-F5344CB8AC3E}">
        <p14:creationId xmlns:p14="http://schemas.microsoft.com/office/powerpoint/2010/main" val="342371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00" y="549134"/>
            <a:ext cx="4044241" cy="1247173"/>
          </a:xfrm>
        </p:spPr>
        <p:txBody>
          <a:bodyPr>
            <a:normAutofit/>
          </a:bodyPr>
          <a:lstStyle/>
          <a:p>
            <a:r>
              <a:rPr lang="en-US" sz="3600" b="1" dirty="0"/>
              <a:t>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200" y="2031603"/>
            <a:ext cx="7984728" cy="3454795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TSD continuous at 10m intervals</a:t>
            </a:r>
          </a:p>
          <a:p>
            <a:pPr lvl="1"/>
            <a:r>
              <a:rPr lang="en-US" sz="2500" dirty="0"/>
              <a:t>Provides deflection slope at various offsets from load</a:t>
            </a:r>
          </a:p>
          <a:p>
            <a:pPr lvl="0"/>
            <a:r>
              <a:rPr lang="en-US" sz="2800" dirty="0"/>
              <a:t>FWD at 100 ft. intervals in selected 2-mile regions for calibration/verification</a:t>
            </a:r>
          </a:p>
          <a:p>
            <a:pPr lvl="0"/>
            <a:r>
              <a:rPr lang="en-US" sz="2800" dirty="0"/>
              <a:t>Ground Penetrating Radar (GPR)</a:t>
            </a:r>
          </a:p>
          <a:p>
            <a:pPr lvl="1"/>
            <a:r>
              <a:rPr lang="en-US" sz="2400" dirty="0"/>
              <a:t>1 GHz Horn Antenna, continuous at 1 foot intervals</a:t>
            </a:r>
          </a:p>
          <a:p>
            <a:r>
              <a:rPr lang="en-US" sz="2700" dirty="0"/>
              <a:t>Selective coring for layer structure clarification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4558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3093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Traffic Speed </a:t>
            </a:r>
            <a:r>
              <a:rPr lang="en-US" dirty="0" err="1"/>
              <a:t>Deflectometer</a:t>
            </a:r>
            <a:r>
              <a:rPr lang="en-US" dirty="0"/>
              <a:t> (TSD)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6605" b="7320"/>
          <a:stretch/>
        </p:blipFill>
        <p:spPr bwMode="auto">
          <a:xfrm>
            <a:off x="1841387" y="1261926"/>
            <a:ext cx="5666694" cy="261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987" t="11873" r="5112" b="8906"/>
          <a:stretch/>
        </p:blipFill>
        <p:spPr>
          <a:xfrm>
            <a:off x="499767" y="3878230"/>
            <a:ext cx="4370958" cy="2093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650" y="4262824"/>
            <a:ext cx="2742180" cy="13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7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2" t="22321" r="-2977" b="29822"/>
          <a:stretch/>
        </p:blipFill>
        <p:spPr>
          <a:xfrm>
            <a:off x="1410009" y="1571453"/>
            <a:ext cx="6668107" cy="3574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15" y="487707"/>
            <a:ext cx="6563170" cy="5032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Ground Penetrating Radar (GPR)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3719686" y="6861176"/>
            <a:ext cx="382588" cy="258762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102274" y="7004051"/>
            <a:ext cx="5683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DMI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243186" y="7177088"/>
            <a:ext cx="10747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 GHz Horn Antenna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459353" y="4161503"/>
            <a:ext cx="130035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GHz Horn Antennas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 flipV="1">
            <a:off x="4871631" y="4016489"/>
            <a:ext cx="587721" cy="44331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6332434" y="3940482"/>
            <a:ext cx="427274" cy="51932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776902" y="1920190"/>
            <a:ext cx="89432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GPS</a:t>
            </a:r>
            <a:endParaRPr kumimoji="0" lang="en-US" altLang="en-US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667109" y="2193325"/>
            <a:ext cx="219586" cy="240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21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shot"/>
          <p:cNvPicPr>
            <a:picLocks noChangeAspect="1" noChangeArrowheads="1"/>
          </p:cNvPicPr>
          <p:nvPr/>
        </p:nvPicPr>
        <p:blipFill>
          <a:blip r:embed="rId2" cstate="print"/>
          <a:srcRect l="897" t="14590" r="1538" b="27759"/>
          <a:stretch>
            <a:fillRect/>
          </a:stretch>
        </p:blipFill>
        <p:spPr bwMode="auto">
          <a:xfrm>
            <a:off x="1248337" y="2541699"/>
            <a:ext cx="7315200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10" y="363633"/>
            <a:ext cx="5522976" cy="937070"/>
          </a:xfrm>
        </p:spPr>
        <p:txBody>
          <a:bodyPr>
            <a:normAutofit/>
          </a:bodyPr>
          <a:lstStyle/>
          <a:p>
            <a:r>
              <a:rPr lang="en-US" sz="3600" b="1" dirty="0"/>
              <a:t>GPR Data Analysis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452183" y="2191691"/>
            <a:ext cx="17637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Top of Pavement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0" name="AutoShape 4"/>
          <p:cNvCxnSpPr>
            <a:cxnSpLocks noChangeShapeType="1"/>
          </p:cNvCxnSpPr>
          <p:nvPr/>
        </p:nvCxnSpPr>
        <p:spPr bwMode="auto">
          <a:xfrm flipH="1">
            <a:off x="5308273" y="2468547"/>
            <a:ext cx="203200" cy="2540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4961" y="2212515"/>
            <a:ext cx="142037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Bottom of AC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2" name="AutoShape 6"/>
          <p:cNvCxnSpPr>
            <a:cxnSpLocks noChangeShapeType="1"/>
          </p:cNvCxnSpPr>
          <p:nvPr/>
        </p:nvCxnSpPr>
        <p:spPr bwMode="auto">
          <a:xfrm flipH="1">
            <a:off x="3833676" y="2472992"/>
            <a:ext cx="388938" cy="4476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454577" y="4553379"/>
            <a:ext cx="164926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Bottom of Base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4" name="AutoShape 8"/>
          <p:cNvCxnSpPr>
            <a:cxnSpLocks noChangeShapeType="1"/>
          </p:cNvCxnSpPr>
          <p:nvPr/>
        </p:nvCxnSpPr>
        <p:spPr bwMode="auto">
          <a:xfrm flipV="1">
            <a:off x="6771313" y="4333923"/>
            <a:ext cx="258762" cy="33655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479349" y="2120906"/>
            <a:ext cx="206004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Increasing Milepost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6" name="AutoShape 10"/>
          <p:cNvCxnSpPr>
            <a:cxnSpLocks noChangeShapeType="1"/>
          </p:cNvCxnSpPr>
          <p:nvPr/>
        </p:nvCxnSpPr>
        <p:spPr bwMode="auto">
          <a:xfrm>
            <a:off x="2046225" y="2468547"/>
            <a:ext cx="44961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065457" y="5284899"/>
            <a:ext cx="117717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Depth 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08" name="AutoShape 12"/>
          <p:cNvCxnSpPr>
            <a:cxnSpLocks noChangeShapeType="1"/>
          </p:cNvCxnSpPr>
          <p:nvPr/>
        </p:nvCxnSpPr>
        <p:spPr bwMode="auto">
          <a:xfrm>
            <a:off x="1248337" y="4845987"/>
            <a:ext cx="0" cy="409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9" name="AutoShape 13"/>
          <p:cNvCxnSpPr>
            <a:cxnSpLocks noChangeShapeType="1"/>
          </p:cNvCxnSpPr>
          <p:nvPr/>
        </p:nvCxnSpPr>
        <p:spPr bwMode="auto">
          <a:xfrm flipV="1">
            <a:off x="4723057" y="3931587"/>
            <a:ext cx="250888" cy="5120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799400" y="3876438"/>
            <a:ext cx="164926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Bottom of CRABS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Q:\IDAHO D6\borings\Second Round\8 inch cores\E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79" y="2541699"/>
            <a:ext cx="879058" cy="1527048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 bwMode="auto">
          <a:xfrm>
            <a:off x="1138609" y="2980611"/>
            <a:ext cx="12801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02033" y="3895011"/>
            <a:ext cx="12070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065457" y="2724579"/>
            <a:ext cx="12801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86908" y="1999452"/>
            <a:ext cx="1357810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8" Diam.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Core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 flipH="1" flipV="1">
            <a:off x="7215895" y="3803571"/>
            <a:ext cx="239294" cy="265177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4131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355803"/>
            <a:ext cx="5814483" cy="130589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TSD Data Analysis Procedure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144302"/>
            <a:ext cx="8119872" cy="4114800"/>
          </a:xfrm>
        </p:spPr>
        <p:txBody>
          <a:bodyPr>
            <a:normAutofit/>
          </a:bodyPr>
          <a:lstStyle/>
          <a:p>
            <a:r>
              <a:rPr lang="en-US" sz="2800" dirty="0"/>
              <a:t>Calculate subgrade modulus (</a:t>
            </a:r>
            <a:r>
              <a:rPr lang="en-US" sz="2800" dirty="0" err="1"/>
              <a:t>Mr</a:t>
            </a:r>
            <a:r>
              <a:rPr lang="en-US" sz="2800" dirty="0"/>
              <a:t>) directly from deflection slope of outer sensors </a:t>
            </a:r>
          </a:p>
          <a:p>
            <a:r>
              <a:rPr lang="en-US" sz="2800" dirty="0"/>
              <a:t>Compute deflections by integrating deflection slopes</a:t>
            </a:r>
          </a:p>
          <a:p>
            <a:r>
              <a:rPr lang="en-US" sz="2800" dirty="0"/>
              <a:t>Compute pavement modulus, Ep from deflections and layer thickness</a:t>
            </a:r>
          </a:p>
          <a:p>
            <a:r>
              <a:rPr lang="en-US" sz="2800" dirty="0"/>
              <a:t>Calculate </a:t>
            </a:r>
            <a:r>
              <a:rPr lang="en-US" sz="2800" dirty="0" err="1"/>
              <a:t>SN</a:t>
            </a:r>
            <a:r>
              <a:rPr lang="en-US" sz="2800" baseline="-25000" dirty="0" err="1"/>
              <a:t>eff</a:t>
            </a:r>
            <a:r>
              <a:rPr lang="en-US" sz="2800" dirty="0"/>
              <a:t> from Ep and thickness for each point</a:t>
            </a:r>
          </a:p>
        </p:txBody>
      </p:sp>
    </p:spTree>
    <p:extLst>
      <p:ext uri="{BB962C8B-B14F-4D97-AF65-F5344CB8AC3E}">
        <p14:creationId xmlns:p14="http://schemas.microsoft.com/office/powerpoint/2010/main" val="23582167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692</Words>
  <Application>Microsoft Office PowerPoint</Application>
  <PresentationFormat>On-screen Show (4:3)</PresentationFormat>
  <Paragraphs>136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 Integration of Traffic Speed Deflectometer (TSD) and Ground Penetrating Radar (GPR) for Network-Level Roadway Structure Evaluation</vt:lpstr>
      <vt:lpstr>Background</vt:lpstr>
      <vt:lpstr>Objectives of Idaho Pilot Project</vt:lpstr>
      <vt:lpstr>Pilot Project Scope – Idaho District 6</vt:lpstr>
      <vt:lpstr>Data Collection</vt:lpstr>
      <vt:lpstr>Traffic Speed Deflectometer (TSD)</vt:lpstr>
      <vt:lpstr>Ground Penetrating Radar (GPR)</vt:lpstr>
      <vt:lpstr>GPR Data Analysis</vt:lpstr>
      <vt:lpstr>TSD Data Analysis Procedure</vt:lpstr>
      <vt:lpstr>TSD vs. FWD – Maximum Deflection (D0)</vt:lpstr>
      <vt:lpstr>TSD vs. FWD – Subgrade Modulus (MR)</vt:lpstr>
      <vt:lpstr>Sample Analysis Result (SNeff)</vt:lpstr>
      <vt:lpstr>Remaining Life and Segmentation</vt:lpstr>
      <vt:lpstr>Segmentation and Remaining Life (SH 28) </vt:lpstr>
      <vt:lpstr>Pavement Substructure GeoDatabase</vt:lpstr>
      <vt:lpstr>Segmented Remaining Life (years) in iPLAN</vt:lpstr>
      <vt:lpstr>Segmented Remaining Life (years)</vt:lpstr>
      <vt:lpstr>Example Segment Analysis – SH28</vt:lpstr>
      <vt:lpstr>Example Segment Analysis – SH28</vt:lpstr>
      <vt:lpstr>Example Segment Analysis – SH28</vt:lpstr>
      <vt:lpstr>I-15 Southbound Segment Analysis</vt:lpstr>
      <vt:lpstr>Current Effort – Use of Structure Data in Pavement Management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infrasense fieldbook</dc:creator>
  <cp:lastModifiedBy>Ken Maser</cp:lastModifiedBy>
  <cp:revision>182</cp:revision>
  <cp:lastPrinted>2017-01-12T03:27:51Z</cp:lastPrinted>
  <dcterms:created xsi:type="dcterms:W3CDTF">2015-04-27T19:56:54Z</dcterms:created>
  <dcterms:modified xsi:type="dcterms:W3CDTF">2017-05-24T01:35:35Z</dcterms:modified>
</cp:coreProperties>
</file>